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D2479-FE87-4CEF-905A-B474BB687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B992E3-D0B8-4A29-A8A0-6B743A87C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516718-D2BF-4D6D-93F9-55F7CF4B1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43D8CD-AC0A-478B-8CB9-98355F173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6F4A71-0591-45C0-A9D5-551F84A5B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658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520D8-78F5-4D62-BF64-B619B90DA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840018-7370-4A07-AC5A-7CFACAE52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946581-0ECD-480A-B9FB-955B2A033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27EB8E-888F-4331-837D-0CDED7F21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C03B48-4880-4B4F-9CF6-438BBCC71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377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BD5808-229B-4E90-A04F-F57501A2F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B4B724-020F-4E0B-8C06-354DC5461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CB1EB8-8DB4-40E0-B4CB-862BD1FC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CE015-C74D-46AF-B92E-CCF8D5B62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09323-BD7E-483C-9354-CA83E22AA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839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1A855-56A0-4BC4-B752-90A926383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CF5531-3289-450A-8765-899130336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CABAC5-E35A-4B99-81B7-2E5C9B8B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249683-A54B-4255-BE37-BA66469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058F9D-0D42-4C87-A468-8C1BB963C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04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D3003-8DB8-4CF7-AEDB-245A447B5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0528D9-E8B4-4433-9973-05836C232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567B23-F027-4642-8A93-C9F2B221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3E6850-C9F0-4583-A716-4EBCDFFF0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94FAC3-28F2-4E5A-8E8A-521DA5A76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95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7812A-C9A8-4A4D-B9AE-48BBBCD8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439073-8533-4705-BD7D-282E4FB57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3F25E9-8029-4842-ADEE-AB3E438F0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5EBF60-1B1A-4FBE-A1C1-00A01FD1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A12DC5-1E46-49A4-BDCD-DD68DCE9A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2C7927-E2E0-48A6-9374-6157EEF9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100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3CCC7-F5CE-4275-ABAC-578C4A527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1D7A2A-C745-4328-9A92-861A5A2F6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BA8577-4B88-43DD-9645-65241AB0A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D35227-5C85-41BC-9D0A-012324EDB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46E35F-3A91-4A0A-B660-786720832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E48B4A-95AF-42B0-A38E-ABB545DD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1B760B-9411-471B-A4E3-7286CF350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22F19A-9244-4B06-A986-C5C1B910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863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AB8F6-ED32-4FAD-ABF4-05851131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24EFA8-8103-4524-8FB5-86E0D93D5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A93294-D83F-4A95-A41A-F3AD0FBB8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142399-891F-4C83-8604-02C972052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26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CEB0BB-08B8-4886-82A1-CD1A01D10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9BBA11-970C-4257-AD3E-F12E0C0AB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B767B8-1B98-4186-83BC-BDC5D400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6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A0E80-A277-4C0A-B45E-AF363FA82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39EED8-0710-41AF-9402-C9CA97AF7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B7CAE8-195F-4F03-8531-D3BE4A5C0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AE73ED-3EC0-4BBB-89DE-1D8021835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3BED25-CD85-4475-B779-79D3B8165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5C88C9-B78C-46F4-A4A5-5C64D89B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53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2F7BC-6115-4BC9-9080-E8A0ED72B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1BAEE7-43CF-4A49-96F3-6D6A9762C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3BB8EB-0736-43E5-BD36-20DC84696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A4B064-BD30-43C0-AF53-44ECA775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0675DF-F624-4E06-91A2-5D56257D9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8C90D2-982D-4AB2-B905-C5BFA52AE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14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6FC753-8E5B-4532-B47E-9889FCCC3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C1F0E6-FDD5-4F96-BD46-E5675931A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CE39EB-54D3-4909-AFCE-C2BC1F91EA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FFEF8-DF99-43FB-9F56-6BB9B5E85EB2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288AEE-07DD-4F10-933F-03DE5D74C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8C9A19-3F95-4816-AF30-B4DDEB753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8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5ED0A11D-7036-48BA-A040-4501AA6E9829}"/>
              </a:ext>
            </a:extLst>
          </p:cNvPr>
          <p:cNvSpPr/>
          <p:nvPr/>
        </p:nvSpPr>
        <p:spPr>
          <a:xfrm>
            <a:off x="274987" y="1722582"/>
            <a:ext cx="1307870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2DD9CC7-C286-4279-9E61-62FE25EE697D}"/>
              </a:ext>
            </a:extLst>
          </p:cNvPr>
          <p:cNvSpPr/>
          <p:nvPr/>
        </p:nvSpPr>
        <p:spPr>
          <a:xfrm>
            <a:off x="7919935" y="1568288"/>
            <a:ext cx="1307870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E85DFFE-9236-49B5-8B27-184477125B39}"/>
              </a:ext>
            </a:extLst>
          </p:cNvPr>
          <p:cNvSpPr txBox="1"/>
          <p:nvPr/>
        </p:nvSpPr>
        <p:spPr>
          <a:xfrm>
            <a:off x="395292" y="35240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数据流动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594D924-D4FD-4521-B57A-95B1E793734C}"/>
              </a:ext>
            </a:extLst>
          </p:cNvPr>
          <p:cNvSpPr/>
          <p:nvPr/>
        </p:nvSpPr>
        <p:spPr>
          <a:xfrm>
            <a:off x="152408" y="4617333"/>
            <a:ext cx="11772883" cy="775854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总线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ADD4D9C9-0AA4-434E-8632-68183774A61A}"/>
              </a:ext>
            </a:extLst>
          </p:cNvPr>
          <p:cNvSpPr/>
          <p:nvPr/>
        </p:nvSpPr>
        <p:spPr>
          <a:xfrm>
            <a:off x="2515926" y="6082146"/>
            <a:ext cx="1307870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ROM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C758F5C8-5EA2-4137-9D4B-74BD13E83D9A}"/>
              </a:ext>
            </a:extLst>
          </p:cNvPr>
          <p:cNvSpPr/>
          <p:nvPr/>
        </p:nvSpPr>
        <p:spPr>
          <a:xfrm>
            <a:off x="9022139" y="6082146"/>
            <a:ext cx="1307870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RAM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C879B6AA-0DF9-49B1-AD33-1C570923F3EA}"/>
              </a:ext>
            </a:extLst>
          </p:cNvPr>
          <p:cNvSpPr/>
          <p:nvPr/>
        </p:nvSpPr>
        <p:spPr>
          <a:xfrm>
            <a:off x="10884130" y="6082146"/>
            <a:ext cx="1307870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UART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D48F688-F277-4832-AECF-75FF82D1297F}"/>
              </a:ext>
            </a:extLst>
          </p:cNvPr>
          <p:cNvSpPr/>
          <p:nvPr/>
        </p:nvSpPr>
        <p:spPr>
          <a:xfrm>
            <a:off x="2515926" y="1722582"/>
            <a:ext cx="1307870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B9B646C-F282-4276-9E17-A3858DA8A2F4}"/>
              </a:ext>
            </a:extLst>
          </p:cNvPr>
          <p:cNvSpPr/>
          <p:nvPr/>
        </p:nvSpPr>
        <p:spPr>
          <a:xfrm>
            <a:off x="5118180" y="3368530"/>
            <a:ext cx="1307870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9AD9B03-BFCF-48EC-B800-BA5F494AFE1D}"/>
              </a:ext>
            </a:extLst>
          </p:cNvPr>
          <p:cNvCxnSpPr>
            <a:stCxn id="25" idx="0"/>
            <a:endCxn id="28" idx="2"/>
          </p:cNvCxnSpPr>
          <p:nvPr/>
        </p:nvCxnSpPr>
        <p:spPr>
          <a:xfrm flipV="1">
            <a:off x="3169861" y="2498436"/>
            <a:ext cx="0" cy="3583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DBC29D06-7E70-4423-B095-97B4EFB2764E}"/>
              </a:ext>
            </a:extLst>
          </p:cNvPr>
          <p:cNvSpPr/>
          <p:nvPr/>
        </p:nvSpPr>
        <p:spPr>
          <a:xfrm>
            <a:off x="5115098" y="1610429"/>
            <a:ext cx="1307870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FAFA570-8A62-4498-8314-9A0E29188EC2}"/>
              </a:ext>
            </a:extLst>
          </p:cNvPr>
          <p:cNvCxnSpPr>
            <a:stCxn id="7" idx="3"/>
            <a:endCxn id="28" idx="1"/>
          </p:cNvCxnSpPr>
          <p:nvPr/>
        </p:nvCxnSpPr>
        <p:spPr>
          <a:xfrm>
            <a:off x="1582857" y="2110509"/>
            <a:ext cx="933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59C02AF-4FC8-477A-A486-671BAC4E5049}"/>
              </a:ext>
            </a:extLst>
          </p:cNvPr>
          <p:cNvCxnSpPr>
            <a:stCxn id="28" idx="3"/>
            <a:endCxn id="43" idx="1"/>
          </p:cNvCxnSpPr>
          <p:nvPr/>
        </p:nvCxnSpPr>
        <p:spPr>
          <a:xfrm flipV="1">
            <a:off x="3823796" y="1998356"/>
            <a:ext cx="1291302" cy="112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719EEA2-C9EE-4DA6-9FFF-8E85A8FDBD6F}"/>
              </a:ext>
            </a:extLst>
          </p:cNvPr>
          <p:cNvCxnSpPr>
            <a:stCxn id="43" idx="3"/>
            <a:endCxn id="8" idx="1"/>
          </p:cNvCxnSpPr>
          <p:nvPr/>
        </p:nvCxnSpPr>
        <p:spPr>
          <a:xfrm flipV="1">
            <a:off x="6422968" y="1956215"/>
            <a:ext cx="1496967" cy="42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7019E4F-A5CD-435E-8133-B0495ECFB190}"/>
              </a:ext>
            </a:extLst>
          </p:cNvPr>
          <p:cNvCxnSpPr>
            <a:stCxn id="43" idx="2"/>
            <a:endCxn id="36" idx="0"/>
          </p:cNvCxnSpPr>
          <p:nvPr/>
        </p:nvCxnSpPr>
        <p:spPr>
          <a:xfrm>
            <a:off x="5769033" y="2386283"/>
            <a:ext cx="3082" cy="982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C756198C-965E-41D7-B9E3-1BEE3E5D494B}"/>
              </a:ext>
            </a:extLst>
          </p:cNvPr>
          <p:cNvCxnSpPr>
            <a:stCxn id="36" idx="3"/>
            <a:endCxn id="8" idx="2"/>
          </p:cNvCxnSpPr>
          <p:nvPr/>
        </p:nvCxnSpPr>
        <p:spPr>
          <a:xfrm flipV="1">
            <a:off x="6426050" y="2344142"/>
            <a:ext cx="2147820" cy="1412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CCDC16C0-84AF-4914-B4B0-91BCA7970000}"/>
              </a:ext>
            </a:extLst>
          </p:cNvPr>
          <p:cNvCxnSpPr/>
          <p:nvPr/>
        </p:nvCxnSpPr>
        <p:spPr>
          <a:xfrm>
            <a:off x="4229100" y="352408"/>
            <a:ext cx="0" cy="394767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0DA81F82-2F43-419B-914B-4D751B95825B}"/>
              </a:ext>
            </a:extLst>
          </p:cNvPr>
          <p:cNvCxnSpPr>
            <a:stCxn id="8" idx="3"/>
            <a:endCxn id="26" idx="0"/>
          </p:cNvCxnSpPr>
          <p:nvPr/>
        </p:nvCxnSpPr>
        <p:spPr>
          <a:xfrm>
            <a:off x="9227805" y="1956215"/>
            <a:ext cx="448269" cy="41259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8E1BCE9D-3EE2-4FB8-8922-22CA03785A25}"/>
              </a:ext>
            </a:extLst>
          </p:cNvPr>
          <p:cNvCxnSpPr/>
          <p:nvPr/>
        </p:nvCxnSpPr>
        <p:spPr>
          <a:xfrm>
            <a:off x="7232308" y="352408"/>
            <a:ext cx="41329" cy="420052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105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44B47C5F-E11F-4056-8048-7BFEE4698140}"/>
              </a:ext>
            </a:extLst>
          </p:cNvPr>
          <p:cNvSpPr/>
          <p:nvPr/>
        </p:nvSpPr>
        <p:spPr>
          <a:xfrm>
            <a:off x="3478253" y="1143000"/>
            <a:ext cx="3657600" cy="4572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5777364-2981-4F49-8DFF-123FBD2D25C5}"/>
              </a:ext>
            </a:extLst>
          </p:cNvPr>
          <p:cNvSpPr/>
          <p:nvPr/>
        </p:nvSpPr>
        <p:spPr>
          <a:xfrm>
            <a:off x="5573899" y="2371853"/>
            <a:ext cx="1307870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4F8E035-9CA9-4480-AD10-4F0C363DD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897697"/>
              </p:ext>
            </p:extLst>
          </p:nvPr>
        </p:nvGraphicFramePr>
        <p:xfrm>
          <a:off x="1649453" y="2233307"/>
          <a:ext cx="18288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4700992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PC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679151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inst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35766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97626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3463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249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FEB1372-056D-4BD2-B6F4-C84BF08B579F}"/>
              </a:ext>
            </a:extLst>
          </p:cNvPr>
          <p:cNvCxnSpPr>
            <a:cxnSpLocks/>
          </p:cNvCxnSpPr>
          <p:nvPr/>
        </p:nvCxnSpPr>
        <p:spPr>
          <a:xfrm flipV="1">
            <a:off x="1552572" y="161925"/>
            <a:ext cx="0" cy="228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436809D-6F0F-4BC4-8B62-F3933771008E}"/>
              </a:ext>
            </a:extLst>
          </p:cNvPr>
          <p:cNvCxnSpPr/>
          <p:nvPr/>
        </p:nvCxnSpPr>
        <p:spPr>
          <a:xfrm>
            <a:off x="1552573" y="2447925"/>
            <a:ext cx="3657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A8B14348-4503-4BDC-9EEB-D1C1C953A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426440"/>
              </p:ext>
            </p:extLst>
          </p:nvPr>
        </p:nvGraphicFramePr>
        <p:xfrm>
          <a:off x="1552572" y="619125"/>
          <a:ext cx="32004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702746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1223407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0517466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2839014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2090314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4033517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7446873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21961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13655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17302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707708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45C97EDC-A3D2-444D-A7C1-B99A45EE0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254141"/>
              </p:ext>
            </p:extLst>
          </p:nvPr>
        </p:nvGraphicFramePr>
        <p:xfrm>
          <a:off x="0" y="619125"/>
          <a:ext cx="1552573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2573">
                  <a:extLst>
                    <a:ext uri="{9D8B030D-6E8A-4147-A177-3AD203B41FA5}">
                      <a16:colId xmlns:a16="http://schemas.microsoft.com/office/drawing/2014/main" val="399821959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64918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718582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6804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413208"/>
                  </a:ext>
                </a:extLst>
              </a:tr>
            </a:tbl>
          </a:graphicData>
        </a:graphic>
      </p:graphicFrame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1959434-6CEF-41F4-8914-5E5DD7AF7150}"/>
              </a:ext>
            </a:extLst>
          </p:cNvPr>
          <p:cNvCxnSpPr>
            <a:cxnSpLocks/>
          </p:cNvCxnSpPr>
          <p:nvPr/>
        </p:nvCxnSpPr>
        <p:spPr>
          <a:xfrm flipV="1">
            <a:off x="2009775" y="3676647"/>
            <a:ext cx="0" cy="274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718CD6A-E5E0-452B-87C2-E73973E54C5F}"/>
              </a:ext>
            </a:extLst>
          </p:cNvPr>
          <p:cNvCxnSpPr/>
          <p:nvPr/>
        </p:nvCxnSpPr>
        <p:spPr>
          <a:xfrm>
            <a:off x="2000252" y="6419850"/>
            <a:ext cx="3657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DEF244AF-E317-4D28-B3BE-A2307AD70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898517"/>
              </p:ext>
            </p:extLst>
          </p:nvPr>
        </p:nvGraphicFramePr>
        <p:xfrm>
          <a:off x="2009775" y="3676647"/>
          <a:ext cx="4086225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1270274609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1412234078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360517466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1028390149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3620903147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440335179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174468737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474777055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408354321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8670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5279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21961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13655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17302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707708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E852C63B-3616-4F04-8C79-CB399B607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462081"/>
              </p:ext>
            </p:extLst>
          </p:nvPr>
        </p:nvGraphicFramePr>
        <p:xfrm>
          <a:off x="128591" y="3676647"/>
          <a:ext cx="18669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399821959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1 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7592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1 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26518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1 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64918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1 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718582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branch +4: true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6804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413208"/>
                  </a:ext>
                </a:extLst>
              </a:tr>
            </a:tbl>
          </a:graphicData>
        </a:graphic>
      </p:graphicFrame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4E92F97-B83A-4191-97F8-647FD05A580D}"/>
              </a:ext>
            </a:extLst>
          </p:cNvPr>
          <p:cNvCxnSpPr>
            <a:cxnSpLocks/>
          </p:cNvCxnSpPr>
          <p:nvPr/>
        </p:nvCxnSpPr>
        <p:spPr>
          <a:xfrm flipV="1">
            <a:off x="7658100" y="3676647"/>
            <a:ext cx="0" cy="274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5AE8554-EDB5-4FFA-9331-42C5B10933EC}"/>
              </a:ext>
            </a:extLst>
          </p:cNvPr>
          <p:cNvCxnSpPr/>
          <p:nvPr/>
        </p:nvCxnSpPr>
        <p:spPr>
          <a:xfrm>
            <a:off x="7648577" y="6419850"/>
            <a:ext cx="3657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20DB5A2B-15CE-4465-99EA-75C16C4F7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926245"/>
              </p:ext>
            </p:extLst>
          </p:nvPr>
        </p:nvGraphicFramePr>
        <p:xfrm>
          <a:off x="7658100" y="3676647"/>
          <a:ext cx="4086225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1270274609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1412234078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360517466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1028390149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3620903147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440335179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174468737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474777055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408354321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8670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5279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21961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13655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17302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707708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C9BB0354-EE00-49FC-BE27-595BF64B11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121992"/>
              </p:ext>
            </p:extLst>
          </p:nvPr>
        </p:nvGraphicFramePr>
        <p:xfrm>
          <a:off x="5776916" y="3676647"/>
          <a:ext cx="18669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399821959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1 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7592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1 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26518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1 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64918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1 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718582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branch +4: false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6804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413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842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8130</TotalTime>
  <Words>164</Words>
  <Application>Microsoft Office PowerPoint</Application>
  <PresentationFormat>宽屏</PresentationFormat>
  <Paragraphs>85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微软雅黑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shuonan li</dc:creator>
  <cp:lastModifiedBy>shuonan li</cp:lastModifiedBy>
  <cp:revision>31</cp:revision>
  <dcterms:created xsi:type="dcterms:W3CDTF">2022-03-14T14:35:01Z</dcterms:created>
  <dcterms:modified xsi:type="dcterms:W3CDTF">2022-03-20T16:13:46Z</dcterms:modified>
</cp:coreProperties>
</file>