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23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5D2479-FE87-4CEF-905A-B474BB687C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4B992E3-D0B8-4A29-A8A0-6B743A87CA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516718-D2BF-4D6D-93F9-55F7CF4B1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FFEF8-DF99-43FB-9F56-6BB9B5E85EB2}" type="datetimeFigureOut">
              <a:rPr lang="zh-CN" altLang="en-US" smtClean="0"/>
              <a:t>2022/3/27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43D8CD-AC0A-478B-8CB9-98355F173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6F4A71-0591-45C0-A9D5-551F84A5B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70B54-3AAC-4B57-B2B6-6B9F3CE504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0658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0520D8-78F5-4D62-BF64-B619B90DA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0840018-7370-4A07-AC5A-7CFACAE529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946581-0ECD-480A-B9FB-955B2A033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FFEF8-DF99-43FB-9F56-6BB9B5E85EB2}" type="datetimeFigureOut">
              <a:rPr lang="zh-CN" altLang="en-US" smtClean="0"/>
              <a:t>2022/3/27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27EB8E-888F-4331-837D-0CDED7F21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C03B48-4880-4B4F-9CF6-438BBCC71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70B54-3AAC-4B57-B2B6-6B9F3CE504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6377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CBD5808-229B-4E90-A04F-F57501A2F2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8B4B724-020F-4E0B-8C06-354DC54610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CB1EB8-8DB4-40E0-B4CB-862BD1FCF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FFEF8-DF99-43FB-9F56-6BB9B5E85EB2}" type="datetimeFigureOut">
              <a:rPr lang="zh-CN" altLang="en-US" smtClean="0"/>
              <a:t>2022/3/27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4CE015-C74D-46AF-B92E-CCF8D5B62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A09323-BD7E-483C-9354-CA83E22AA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70B54-3AAC-4B57-B2B6-6B9F3CE504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7839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A1A855-56A0-4BC4-B752-90A926383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CF5531-3289-450A-8765-899130336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CABAC5-E35A-4B99-81B7-2E5C9B8B0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FFEF8-DF99-43FB-9F56-6BB9B5E85EB2}" type="datetimeFigureOut">
              <a:rPr lang="zh-CN" altLang="en-US" smtClean="0"/>
              <a:t>2022/3/27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249683-A54B-4255-BE37-BA664695E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058F9D-0D42-4C87-A468-8C1BB963C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70B54-3AAC-4B57-B2B6-6B9F3CE504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5042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BD3003-8DB8-4CF7-AEDB-245A447B5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0528D9-E8B4-4433-9973-05836C2324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567B23-F027-4642-8A93-C9F2B2212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FFEF8-DF99-43FB-9F56-6BB9B5E85EB2}" type="datetimeFigureOut">
              <a:rPr lang="zh-CN" altLang="en-US" smtClean="0"/>
              <a:t>2022/3/27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3E6850-C9F0-4583-A716-4EBCDFFF0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94FAC3-28F2-4E5A-8E8A-521DA5A76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70B54-3AAC-4B57-B2B6-6B9F3CE504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7951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47812A-C9A8-4A4D-B9AE-48BBBCD89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439073-8533-4705-BD7D-282E4FB57D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83F25E9-8029-4842-ADEE-AB3E438F03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D5EBF60-1B1A-4FBE-A1C1-00A01FD1A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FFEF8-DF99-43FB-9F56-6BB9B5E85EB2}" type="datetimeFigureOut">
              <a:rPr lang="zh-CN" altLang="en-US" smtClean="0"/>
              <a:t>2022/3/27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A12DC5-1E46-49A4-BDCD-DD68DCE9A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D2C7927-E2E0-48A6-9374-6157EEF9E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70B54-3AAC-4B57-B2B6-6B9F3CE504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3100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93CCC7-F5CE-4275-ABAC-578C4A527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1D7A2A-C745-4328-9A92-861A5A2F6F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EBA8577-4B88-43DD-9645-65241AB0AE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6D35227-5C85-41BC-9D0A-012324EDB4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A46E35F-3A91-4A0A-B660-7867208322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5E48B4A-95AF-42B0-A38E-ABB545DD6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FFEF8-DF99-43FB-9F56-6BB9B5E85EB2}" type="datetimeFigureOut">
              <a:rPr lang="zh-CN" altLang="en-US" smtClean="0"/>
              <a:t>2022/3/27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D1B760B-9411-471B-A4E3-7286CF350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222F19A-9244-4B06-A986-C5C1B910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70B54-3AAC-4B57-B2B6-6B9F3CE504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1863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3AB8F6-ED32-4FAD-ABF4-058511315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924EFA8-8103-4524-8FB5-86E0D93D5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FFEF8-DF99-43FB-9F56-6BB9B5E85EB2}" type="datetimeFigureOut">
              <a:rPr lang="zh-CN" altLang="en-US" smtClean="0"/>
              <a:t>2022/3/27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AA93294-D83F-4A95-A41A-F3AD0FBB8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F142399-891F-4C83-8604-02C972052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70B54-3AAC-4B57-B2B6-6B9F3CE504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7261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8CEB0BB-08B8-4886-82A1-CD1A01D10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FFEF8-DF99-43FB-9F56-6BB9B5E85EB2}" type="datetimeFigureOut">
              <a:rPr lang="zh-CN" altLang="en-US" smtClean="0"/>
              <a:t>2022/3/27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69BBA11-970C-4257-AD3E-F12E0C0AB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CB767B8-1B98-4186-83BC-BDC5D400B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70B54-3AAC-4B57-B2B6-6B9F3CE504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065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DA0E80-A277-4C0A-B45E-AF363FA82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39EED8-0710-41AF-9402-C9CA97AF7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6B7CAE8-195F-4F03-8531-D3BE4A5C02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DAE73ED-3EC0-4BBB-89DE-1D8021835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FFEF8-DF99-43FB-9F56-6BB9B5E85EB2}" type="datetimeFigureOut">
              <a:rPr lang="zh-CN" altLang="en-US" smtClean="0"/>
              <a:t>2022/3/27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53BED25-CD85-4475-B779-79D3B8165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35C88C9-B78C-46F4-A4A5-5C64D89B6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70B54-3AAC-4B57-B2B6-6B9F3CE504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8537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E2F7BC-6115-4BC9-9080-E8A0ED72B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C1BAEE7-43CF-4A49-96F3-6D6A9762CB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C3BB8EB-0736-43E5-BD36-20DC84696E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0A4B064-BD30-43C0-AF53-44ECA7756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FFEF8-DF99-43FB-9F56-6BB9B5E85EB2}" type="datetimeFigureOut">
              <a:rPr lang="zh-CN" altLang="en-US" smtClean="0"/>
              <a:t>2022/3/27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20675DF-F624-4E06-91A2-5D56257D9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E8C90D2-982D-4AB2-B905-C5BFA52AE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70B54-3AAC-4B57-B2B6-6B9F3CE504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3147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26FC753-8E5B-4532-B47E-9889FCCC3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EC1F0E6-FDD5-4F96-BD46-E5675931A0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CE39EB-54D3-4909-AFCE-C2BC1F91EA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8FFEF8-DF99-43FB-9F56-6BB9B5E85EB2}" type="datetimeFigureOut">
              <a:rPr lang="zh-CN" altLang="en-US" smtClean="0"/>
              <a:t>2022/3/27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288AEE-07DD-4F10-933F-03DE5D74C8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8C9A19-3F95-4816-AF30-B4DDEB753B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170B54-3AAC-4B57-B2B6-6B9F3CE504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488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: 圆角 6">
            <a:extLst>
              <a:ext uri="{FF2B5EF4-FFF2-40B4-BE49-F238E27FC236}">
                <a16:creationId xmlns:a16="http://schemas.microsoft.com/office/drawing/2014/main" id="{5ED0A11D-7036-48BA-A040-4501AA6E9829}"/>
              </a:ext>
            </a:extLst>
          </p:cNvPr>
          <p:cNvSpPr/>
          <p:nvPr/>
        </p:nvSpPr>
        <p:spPr>
          <a:xfrm>
            <a:off x="157620" y="2964153"/>
            <a:ext cx="1307870" cy="7758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PC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42DD9CC7-C286-4279-9E61-62FE25EE697D}"/>
              </a:ext>
            </a:extLst>
          </p:cNvPr>
          <p:cNvSpPr/>
          <p:nvPr/>
        </p:nvSpPr>
        <p:spPr>
          <a:xfrm>
            <a:off x="6534751" y="2964153"/>
            <a:ext cx="1307870" cy="7758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1E85DFFE-9236-49B5-8B27-184477125B39}"/>
              </a:ext>
            </a:extLst>
          </p:cNvPr>
          <p:cNvSpPr txBox="1"/>
          <p:nvPr/>
        </p:nvSpPr>
        <p:spPr>
          <a:xfrm>
            <a:off x="395292" y="35240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数据流动</a:t>
            </a: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2594D924-D4FD-4521-B57A-95B1E793734C}"/>
              </a:ext>
            </a:extLst>
          </p:cNvPr>
          <p:cNvSpPr/>
          <p:nvPr/>
        </p:nvSpPr>
        <p:spPr>
          <a:xfrm>
            <a:off x="209558" y="5062186"/>
            <a:ext cx="11772883" cy="775854"/>
          </a:xfrm>
          <a:prstGeom prst="round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总线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C758F5C8-5EA2-4137-9D4B-74BD13E83D9A}"/>
              </a:ext>
            </a:extLst>
          </p:cNvPr>
          <p:cNvSpPr/>
          <p:nvPr/>
        </p:nvSpPr>
        <p:spPr>
          <a:xfrm>
            <a:off x="9022139" y="6082146"/>
            <a:ext cx="1307870" cy="7758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RAM</a:t>
            </a: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C879B6AA-0DF9-49B1-AD33-1C570923F3EA}"/>
              </a:ext>
            </a:extLst>
          </p:cNvPr>
          <p:cNvSpPr/>
          <p:nvPr/>
        </p:nvSpPr>
        <p:spPr>
          <a:xfrm>
            <a:off x="10884130" y="6082146"/>
            <a:ext cx="1307870" cy="7758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UART</a:t>
            </a: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AD48F688-F277-4832-AECF-75FF82D1297F}"/>
              </a:ext>
            </a:extLst>
          </p:cNvPr>
          <p:cNvSpPr/>
          <p:nvPr/>
        </p:nvSpPr>
        <p:spPr>
          <a:xfrm>
            <a:off x="1979883" y="2964153"/>
            <a:ext cx="1307870" cy="7758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IF</a:t>
            </a: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DB9B646C-F282-4276-9E17-A3858DA8A2F4}"/>
              </a:ext>
            </a:extLst>
          </p:cNvPr>
          <p:cNvSpPr/>
          <p:nvPr/>
        </p:nvSpPr>
        <p:spPr>
          <a:xfrm>
            <a:off x="4173945" y="4042226"/>
            <a:ext cx="1307870" cy="7758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REG</a:t>
            </a:r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DBC29D06-7E70-4423-B095-97B4EFB2764E}"/>
              </a:ext>
            </a:extLst>
          </p:cNvPr>
          <p:cNvSpPr/>
          <p:nvPr/>
        </p:nvSpPr>
        <p:spPr>
          <a:xfrm>
            <a:off x="4173945" y="2964153"/>
            <a:ext cx="1307870" cy="7758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BFAFA570-8A62-4498-8314-9A0E29188EC2}"/>
              </a:ext>
            </a:extLst>
          </p:cNvPr>
          <p:cNvCxnSpPr>
            <a:stCxn id="7" idx="3"/>
            <a:endCxn id="28" idx="1"/>
          </p:cNvCxnSpPr>
          <p:nvPr/>
        </p:nvCxnSpPr>
        <p:spPr>
          <a:xfrm>
            <a:off x="1465490" y="3352080"/>
            <a:ext cx="5143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D59C02AF-4FC8-477A-A486-671BAC4E5049}"/>
              </a:ext>
            </a:extLst>
          </p:cNvPr>
          <p:cNvCxnSpPr>
            <a:stCxn id="28" idx="3"/>
            <a:endCxn id="43" idx="1"/>
          </p:cNvCxnSpPr>
          <p:nvPr/>
        </p:nvCxnSpPr>
        <p:spPr>
          <a:xfrm>
            <a:off x="3287753" y="3352080"/>
            <a:ext cx="8861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E719EEA2-C9EE-4DA6-9FFF-8E85A8FDBD6F}"/>
              </a:ext>
            </a:extLst>
          </p:cNvPr>
          <p:cNvCxnSpPr>
            <a:stCxn id="43" idx="3"/>
            <a:endCxn id="8" idx="1"/>
          </p:cNvCxnSpPr>
          <p:nvPr/>
        </p:nvCxnSpPr>
        <p:spPr>
          <a:xfrm>
            <a:off x="5481815" y="3352080"/>
            <a:ext cx="10529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67019E4F-A5CD-435E-8133-B0495ECFB190}"/>
              </a:ext>
            </a:extLst>
          </p:cNvPr>
          <p:cNvCxnSpPr>
            <a:stCxn id="43" idx="2"/>
            <a:endCxn id="36" idx="0"/>
          </p:cNvCxnSpPr>
          <p:nvPr/>
        </p:nvCxnSpPr>
        <p:spPr>
          <a:xfrm>
            <a:off x="4827880" y="3740007"/>
            <a:ext cx="0" cy="302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CCDC16C0-84AF-4914-B4B0-91BCA7970000}"/>
              </a:ext>
            </a:extLst>
          </p:cNvPr>
          <p:cNvCxnSpPr>
            <a:cxnSpLocks/>
          </p:cNvCxnSpPr>
          <p:nvPr/>
        </p:nvCxnSpPr>
        <p:spPr>
          <a:xfrm>
            <a:off x="3536641" y="1941771"/>
            <a:ext cx="0" cy="2177468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8E1BCE9D-3EE2-4FB8-8922-22CA03785A25}"/>
              </a:ext>
            </a:extLst>
          </p:cNvPr>
          <p:cNvCxnSpPr>
            <a:cxnSpLocks/>
          </p:cNvCxnSpPr>
          <p:nvPr/>
        </p:nvCxnSpPr>
        <p:spPr>
          <a:xfrm>
            <a:off x="6116213" y="1941771"/>
            <a:ext cx="19536" cy="2177468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63D743C8-CFA8-4073-AEA5-3AF1AABD55E7}"/>
              </a:ext>
            </a:extLst>
          </p:cNvPr>
          <p:cNvSpPr/>
          <p:nvPr/>
        </p:nvSpPr>
        <p:spPr>
          <a:xfrm>
            <a:off x="9022139" y="2964153"/>
            <a:ext cx="1307870" cy="7758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MEM</a:t>
            </a:r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53B2D8E1-4B08-4D42-93FC-4CF5E524FFB4}"/>
              </a:ext>
            </a:extLst>
          </p:cNvPr>
          <p:cNvCxnSpPr>
            <a:stCxn id="8" idx="3"/>
            <a:endCxn id="57" idx="1"/>
          </p:cNvCxnSpPr>
          <p:nvPr/>
        </p:nvCxnSpPr>
        <p:spPr>
          <a:xfrm>
            <a:off x="7842621" y="3352080"/>
            <a:ext cx="11795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B42E01A9-1990-4FD9-9EEF-9209C4373A74}"/>
              </a:ext>
            </a:extLst>
          </p:cNvPr>
          <p:cNvSpPr/>
          <p:nvPr/>
        </p:nvSpPr>
        <p:spPr>
          <a:xfrm>
            <a:off x="5481815" y="232724"/>
            <a:ext cx="1307870" cy="7758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CTRL</a:t>
            </a:r>
          </a:p>
        </p:txBody>
      </p: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C9C53941-5784-4668-BDA1-84C32F69E59C}"/>
              </a:ext>
            </a:extLst>
          </p:cNvPr>
          <p:cNvCxnSpPr>
            <a:cxnSpLocks/>
          </p:cNvCxnSpPr>
          <p:nvPr/>
        </p:nvCxnSpPr>
        <p:spPr>
          <a:xfrm>
            <a:off x="8432380" y="1941771"/>
            <a:ext cx="0" cy="2177468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4" name="连接符: 肘形 73">
            <a:extLst>
              <a:ext uri="{FF2B5EF4-FFF2-40B4-BE49-F238E27FC236}">
                <a16:creationId xmlns:a16="http://schemas.microsoft.com/office/drawing/2014/main" id="{1B9A84D3-F343-4519-B68E-368A6E63E394}"/>
              </a:ext>
            </a:extLst>
          </p:cNvPr>
          <p:cNvCxnSpPr>
            <a:cxnSpLocks/>
            <a:stCxn id="8" idx="2"/>
          </p:cNvCxnSpPr>
          <p:nvPr/>
        </p:nvCxnSpPr>
        <p:spPr>
          <a:xfrm rot="5400000">
            <a:off x="6063489" y="3158334"/>
            <a:ext cx="543525" cy="17068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连接符: 肘形 75">
            <a:extLst>
              <a:ext uri="{FF2B5EF4-FFF2-40B4-BE49-F238E27FC236}">
                <a16:creationId xmlns:a16="http://schemas.microsoft.com/office/drawing/2014/main" id="{4A254240-EC12-4F69-A7C9-4BC15F45F210}"/>
              </a:ext>
            </a:extLst>
          </p:cNvPr>
          <p:cNvCxnSpPr>
            <a:cxnSpLocks/>
            <a:stCxn id="57" idx="2"/>
          </p:cNvCxnSpPr>
          <p:nvPr/>
        </p:nvCxnSpPr>
        <p:spPr>
          <a:xfrm rot="5400000">
            <a:off x="7112349" y="2109474"/>
            <a:ext cx="933193" cy="419425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10C09F85-BD39-4A91-A2E1-E1FF4D84E4FD}"/>
              </a:ext>
            </a:extLst>
          </p:cNvPr>
          <p:cNvCxnSpPr/>
          <p:nvPr/>
        </p:nvCxnSpPr>
        <p:spPr>
          <a:xfrm>
            <a:off x="9339309" y="3740007"/>
            <a:ext cx="0" cy="2342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33FBF35D-CC8D-4480-B25C-500C8D52F8FF}"/>
              </a:ext>
            </a:extLst>
          </p:cNvPr>
          <p:cNvCxnSpPr/>
          <p:nvPr/>
        </p:nvCxnSpPr>
        <p:spPr>
          <a:xfrm flipV="1">
            <a:off x="9951868" y="3740007"/>
            <a:ext cx="0" cy="2342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连接符: 肘形 84">
            <a:extLst>
              <a:ext uri="{FF2B5EF4-FFF2-40B4-BE49-F238E27FC236}">
                <a16:creationId xmlns:a16="http://schemas.microsoft.com/office/drawing/2014/main" id="{1657F518-1748-4581-865C-43C15D7BFC8C}"/>
              </a:ext>
            </a:extLst>
          </p:cNvPr>
          <p:cNvCxnSpPr>
            <a:stCxn id="43" idx="0"/>
            <a:endCxn id="67" idx="1"/>
          </p:cNvCxnSpPr>
          <p:nvPr/>
        </p:nvCxnSpPr>
        <p:spPr>
          <a:xfrm rot="5400000" flipH="1" flipV="1">
            <a:off x="3983096" y="1465435"/>
            <a:ext cx="2343502" cy="65393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829F11AC-3127-445E-9833-52149DB49332}"/>
              </a:ext>
            </a:extLst>
          </p:cNvPr>
          <p:cNvCxnSpPr>
            <a:stCxn id="67" idx="2"/>
          </p:cNvCxnSpPr>
          <p:nvPr/>
        </p:nvCxnSpPr>
        <p:spPr>
          <a:xfrm>
            <a:off x="6135750" y="1008578"/>
            <a:ext cx="0" cy="589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连接符: 肘形 88">
            <a:extLst>
              <a:ext uri="{FF2B5EF4-FFF2-40B4-BE49-F238E27FC236}">
                <a16:creationId xmlns:a16="http://schemas.microsoft.com/office/drawing/2014/main" id="{875AD84C-ADCE-492A-9D91-6BA6EC93B36E}"/>
              </a:ext>
            </a:extLst>
          </p:cNvPr>
          <p:cNvCxnSpPr>
            <a:endCxn id="28" idx="0"/>
          </p:cNvCxnSpPr>
          <p:nvPr/>
        </p:nvCxnSpPr>
        <p:spPr>
          <a:xfrm rot="10800000" flipV="1">
            <a:off x="2633818" y="1597909"/>
            <a:ext cx="3501932" cy="136624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连接符: 肘形 90">
            <a:extLst>
              <a:ext uri="{FF2B5EF4-FFF2-40B4-BE49-F238E27FC236}">
                <a16:creationId xmlns:a16="http://schemas.microsoft.com/office/drawing/2014/main" id="{AA4DFCBC-B6FD-4E81-95CB-419238A9A03E}"/>
              </a:ext>
            </a:extLst>
          </p:cNvPr>
          <p:cNvCxnSpPr/>
          <p:nvPr/>
        </p:nvCxnSpPr>
        <p:spPr>
          <a:xfrm rot="5400000">
            <a:off x="4959365" y="1793392"/>
            <a:ext cx="1371868" cy="980903"/>
          </a:xfrm>
          <a:prstGeom prst="bentConnector3">
            <a:avLst>
              <a:gd name="adj1" fmla="val 1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连接符: 肘形 93">
            <a:extLst>
              <a:ext uri="{FF2B5EF4-FFF2-40B4-BE49-F238E27FC236}">
                <a16:creationId xmlns:a16="http://schemas.microsoft.com/office/drawing/2014/main" id="{52F3DE61-B806-45EB-8DE3-8011BC24090B}"/>
              </a:ext>
            </a:extLst>
          </p:cNvPr>
          <p:cNvCxnSpPr>
            <a:endCxn id="8" idx="0"/>
          </p:cNvCxnSpPr>
          <p:nvPr/>
        </p:nvCxnSpPr>
        <p:spPr>
          <a:xfrm rot="16200000" flipH="1">
            <a:off x="5979096" y="1754563"/>
            <a:ext cx="1366244" cy="1052936"/>
          </a:xfrm>
          <a:prstGeom prst="bentConnector3">
            <a:avLst>
              <a:gd name="adj1" fmla="val -6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连接符: 肘形 96">
            <a:extLst>
              <a:ext uri="{FF2B5EF4-FFF2-40B4-BE49-F238E27FC236}">
                <a16:creationId xmlns:a16="http://schemas.microsoft.com/office/drawing/2014/main" id="{D13EB1C3-7529-4BEC-A49B-C3FDBB6E9DB3}"/>
              </a:ext>
            </a:extLst>
          </p:cNvPr>
          <p:cNvCxnSpPr>
            <a:endCxn id="57" idx="0"/>
          </p:cNvCxnSpPr>
          <p:nvPr/>
        </p:nvCxnSpPr>
        <p:spPr>
          <a:xfrm>
            <a:off x="6135749" y="1592285"/>
            <a:ext cx="3540325" cy="13718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连接符: 肘形 103">
            <a:extLst>
              <a:ext uri="{FF2B5EF4-FFF2-40B4-BE49-F238E27FC236}">
                <a16:creationId xmlns:a16="http://schemas.microsoft.com/office/drawing/2014/main" id="{67D91B65-A9F6-451C-8316-0AE7184DEC7A}"/>
              </a:ext>
            </a:extLst>
          </p:cNvPr>
          <p:cNvCxnSpPr>
            <a:stCxn id="26" idx="1"/>
            <a:endCxn id="28" idx="2"/>
          </p:cNvCxnSpPr>
          <p:nvPr/>
        </p:nvCxnSpPr>
        <p:spPr>
          <a:xfrm rot="10800000">
            <a:off x="2633819" y="3740007"/>
            <a:ext cx="6388321" cy="27300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5105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44B47C5F-E11F-4056-8048-7BFEE4698140}"/>
              </a:ext>
            </a:extLst>
          </p:cNvPr>
          <p:cNvSpPr/>
          <p:nvPr/>
        </p:nvSpPr>
        <p:spPr>
          <a:xfrm>
            <a:off x="3478253" y="1143000"/>
            <a:ext cx="3657600" cy="4572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F5777364-2981-4F49-8DFF-123FBD2D25C5}"/>
              </a:ext>
            </a:extLst>
          </p:cNvPr>
          <p:cNvSpPr/>
          <p:nvPr/>
        </p:nvSpPr>
        <p:spPr>
          <a:xfrm>
            <a:off x="5573899" y="2371853"/>
            <a:ext cx="1307870" cy="7758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ALU</a:t>
            </a: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14F8E035-9CA9-4480-AD10-4F0C363DD6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0897697"/>
              </p:ext>
            </p:extLst>
          </p:nvPr>
        </p:nvGraphicFramePr>
        <p:xfrm>
          <a:off x="1649453" y="2233307"/>
          <a:ext cx="1828800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470099204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PC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679151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inst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5357661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r"/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9976264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r"/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34632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1249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3FEB1372-056D-4BD2-B6F4-C84BF08B579F}"/>
              </a:ext>
            </a:extLst>
          </p:cNvPr>
          <p:cNvCxnSpPr>
            <a:cxnSpLocks/>
          </p:cNvCxnSpPr>
          <p:nvPr/>
        </p:nvCxnSpPr>
        <p:spPr>
          <a:xfrm flipV="1">
            <a:off x="1552572" y="46515"/>
            <a:ext cx="0" cy="2286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E436809D-6F0F-4BC4-8B62-F3933771008E}"/>
              </a:ext>
            </a:extLst>
          </p:cNvPr>
          <p:cNvCxnSpPr/>
          <p:nvPr/>
        </p:nvCxnSpPr>
        <p:spPr>
          <a:xfrm>
            <a:off x="1552573" y="2332515"/>
            <a:ext cx="3657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A8B14348-4503-4BDC-9EEB-D1C1C953AF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000496"/>
              </p:ext>
            </p:extLst>
          </p:nvPr>
        </p:nvGraphicFramePr>
        <p:xfrm>
          <a:off x="1552572" y="503715"/>
          <a:ext cx="3200400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27027460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41223407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60517466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02839014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62090314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4033517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174468737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IF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EX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821961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IF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EX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813655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IF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EX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217302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IF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EX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9707708"/>
                  </a:ext>
                </a:extLst>
              </a:tr>
            </a:tbl>
          </a:graphicData>
        </a:graphic>
      </p:graphicFrame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45C97EDC-A3D2-444D-A7C1-B99A45EE02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4354272"/>
              </p:ext>
            </p:extLst>
          </p:nvPr>
        </p:nvGraphicFramePr>
        <p:xfrm>
          <a:off x="0" y="503715"/>
          <a:ext cx="1552573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52573">
                  <a:extLst>
                    <a:ext uri="{9D8B030D-6E8A-4147-A177-3AD203B41FA5}">
                      <a16:colId xmlns:a16="http://schemas.microsoft.com/office/drawing/2014/main" val="399821959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addi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t1, t1, 4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649189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addi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t1, t1, 3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718582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addi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t1, t1, 2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36804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addi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t1, t1, 1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3413208"/>
                  </a:ext>
                </a:extLst>
              </a:tr>
            </a:tbl>
          </a:graphicData>
        </a:graphic>
      </p:graphicFrame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71959434-6CEF-41F4-8914-5E5DD7AF7150}"/>
              </a:ext>
            </a:extLst>
          </p:cNvPr>
          <p:cNvCxnSpPr>
            <a:cxnSpLocks/>
          </p:cNvCxnSpPr>
          <p:nvPr/>
        </p:nvCxnSpPr>
        <p:spPr>
          <a:xfrm flipV="1">
            <a:off x="1695453" y="4552950"/>
            <a:ext cx="0" cy="2286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1718CD6A-E5E0-452B-87C2-E73973E54C5F}"/>
              </a:ext>
            </a:extLst>
          </p:cNvPr>
          <p:cNvCxnSpPr/>
          <p:nvPr/>
        </p:nvCxnSpPr>
        <p:spPr>
          <a:xfrm>
            <a:off x="1695453" y="6838951"/>
            <a:ext cx="3657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DEF244AF-E317-4D28-B3BE-A2307AD704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0461717"/>
              </p:ext>
            </p:extLst>
          </p:nvPr>
        </p:nvGraphicFramePr>
        <p:xfrm>
          <a:off x="1690692" y="4552948"/>
          <a:ext cx="4086225" cy="228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4025">
                  <a:extLst>
                    <a:ext uri="{9D8B030D-6E8A-4147-A177-3AD203B41FA5}">
                      <a16:colId xmlns:a16="http://schemas.microsoft.com/office/drawing/2014/main" val="1270274609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1412234078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3605174661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1028390149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3620903147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440335179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174468737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474777055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4083543218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IF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EX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55279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IF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EX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821961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IF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pause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813655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IF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EX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MEM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217302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IF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EX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MEM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9707708"/>
                  </a:ext>
                </a:extLst>
              </a:tr>
            </a:tbl>
          </a:graphicData>
        </a:graphic>
      </p:graphicFrame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id="{E852C63B-3616-4F04-8C79-CB399B6070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0018388"/>
              </p:ext>
            </p:extLst>
          </p:nvPr>
        </p:nvGraphicFramePr>
        <p:xfrm>
          <a:off x="-166685" y="4552950"/>
          <a:ext cx="1866900" cy="228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66900">
                  <a:extLst>
                    <a:ext uri="{9D8B030D-6E8A-4147-A177-3AD203B41FA5}">
                      <a16:colId xmlns:a16="http://schemas.microsoft.com/office/drawing/2014/main" val="399821959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addi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t1, t1, 1 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226518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addi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t1, t1, 1 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649189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addi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t1, t1, 1 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718582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branch +4: true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36804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addi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t1, t1, 1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3413208"/>
                  </a:ext>
                </a:extLst>
              </a:tr>
            </a:tbl>
          </a:graphicData>
        </a:graphic>
      </p:graphicFrame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64E92F97-B83A-4191-97F8-647FD05A580D}"/>
              </a:ext>
            </a:extLst>
          </p:cNvPr>
          <p:cNvCxnSpPr>
            <a:cxnSpLocks/>
          </p:cNvCxnSpPr>
          <p:nvPr/>
        </p:nvCxnSpPr>
        <p:spPr>
          <a:xfrm flipV="1">
            <a:off x="7658100" y="3676647"/>
            <a:ext cx="0" cy="2743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B5AE8554-EDB5-4FFA-9331-42C5B10933EC}"/>
              </a:ext>
            </a:extLst>
          </p:cNvPr>
          <p:cNvCxnSpPr/>
          <p:nvPr/>
        </p:nvCxnSpPr>
        <p:spPr>
          <a:xfrm>
            <a:off x="7648577" y="6419850"/>
            <a:ext cx="3657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表格 24">
            <a:extLst>
              <a:ext uri="{FF2B5EF4-FFF2-40B4-BE49-F238E27FC236}">
                <a16:creationId xmlns:a16="http://schemas.microsoft.com/office/drawing/2014/main" id="{20DB5A2B-15CE-4465-99EA-75C16C4F72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8926245"/>
              </p:ext>
            </p:extLst>
          </p:nvPr>
        </p:nvGraphicFramePr>
        <p:xfrm>
          <a:off x="7658100" y="3676647"/>
          <a:ext cx="4086225" cy="274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4025">
                  <a:extLst>
                    <a:ext uri="{9D8B030D-6E8A-4147-A177-3AD203B41FA5}">
                      <a16:colId xmlns:a16="http://schemas.microsoft.com/office/drawing/2014/main" val="1270274609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1412234078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3605174661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1028390149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3620903147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440335179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174468737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474777055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4083543218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IF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EX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MEM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086703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IF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EX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MEM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55279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IF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EX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MEM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821961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IF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EX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MEM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813655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IF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EX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MEM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217302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IF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EX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MEM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9707708"/>
                  </a:ext>
                </a:extLst>
              </a:tr>
            </a:tbl>
          </a:graphicData>
        </a:graphic>
      </p:graphicFrame>
      <p:graphicFrame>
        <p:nvGraphicFramePr>
          <p:cNvPr id="26" name="表格 25">
            <a:extLst>
              <a:ext uri="{FF2B5EF4-FFF2-40B4-BE49-F238E27FC236}">
                <a16:creationId xmlns:a16="http://schemas.microsoft.com/office/drawing/2014/main" id="{C9BB0354-EE00-49FC-BE27-595BF64B11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6121992"/>
              </p:ext>
            </p:extLst>
          </p:nvPr>
        </p:nvGraphicFramePr>
        <p:xfrm>
          <a:off x="5776916" y="3676647"/>
          <a:ext cx="1866900" cy="274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66900">
                  <a:extLst>
                    <a:ext uri="{9D8B030D-6E8A-4147-A177-3AD203B41FA5}">
                      <a16:colId xmlns:a16="http://schemas.microsoft.com/office/drawing/2014/main" val="399821959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addi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t1, t1, 1 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37592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addi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t1, t1, 1 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226518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addi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t1, t1, 1 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649189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addi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t1, t1, 1 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718582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branch +4: false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36804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addi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t1, t1, 1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3413208"/>
                  </a:ext>
                </a:extLst>
              </a:tr>
            </a:tbl>
          </a:graphicData>
        </a:graphic>
      </p:graphicFrame>
      <p:sp>
        <p:nvSpPr>
          <p:cNvPr id="14" name="箭头: 上 13">
            <a:extLst>
              <a:ext uri="{FF2B5EF4-FFF2-40B4-BE49-F238E27FC236}">
                <a16:creationId xmlns:a16="http://schemas.microsoft.com/office/drawing/2014/main" id="{7AB14629-4D9C-44CA-89C8-A27E6E531218}"/>
              </a:ext>
            </a:extLst>
          </p:cNvPr>
          <p:cNvSpPr/>
          <p:nvPr/>
        </p:nvSpPr>
        <p:spPr>
          <a:xfrm>
            <a:off x="2712334" y="5800726"/>
            <a:ext cx="150002" cy="238125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277980D-2EC8-472B-8FD2-C6F2218BBE23}"/>
              </a:ext>
            </a:extLst>
          </p:cNvPr>
          <p:cNvSpPr txBox="1"/>
          <p:nvPr/>
        </p:nvSpPr>
        <p:spPr>
          <a:xfrm>
            <a:off x="2095433" y="5761852"/>
            <a:ext cx="5389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flush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41842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E7F9B623-FD43-4627-A935-33EEF9D13D22}"/>
              </a:ext>
            </a:extLst>
          </p:cNvPr>
          <p:cNvCxnSpPr>
            <a:cxnSpLocks/>
          </p:cNvCxnSpPr>
          <p:nvPr/>
        </p:nvCxnSpPr>
        <p:spPr>
          <a:xfrm flipV="1">
            <a:off x="1414459" y="0"/>
            <a:ext cx="0" cy="2743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716908C4-F78C-4FBF-820E-8711C2EB665A}"/>
              </a:ext>
            </a:extLst>
          </p:cNvPr>
          <p:cNvCxnSpPr/>
          <p:nvPr/>
        </p:nvCxnSpPr>
        <p:spPr>
          <a:xfrm>
            <a:off x="1404936" y="2743203"/>
            <a:ext cx="457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CD33B7FF-C12D-4970-82C2-D3BEEA1DBD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9381130"/>
              </p:ext>
            </p:extLst>
          </p:nvPr>
        </p:nvGraphicFramePr>
        <p:xfrm>
          <a:off x="1414459" y="0"/>
          <a:ext cx="4086225" cy="274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4025">
                  <a:extLst>
                    <a:ext uri="{9D8B030D-6E8A-4147-A177-3AD203B41FA5}">
                      <a16:colId xmlns:a16="http://schemas.microsoft.com/office/drawing/2014/main" val="1270274609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1412234078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3605174661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1028390149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3620903147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440335179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174468737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474777055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4083543218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IF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EX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086703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IF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EX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55279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IF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EX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MEM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821961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IF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IF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EX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813655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IF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EX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MEM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217302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IF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EX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9707708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A0153C43-2F1B-4176-AE07-1F06585383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6793244"/>
              </p:ext>
            </p:extLst>
          </p:nvPr>
        </p:nvGraphicFramePr>
        <p:xfrm>
          <a:off x="-466725" y="0"/>
          <a:ext cx="1866900" cy="274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66900">
                  <a:extLst>
                    <a:ext uri="{9D8B030D-6E8A-4147-A177-3AD203B41FA5}">
                      <a16:colId xmlns:a16="http://schemas.microsoft.com/office/drawing/2014/main" val="399821959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addi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t1, t1, 1 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37592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addi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t1, t1, 1 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226518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sw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t1, 0(t1)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649189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addi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t1, t1, 1 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718582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lw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t1, 0(t1)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36804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addi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t1, t1, 1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3413208"/>
                  </a:ext>
                </a:extLst>
              </a:tr>
            </a:tbl>
          </a:graphicData>
        </a:graphic>
      </p:graphicFrame>
      <p:sp>
        <p:nvSpPr>
          <p:cNvPr id="10" name="箭头: 上 9">
            <a:extLst>
              <a:ext uri="{FF2B5EF4-FFF2-40B4-BE49-F238E27FC236}">
                <a16:creationId xmlns:a16="http://schemas.microsoft.com/office/drawing/2014/main" id="{40A654A4-8F58-4905-9AA8-2F7887B39FD0}"/>
              </a:ext>
            </a:extLst>
          </p:cNvPr>
          <p:cNvSpPr/>
          <p:nvPr/>
        </p:nvSpPr>
        <p:spPr>
          <a:xfrm>
            <a:off x="2440785" y="1704975"/>
            <a:ext cx="150002" cy="238125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1987862-AC9F-4203-B767-385B25C4C216}"/>
              </a:ext>
            </a:extLst>
          </p:cNvPr>
          <p:cNvSpPr txBox="1"/>
          <p:nvPr/>
        </p:nvSpPr>
        <p:spPr>
          <a:xfrm>
            <a:off x="1823884" y="1666101"/>
            <a:ext cx="6169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pause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56019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8716</TotalTime>
  <Words>217</Words>
  <Application>Microsoft Office PowerPoint</Application>
  <PresentationFormat>宽屏</PresentationFormat>
  <Paragraphs>111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微软雅黑</vt:lpstr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shuonan li</dc:creator>
  <cp:lastModifiedBy>shuonan li</cp:lastModifiedBy>
  <cp:revision>38</cp:revision>
  <dcterms:created xsi:type="dcterms:W3CDTF">2022-03-14T14:35:01Z</dcterms:created>
  <dcterms:modified xsi:type="dcterms:W3CDTF">2022-03-27T17:40:37Z</dcterms:modified>
</cp:coreProperties>
</file>