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D2479-FE87-4CEF-905A-B474BB68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992E3-D0B8-4A29-A8A0-6B743A87C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6718-D2BF-4D6D-93F9-55F7CF4B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3D8CD-AC0A-478B-8CB9-98355F17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F4A71-0591-45C0-A9D5-551F84A5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5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520D8-78F5-4D62-BF64-B619B90D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40018-7370-4A07-AC5A-7CFACAE52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46581-0ECD-480A-B9FB-955B2A03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7EB8E-888F-4331-837D-0CDED7F2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03B48-4880-4B4F-9CF6-438BBCC7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7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BD5808-229B-4E90-A04F-F57501A2F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4B724-020F-4E0B-8C06-354DC546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B1EB8-8DB4-40E0-B4CB-862BD1F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CE015-C74D-46AF-B92E-CCF8D5B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09323-BD7E-483C-9354-CA83E22A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3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1A855-56A0-4BC4-B752-90A92638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F5531-3289-450A-8765-89913033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ABAC5-E35A-4B99-81B7-2E5C9B8B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49683-A54B-4255-BE37-BA66469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8F9D-0D42-4C87-A468-8C1BB963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D3003-8DB8-4CF7-AEDB-245A447B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528D9-E8B4-4433-9973-05836C23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67B23-F027-4642-8A93-C9F2B221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6850-C9F0-4583-A716-4EBCDFFF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4FAC3-28F2-4E5A-8E8A-521DA5A7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812A-C9A8-4A4D-B9AE-48BBBCD8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39073-8533-4705-BD7D-282E4FB57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F25E9-8029-4842-ADEE-AB3E438F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EBF60-1B1A-4FBE-A1C1-00A01FD1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12DC5-1E46-49A4-BDCD-DD68DCE9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C7927-E2E0-48A6-9374-6157EEF9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0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3CCC7-F5CE-4275-ABAC-578C4A52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D7A2A-C745-4328-9A92-861A5A2F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A8577-4B88-43DD-9645-65241AB0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D35227-5C85-41BC-9D0A-012324EDB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46E35F-3A91-4A0A-B660-786720832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48B4A-95AF-42B0-A38E-ABB545DD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1B760B-9411-471B-A4E3-7286CF35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2F19A-9244-4B06-A986-C5C1B910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AB8F6-ED32-4FAD-ABF4-05851131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4EFA8-8103-4524-8FB5-86E0D93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A93294-D83F-4A95-A41A-F3AD0FBB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142399-891F-4C83-8604-02C97205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EB0BB-08B8-4886-82A1-CD1A01D1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BBA11-970C-4257-AD3E-F12E0C0A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B767B8-1B98-4186-83BC-BDC5D400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A0E80-A277-4C0A-B45E-AF363FA8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9EED8-0710-41AF-9402-C9CA97AF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7CAE8-195F-4F03-8531-D3BE4A5C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E73ED-3EC0-4BBB-89DE-1D802183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BED25-CD85-4475-B779-79D3B816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C88C9-B78C-46F4-A4A5-5C64D89B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F7BC-6115-4BC9-9080-E8A0ED72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BAEE7-43CF-4A49-96F3-6D6A9762C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BB8EB-0736-43E5-BD36-20DC84696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4B064-BD30-43C0-AF53-44ECA775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675DF-F624-4E06-91A2-5D56257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C90D2-982D-4AB2-B905-C5BFA52A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6FC753-8E5B-4532-B47E-9889FCCC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1F0E6-FDD5-4F96-BD46-E5675931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E39EB-54D3-4909-AFCE-C2BC1F91E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FEF8-DF99-43FB-9F56-6BB9B5E85EB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88AEE-07DD-4F10-933F-03DE5D74C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C9A19-3F95-4816-AF30-B4DDEB753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42DD9CC7-C286-4279-9E61-62FE25EE697D}"/>
              </a:ext>
            </a:extLst>
          </p:cNvPr>
          <p:cNvSpPr/>
          <p:nvPr/>
        </p:nvSpPr>
        <p:spPr>
          <a:xfrm>
            <a:off x="6534751" y="29641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594D924-D4FD-4521-B57A-95B1E793734C}"/>
              </a:ext>
            </a:extLst>
          </p:cNvPr>
          <p:cNvSpPr/>
          <p:nvPr/>
        </p:nvSpPr>
        <p:spPr>
          <a:xfrm>
            <a:off x="209558" y="5062186"/>
            <a:ext cx="11772883" cy="77585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758F5C8-5EA2-4137-9D4B-74BD13E83D9A}"/>
              </a:ext>
            </a:extLst>
          </p:cNvPr>
          <p:cNvSpPr/>
          <p:nvPr/>
        </p:nvSpPr>
        <p:spPr>
          <a:xfrm>
            <a:off x="9022139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879B6AA-0DF9-49B1-AD33-1C570923F3EA}"/>
              </a:ext>
            </a:extLst>
          </p:cNvPr>
          <p:cNvSpPr/>
          <p:nvPr/>
        </p:nvSpPr>
        <p:spPr>
          <a:xfrm>
            <a:off x="10884130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D48F688-F277-4832-AECF-75FF82D1297F}"/>
              </a:ext>
            </a:extLst>
          </p:cNvPr>
          <p:cNvSpPr/>
          <p:nvPr/>
        </p:nvSpPr>
        <p:spPr>
          <a:xfrm>
            <a:off x="1979883" y="29641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B9B646C-F282-4276-9E17-A3858DA8A2F4}"/>
              </a:ext>
            </a:extLst>
          </p:cNvPr>
          <p:cNvSpPr/>
          <p:nvPr/>
        </p:nvSpPr>
        <p:spPr>
          <a:xfrm>
            <a:off x="4173945" y="404222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BC29D06-7E70-4423-B095-97B4EFB2764E}"/>
              </a:ext>
            </a:extLst>
          </p:cNvPr>
          <p:cNvSpPr/>
          <p:nvPr/>
        </p:nvSpPr>
        <p:spPr>
          <a:xfrm>
            <a:off x="4173945" y="29641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59C02AF-4FC8-477A-A486-671BAC4E5049}"/>
              </a:ext>
            </a:extLst>
          </p:cNvPr>
          <p:cNvCxnSpPr>
            <a:stCxn id="28" idx="3"/>
            <a:endCxn id="43" idx="1"/>
          </p:cNvCxnSpPr>
          <p:nvPr/>
        </p:nvCxnSpPr>
        <p:spPr>
          <a:xfrm>
            <a:off x="3287753" y="3352080"/>
            <a:ext cx="88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719EEA2-C9EE-4DA6-9FFF-8E85A8FDBD6F}"/>
              </a:ext>
            </a:extLst>
          </p:cNvPr>
          <p:cNvCxnSpPr>
            <a:stCxn id="43" idx="3"/>
            <a:endCxn id="8" idx="1"/>
          </p:cNvCxnSpPr>
          <p:nvPr/>
        </p:nvCxnSpPr>
        <p:spPr>
          <a:xfrm>
            <a:off x="5481815" y="3352080"/>
            <a:ext cx="105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CDC16C0-84AF-4914-B4B0-91BCA7970000}"/>
              </a:ext>
            </a:extLst>
          </p:cNvPr>
          <p:cNvCxnSpPr>
            <a:cxnSpLocks/>
          </p:cNvCxnSpPr>
          <p:nvPr/>
        </p:nvCxnSpPr>
        <p:spPr>
          <a:xfrm>
            <a:off x="3536641" y="1941771"/>
            <a:ext cx="0" cy="21774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E1BCE9D-3EE2-4FB8-8922-22CA03785A25}"/>
              </a:ext>
            </a:extLst>
          </p:cNvPr>
          <p:cNvCxnSpPr>
            <a:cxnSpLocks/>
          </p:cNvCxnSpPr>
          <p:nvPr/>
        </p:nvCxnSpPr>
        <p:spPr>
          <a:xfrm>
            <a:off x="6116213" y="1941771"/>
            <a:ext cx="19536" cy="21774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3D743C8-CFA8-4073-AEA5-3AF1AABD55E7}"/>
              </a:ext>
            </a:extLst>
          </p:cNvPr>
          <p:cNvSpPr/>
          <p:nvPr/>
        </p:nvSpPr>
        <p:spPr>
          <a:xfrm>
            <a:off x="9022139" y="29641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3B2D8E1-4B08-4D42-93FC-4CF5E524FFB4}"/>
              </a:ext>
            </a:extLst>
          </p:cNvPr>
          <p:cNvCxnSpPr>
            <a:stCxn id="8" idx="3"/>
            <a:endCxn id="57" idx="1"/>
          </p:cNvCxnSpPr>
          <p:nvPr/>
        </p:nvCxnSpPr>
        <p:spPr>
          <a:xfrm>
            <a:off x="7842621" y="3352080"/>
            <a:ext cx="1179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42E01A9-1990-4FD9-9EEF-9209C4373A74}"/>
              </a:ext>
            </a:extLst>
          </p:cNvPr>
          <p:cNvSpPr/>
          <p:nvPr/>
        </p:nvSpPr>
        <p:spPr>
          <a:xfrm>
            <a:off x="5481815" y="232724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9C53941-5784-4668-BDA1-84C32F69E59C}"/>
              </a:ext>
            </a:extLst>
          </p:cNvPr>
          <p:cNvCxnSpPr>
            <a:cxnSpLocks/>
          </p:cNvCxnSpPr>
          <p:nvPr/>
        </p:nvCxnSpPr>
        <p:spPr>
          <a:xfrm>
            <a:off x="8432380" y="1941771"/>
            <a:ext cx="0" cy="21774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1B9A84D3-F343-4519-B68E-368A6E63E394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6063489" y="3158334"/>
            <a:ext cx="543525" cy="1706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4A254240-EC12-4F69-A7C9-4BC15F45F210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>
            <a:off x="7112349" y="2109474"/>
            <a:ext cx="933193" cy="4194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0C09F85-BD39-4A91-A2E1-E1FF4D84E4FD}"/>
              </a:ext>
            </a:extLst>
          </p:cNvPr>
          <p:cNvCxnSpPr/>
          <p:nvPr/>
        </p:nvCxnSpPr>
        <p:spPr>
          <a:xfrm>
            <a:off x="9339309" y="3740007"/>
            <a:ext cx="0" cy="234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3FBF35D-CC8D-4480-B25C-500C8D52F8FF}"/>
              </a:ext>
            </a:extLst>
          </p:cNvPr>
          <p:cNvCxnSpPr/>
          <p:nvPr/>
        </p:nvCxnSpPr>
        <p:spPr>
          <a:xfrm flipV="1">
            <a:off x="9951868" y="3740007"/>
            <a:ext cx="0" cy="234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1657F518-1748-4581-865C-43C15D7BFC8C}"/>
              </a:ext>
            </a:extLst>
          </p:cNvPr>
          <p:cNvCxnSpPr>
            <a:stCxn id="43" idx="0"/>
            <a:endCxn id="67" idx="1"/>
          </p:cNvCxnSpPr>
          <p:nvPr/>
        </p:nvCxnSpPr>
        <p:spPr>
          <a:xfrm rot="5400000" flipH="1" flipV="1">
            <a:off x="3983096" y="1465435"/>
            <a:ext cx="2343502" cy="653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29F11AC-3127-445E-9833-52149DB49332}"/>
              </a:ext>
            </a:extLst>
          </p:cNvPr>
          <p:cNvCxnSpPr>
            <a:stCxn id="67" idx="2"/>
          </p:cNvCxnSpPr>
          <p:nvPr/>
        </p:nvCxnSpPr>
        <p:spPr>
          <a:xfrm>
            <a:off x="6135750" y="1008578"/>
            <a:ext cx="0" cy="58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875AD84C-ADCE-492A-9D91-6BA6EC93B36E}"/>
              </a:ext>
            </a:extLst>
          </p:cNvPr>
          <p:cNvCxnSpPr>
            <a:endCxn id="28" idx="0"/>
          </p:cNvCxnSpPr>
          <p:nvPr/>
        </p:nvCxnSpPr>
        <p:spPr>
          <a:xfrm rot="10800000" flipV="1">
            <a:off x="2633818" y="1597909"/>
            <a:ext cx="3501932" cy="1366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AA4DFCBC-B6FD-4E81-95CB-419238A9A03E}"/>
              </a:ext>
            </a:extLst>
          </p:cNvPr>
          <p:cNvCxnSpPr/>
          <p:nvPr/>
        </p:nvCxnSpPr>
        <p:spPr>
          <a:xfrm rot="5400000">
            <a:off x="4959365" y="1793392"/>
            <a:ext cx="1371868" cy="980903"/>
          </a:xfrm>
          <a:prstGeom prst="bentConnector3">
            <a:avLst>
              <a:gd name="adj1" fmla="val 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52F3DE61-B806-45EB-8DE3-8011BC24090B}"/>
              </a:ext>
            </a:extLst>
          </p:cNvPr>
          <p:cNvCxnSpPr>
            <a:endCxn id="8" idx="0"/>
          </p:cNvCxnSpPr>
          <p:nvPr/>
        </p:nvCxnSpPr>
        <p:spPr>
          <a:xfrm rot="16200000" flipH="1">
            <a:off x="5979096" y="1754563"/>
            <a:ext cx="1366244" cy="1052936"/>
          </a:xfrm>
          <a:prstGeom prst="bentConnector3">
            <a:avLst>
              <a:gd name="adj1" fmla="val -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D13EB1C3-7529-4BEC-A49B-C3FDBB6E9DB3}"/>
              </a:ext>
            </a:extLst>
          </p:cNvPr>
          <p:cNvCxnSpPr>
            <a:endCxn id="57" idx="0"/>
          </p:cNvCxnSpPr>
          <p:nvPr/>
        </p:nvCxnSpPr>
        <p:spPr>
          <a:xfrm>
            <a:off x="6135749" y="1592285"/>
            <a:ext cx="3540325" cy="1371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67D91B65-A9F6-451C-8316-0AE7184DEC7A}"/>
              </a:ext>
            </a:extLst>
          </p:cNvPr>
          <p:cNvCxnSpPr>
            <a:stCxn id="26" idx="1"/>
            <a:endCxn id="28" idx="2"/>
          </p:cNvCxnSpPr>
          <p:nvPr/>
        </p:nvCxnSpPr>
        <p:spPr>
          <a:xfrm rot="10800000">
            <a:off x="2633819" y="3740007"/>
            <a:ext cx="6388321" cy="2730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2018647-6C88-41C2-904E-1F503B3D9482}"/>
              </a:ext>
            </a:extLst>
          </p:cNvPr>
          <p:cNvCxnSpPr>
            <a:stCxn id="36" idx="0"/>
            <a:endCxn id="43" idx="2"/>
          </p:cNvCxnSpPr>
          <p:nvPr/>
        </p:nvCxnSpPr>
        <p:spPr>
          <a:xfrm flipV="1">
            <a:off x="4827880" y="3740007"/>
            <a:ext cx="0" cy="30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A4F271B-16D4-4AED-A5E8-0497F45ACAF6}"/>
              </a:ext>
            </a:extLst>
          </p:cNvPr>
          <p:cNvCxnSpPr>
            <a:endCxn id="67" idx="3"/>
          </p:cNvCxnSpPr>
          <p:nvPr/>
        </p:nvCxnSpPr>
        <p:spPr>
          <a:xfrm rot="16200000" flipV="1">
            <a:off x="6018296" y="1392040"/>
            <a:ext cx="2343502" cy="800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524BDD9F-7D9E-45B3-AC19-EF7E5610509D}"/>
              </a:ext>
            </a:extLst>
          </p:cNvPr>
          <p:cNvCxnSpPr>
            <a:endCxn id="67" idx="3"/>
          </p:cNvCxnSpPr>
          <p:nvPr/>
        </p:nvCxnSpPr>
        <p:spPr>
          <a:xfrm rot="10800000">
            <a:off x="6789686" y="620651"/>
            <a:ext cx="3224327" cy="2343502"/>
          </a:xfrm>
          <a:prstGeom prst="bentConnector3">
            <a:avLst>
              <a:gd name="adj1" fmla="val 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BAD12E-D229-4163-B79B-A734AE66691E}"/>
              </a:ext>
            </a:extLst>
          </p:cNvPr>
          <p:cNvSpPr txBox="1"/>
          <p:nvPr/>
        </p:nvSpPr>
        <p:spPr>
          <a:xfrm>
            <a:off x="4704020" y="344710"/>
            <a:ext cx="693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pause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4FB266-C711-434F-88AA-5BBBFCBED71D}"/>
              </a:ext>
            </a:extLst>
          </p:cNvPr>
          <p:cNvSpPr txBox="1"/>
          <p:nvPr/>
        </p:nvSpPr>
        <p:spPr>
          <a:xfrm>
            <a:off x="6842264" y="321881"/>
            <a:ext cx="140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unpause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/flush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EBCB667-0485-4994-8744-42BD83F5FF25}"/>
              </a:ext>
            </a:extLst>
          </p:cNvPr>
          <p:cNvSpPr txBox="1"/>
          <p:nvPr/>
        </p:nvSpPr>
        <p:spPr>
          <a:xfrm>
            <a:off x="5553029" y="1064602"/>
            <a:ext cx="693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pause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1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4B47C5F-E11F-4056-8048-7BFEE4698140}"/>
              </a:ext>
            </a:extLst>
          </p:cNvPr>
          <p:cNvSpPr/>
          <p:nvPr/>
        </p:nvSpPr>
        <p:spPr>
          <a:xfrm>
            <a:off x="3478253" y="1143000"/>
            <a:ext cx="3657600" cy="457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777364-2981-4F49-8DFF-123FBD2D25C5}"/>
              </a:ext>
            </a:extLst>
          </p:cNvPr>
          <p:cNvSpPr/>
          <p:nvPr/>
        </p:nvSpPr>
        <p:spPr>
          <a:xfrm>
            <a:off x="5573899" y="23718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4F8E035-9CA9-4480-AD10-4F0C363DD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97697"/>
              </p:ext>
            </p:extLst>
          </p:nvPr>
        </p:nvGraphicFramePr>
        <p:xfrm>
          <a:off x="1649453" y="2233307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700992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7915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35766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9762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346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2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EB1372-056D-4BD2-B6F4-C84BF08B579F}"/>
              </a:ext>
            </a:extLst>
          </p:cNvPr>
          <p:cNvCxnSpPr>
            <a:cxnSpLocks/>
          </p:cNvCxnSpPr>
          <p:nvPr/>
        </p:nvCxnSpPr>
        <p:spPr>
          <a:xfrm flipV="1">
            <a:off x="1552572" y="46515"/>
            <a:ext cx="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36809D-6F0F-4BC4-8B62-F3933771008E}"/>
              </a:ext>
            </a:extLst>
          </p:cNvPr>
          <p:cNvCxnSpPr/>
          <p:nvPr/>
        </p:nvCxnSpPr>
        <p:spPr>
          <a:xfrm>
            <a:off x="1552573" y="2332515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8B14348-4503-4BDC-9EEB-D1C1C953A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0496"/>
              </p:ext>
            </p:extLst>
          </p:nvPr>
        </p:nvGraphicFramePr>
        <p:xfrm>
          <a:off x="1552572" y="503715"/>
          <a:ext cx="32004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5C97EDC-A3D2-444D-A7C1-B99A45EE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354272"/>
              </p:ext>
            </p:extLst>
          </p:nvPr>
        </p:nvGraphicFramePr>
        <p:xfrm>
          <a:off x="0" y="503715"/>
          <a:ext cx="155257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2573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1959434-6CEF-41F4-8914-5E5DD7AF7150}"/>
              </a:ext>
            </a:extLst>
          </p:cNvPr>
          <p:cNvCxnSpPr>
            <a:cxnSpLocks/>
          </p:cNvCxnSpPr>
          <p:nvPr/>
        </p:nvCxnSpPr>
        <p:spPr>
          <a:xfrm flipV="1">
            <a:off x="1695453" y="4552950"/>
            <a:ext cx="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718CD6A-E5E0-452B-87C2-E73973E54C5F}"/>
              </a:ext>
            </a:extLst>
          </p:cNvPr>
          <p:cNvCxnSpPr/>
          <p:nvPr/>
        </p:nvCxnSpPr>
        <p:spPr>
          <a:xfrm>
            <a:off x="1695453" y="6838951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DEF244AF-E317-4D28-B3BE-A2307AD70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61717"/>
              </p:ext>
            </p:extLst>
          </p:nvPr>
        </p:nvGraphicFramePr>
        <p:xfrm>
          <a:off x="1690692" y="4552948"/>
          <a:ext cx="4086225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7477705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08354321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52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pause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852C63B-3616-4F04-8C79-CB399B607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018388"/>
              </p:ext>
            </p:extLst>
          </p:nvPr>
        </p:nvGraphicFramePr>
        <p:xfrm>
          <a:off x="-166685" y="4552950"/>
          <a:ext cx="18669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2651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branch +4: true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4E92F97-B83A-4191-97F8-647FD05A580D}"/>
              </a:ext>
            </a:extLst>
          </p:cNvPr>
          <p:cNvCxnSpPr>
            <a:cxnSpLocks/>
          </p:cNvCxnSpPr>
          <p:nvPr/>
        </p:nvCxnSpPr>
        <p:spPr>
          <a:xfrm flipV="1">
            <a:off x="7658100" y="3676647"/>
            <a:ext cx="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AE8554-EDB5-4FFA-9331-42C5B10933EC}"/>
              </a:ext>
            </a:extLst>
          </p:cNvPr>
          <p:cNvCxnSpPr/>
          <p:nvPr/>
        </p:nvCxnSpPr>
        <p:spPr>
          <a:xfrm>
            <a:off x="7648577" y="6419850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0DB5A2B-15CE-4465-99EA-75C16C4F7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26245"/>
              </p:ext>
            </p:extLst>
          </p:nvPr>
        </p:nvGraphicFramePr>
        <p:xfrm>
          <a:off x="7658100" y="3676647"/>
          <a:ext cx="4086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7477705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08354321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67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52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9BB0354-EE00-49FC-BE27-595BF64B1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21992"/>
              </p:ext>
            </p:extLst>
          </p:nvPr>
        </p:nvGraphicFramePr>
        <p:xfrm>
          <a:off x="5776916" y="3676647"/>
          <a:ext cx="18669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7592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2651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branch +4: false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  <p:sp>
        <p:nvSpPr>
          <p:cNvPr id="14" name="箭头: 上 13">
            <a:extLst>
              <a:ext uri="{FF2B5EF4-FFF2-40B4-BE49-F238E27FC236}">
                <a16:creationId xmlns:a16="http://schemas.microsoft.com/office/drawing/2014/main" id="{7AB14629-4D9C-44CA-89C8-A27E6E531218}"/>
              </a:ext>
            </a:extLst>
          </p:cNvPr>
          <p:cNvSpPr/>
          <p:nvPr/>
        </p:nvSpPr>
        <p:spPr>
          <a:xfrm>
            <a:off x="2712334" y="5800726"/>
            <a:ext cx="150002" cy="23812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77980D-2EC8-472B-8FD2-C6F2218BBE23}"/>
              </a:ext>
            </a:extLst>
          </p:cNvPr>
          <p:cNvSpPr txBox="1"/>
          <p:nvPr/>
        </p:nvSpPr>
        <p:spPr>
          <a:xfrm>
            <a:off x="2095433" y="5761852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84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7F9B623-FD43-4627-A935-33EEF9D13D22}"/>
              </a:ext>
            </a:extLst>
          </p:cNvPr>
          <p:cNvCxnSpPr>
            <a:cxnSpLocks/>
          </p:cNvCxnSpPr>
          <p:nvPr/>
        </p:nvCxnSpPr>
        <p:spPr>
          <a:xfrm flipV="1">
            <a:off x="1414459" y="0"/>
            <a:ext cx="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16908C4-F78C-4FBF-820E-8711C2EB665A}"/>
              </a:ext>
            </a:extLst>
          </p:cNvPr>
          <p:cNvCxnSpPr/>
          <p:nvPr/>
        </p:nvCxnSpPr>
        <p:spPr>
          <a:xfrm>
            <a:off x="1404936" y="2743203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33B7FF-C12D-4970-82C2-D3BEEA1DB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81130"/>
              </p:ext>
            </p:extLst>
          </p:nvPr>
        </p:nvGraphicFramePr>
        <p:xfrm>
          <a:off x="1414459" y="0"/>
          <a:ext cx="4086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7477705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08354321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67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52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0153C43-2F1B-4176-AE07-1F0658538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93244"/>
              </p:ext>
            </p:extLst>
          </p:nvPr>
        </p:nvGraphicFramePr>
        <p:xfrm>
          <a:off x="-466725" y="0"/>
          <a:ext cx="18669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7592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2651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0(t1)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lw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0(t1)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  <p:sp>
        <p:nvSpPr>
          <p:cNvPr id="10" name="箭头: 上 9">
            <a:extLst>
              <a:ext uri="{FF2B5EF4-FFF2-40B4-BE49-F238E27FC236}">
                <a16:creationId xmlns:a16="http://schemas.microsoft.com/office/drawing/2014/main" id="{40A654A4-8F58-4905-9AA8-2F7887B39FD0}"/>
              </a:ext>
            </a:extLst>
          </p:cNvPr>
          <p:cNvSpPr/>
          <p:nvPr/>
        </p:nvSpPr>
        <p:spPr>
          <a:xfrm>
            <a:off x="2440785" y="1704975"/>
            <a:ext cx="150002" cy="23812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987862-AC9F-4203-B767-385B25C4C216}"/>
              </a:ext>
            </a:extLst>
          </p:cNvPr>
          <p:cNvSpPr txBox="1"/>
          <p:nvPr/>
        </p:nvSpPr>
        <p:spPr>
          <a:xfrm>
            <a:off x="1823884" y="1666101"/>
            <a:ext cx="616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pause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601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9128</TotalTime>
  <Words>219</Words>
  <Application>Microsoft Office PowerPoint</Application>
  <PresentationFormat>宽屏</PresentationFormat>
  <Paragraphs>112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shuonan li</dc:creator>
  <cp:lastModifiedBy>shuonan li</cp:lastModifiedBy>
  <cp:revision>41</cp:revision>
  <dcterms:created xsi:type="dcterms:W3CDTF">2022-03-14T14:35:01Z</dcterms:created>
  <dcterms:modified xsi:type="dcterms:W3CDTF">2022-04-05T13:35:24Z</dcterms:modified>
</cp:coreProperties>
</file>