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274987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7919935" y="1568288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2515926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25159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5118180" y="3368530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AD9B03-BFCF-48EC-B800-BA5F494AFE1D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3169861" y="2498436"/>
            <a:ext cx="0" cy="35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5115098" y="1610429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582857" y="2110509"/>
            <a:ext cx="93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 flipV="1">
            <a:off x="3823796" y="1998356"/>
            <a:ext cx="1291302" cy="11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 flipV="1">
            <a:off x="6422968" y="1956215"/>
            <a:ext cx="1496967" cy="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5769033" y="2386283"/>
            <a:ext cx="3082" cy="9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56198C-965E-41D7-B9E3-1BEE3E5D494B}"/>
              </a:ext>
            </a:extLst>
          </p:cNvPr>
          <p:cNvCxnSpPr>
            <a:stCxn id="36" idx="3"/>
            <a:endCxn id="8" idx="2"/>
          </p:cNvCxnSpPr>
          <p:nvPr/>
        </p:nvCxnSpPr>
        <p:spPr>
          <a:xfrm flipV="1">
            <a:off x="6426050" y="2344142"/>
            <a:ext cx="2147820" cy="14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/>
          <p:nvPr/>
        </p:nvCxnSpPr>
        <p:spPr>
          <a:xfrm>
            <a:off x="4229100" y="352408"/>
            <a:ext cx="0" cy="39476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0DA81F82-2F43-419B-914B-4D751B95825B}"/>
              </a:ext>
            </a:extLst>
          </p:cNvPr>
          <p:cNvCxnSpPr>
            <a:stCxn id="8" idx="3"/>
            <a:endCxn id="26" idx="0"/>
          </p:cNvCxnSpPr>
          <p:nvPr/>
        </p:nvCxnSpPr>
        <p:spPr>
          <a:xfrm>
            <a:off x="9227805" y="1956215"/>
            <a:ext cx="448269" cy="412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/>
          <p:nvPr/>
        </p:nvCxnSpPr>
        <p:spPr>
          <a:xfrm>
            <a:off x="7232308" y="352408"/>
            <a:ext cx="41329" cy="42005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16192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44792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26440"/>
              </p:ext>
            </p:extLst>
          </p:nvPr>
        </p:nvGraphicFramePr>
        <p:xfrm>
          <a:off x="1552572" y="61912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54141"/>
              </p:ext>
            </p:extLst>
          </p:nvPr>
        </p:nvGraphicFramePr>
        <p:xfrm>
          <a:off x="0" y="61912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2009775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2000252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98517"/>
              </p:ext>
            </p:extLst>
          </p:nvPr>
        </p:nvGraphicFramePr>
        <p:xfrm>
          <a:off x="2009775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62081"/>
              </p:ext>
            </p:extLst>
          </p:nvPr>
        </p:nvGraphicFramePr>
        <p:xfrm>
          <a:off x="128591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true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92F97-B83A-4191-97F8-647FD05A580D}"/>
              </a:ext>
            </a:extLst>
          </p:cNvPr>
          <p:cNvCxnSpPr>
            <a:cxnSpLocks/>
          </p:cNvCxnSpPr>
          <p:nvPr/>
        </p:nvCxnSpPr>
        <p:spPr>
          <a:xfrm flipV="1">
            <a:off x="7658100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AE8554-EDB5-4FFA-9331-42C5B10933EC}"/>
              </a:ext>
            </a:extLst>
          </p:cNvPr>
          <p:cNvCxnSpPr/>
          <p:nvPr/>
        </p:nvCxnSpPr>
        <p:spPr>
          <a:xfrm>
            <a:off x="7648577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DB5A2B-15CE-4465-99EA-75C16C4F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6245"/>
              </p:ext>
            </p:extLst>
          </p:nvPr>
        </p:nvGraphicFramePr>
        <p:xfrm>
          <a:off x="7658100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9BB0354-EE00-49FC-BE27-595BF64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21992"/>
              </p:ext>
            </p:extLst>
          </p:nvPr>
        </p:nvGraphicFramePr>
        <p:xfrm>
          <a:off x="5776916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8093</TotalTime>
  <Words>160</Words>
  <Application>Microsoft Office PowerPoint</Application>
  <PresentationFormat>宽屏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28</cp:revision>
  <dcterms:created xsi:type="dcterms:W3CDTF">2022-03-14T14:35:01Z</dcterms:created>
  <dcterms:modified xsi:type="dcterms:W3CDTF">2022-03-20T05:28:45Z</dcterms:modified>
</cp:coreProperties>
</file>