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274987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75093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2515926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5032112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25159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5051598" y="352423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AD9B03-BFCF-48EC-B800-BA5F494AFE1D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3169861" y="2498436"/>
            <a:ext cx="0" cy="35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50126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582857" y="2110509"/>
            <a:ext cx="93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3823796" y="2110509"/>
            <a:ext cx="11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6320496" y="2110509"/>
            <a:ext cx="11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5666561" y="2498436"/>
            <a:ext cx="38972" cy="10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56198C-965E-41D7-B9E3-1BEE3E5D494B}"/>
              </a:ext>
            </a:extLst>
          </p:cNvPr>
          <p:cNvCxnSpPr>
            <a:stCxn id="36" idx="3"/>
            <a:endCxn id="8" idx="2"/>
          </p:cNvCxnSpPr>
          <p:nvPr/>
        </p:nvCxnSpPr>
        <p:spPr>
          <a:xfrm flipV="1">
            <a:off x="6359468" y="2498436"/>
            <a:ext cx="1803793" cy="14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14</cp:revision>
  <dcterms:created xsi:type="dcterms:W3CDTF">2022-03-14T14:35:01Z</dcterms:created>
  <dcterms:modified xsi:type="dcterms:W3CDTF">2022-03-18T14:52:50Z</dcterms:modified>
</cp:coreProperties>
</file>