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654338" y="1283855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9309551" y="146223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152408" y="4617333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D4D9C9-0AA4-434E-8632-68183774A61A}"/>
              </a:ext>
            </a:extLst>
          </p:cNvPr>
          <p:cNvSpPr/>
          <p:nvPr/>
        </p:nvSpPr>
        <p:spPr>
          <a:xfrm>
            <a:off x="616296" y="5986080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2594148" y="597487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617421" y="597487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3111788" y="131589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870835-EAF4-4B96-9BF2-503C96BC6F56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flipH="1">
            <a:off x="1270231" y="2059709"/>
            <a:ext cx="38042" cy="392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E31D9EE-E85E-4BDB-9278-4432F15EDF32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1270231" y="2091748"/>
            <a:ext cx="2495492" cy="38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10</cp:revision>
  <dcterms:created xsi:type="dcterms:W3CDTF">2022-03-14T14:35:01Z</dcterms:created>
  <dcterms:modified xsi:type="dcterms:W3CDTF">2022-03-16T10:18:05Z</dcterms:modified>
</cp:coreProperties>
</file>