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0D0"/>
    <a:srgbClr val="0F0FF9"/>
    <a:srgbClr val="5BA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2" autoAdjust="0"/>
    <p:restoredTop sz="94660"/>
  </p:normalViewPr>
  <p:slideViewPr>
    <p:cSldViewPr snapToGrid="0">
      <p:cViewPr>
        <p:scale>
          <a:sx n="103" d="100"/>
          <a:sy n="103" d="100"/>
        </p:scale>
        <p:origin x="150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1F41-AEF6-4618-8D7B-97A8C6C562E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A119-E539-4A1D-B555-6C5BA596A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0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1F41-AEF6-4618-8D7B-97A8C6C562E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A119-E539-4A1D-B555-6C5BA596A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0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1F41-AEF6-4618-8D7B-97A8C6C562E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A119-E539-4A1D-B555-6C5BA596A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1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1F41-AEF6-4618-8D7B-97A8C6C562E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A119-E539-4A1D-B555-6C5BA596A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9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1F41-AEF6-4618-8D7B-97A8C6C562E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A119-E539-4A1D-B555-6C5BA596A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7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1F41-AEF6-4618-8D7B-97A8C6C562E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A119-E539-4A1D-B555-6C5BA596A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9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1F41-AEF6-4618-8D7B-97A8C6C562E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A119-E539-4A1D-B555-6C5BA596A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9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1F41-AEF6-4618-8D7B-97A8C6C562E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A119-E539-4A1D-B555-6C5BA596A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2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1F41-AEF6-4618-8D7B-97A8C6C562E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A119-E539-4A1D-B555-6C5BA596A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1F41-AEF6-4618-8D7B-97A8C6C562E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A119-E539-4A1D-B555-6C5BA596A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5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1F41-AEF6-4618-8D7B-97A8C6C562E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A119-E539-4A1D-B555-6C5BA596A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6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31F41-AEF6-4618-8D7B-97A8C6C562E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4A119-E539-4A1D-B555-6C5BA596A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04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8BC724-A6F8-42A7-BC28-DA73534BD4B6}"/>
              </a:ext>
            </a:extLst>
          </p:cNvPr>
          <p:cNvSpPr/>
          <p:nvPr/>
        </p:nvSpPr>
        <p:spPr>
          <a:xfrm>
            <a:off x="5516570" y="2330095"/>
            <a:ext cx="250648" cy="42331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D3FC44-D18E-4F9F-BF0C-F0C1EF3501EF}"/>
              </a:ext>
            </a:extLst>
          </p:cNvPr>
          <p:cNvSpPr/>
          <p:nvPr/>
        </p:nvSpPr>
        <p:spPr>
          <a:xfrm>
            <a:off x="5288359" y="5973771"/>
            <a:ext cx="727188" cy="589486"/>
          </a:xfrm>
          <a:prstGeom prst="rect">
            <a:avLst/>
          </a:prstGeom>
          <a:solidFill>
            <a:srgbClr val="0F0FF9"/>
          </a:solidFill>
          <a:ln>
            <a:solidFill>
              <a:srgbClr val="0F0F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3C9464-BE2C-48E3-9DD3-10F55CBFE231}"/>
              </a:ext>
            </a:extLst>
          </p:cNvPr>
          <p:cNvSpPr/>
          <p:nvPr/>
        </p:nvSpPr>
        <p:spPr>
          <a:xfrm>
            <a:off x="5288359" y="3429000"/>
            <a:ext cx="727188" cy="589486"/>
          </a:xfrm>
          <a:prstGeom prst="rect">
            <a:avLst/>
          </a:prstGeom>
          <a:solidFill>
            <a:srgbClr val="5BAD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AFCC371-E0D0-4C09-AA70-71C001758952}"/>
              </a:ext>
            </a:extLst>
          </p:cNvPr>
          <p:cNvSpPr/>
          <p:nvPr/>
        </p:nvSpPr>
        <p:spPr>
          <a:xfrm>
            <a:off x="5231497" y="814604"/>
            <a:ext cx="838974" cy="73105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FF53B5F5-EDB0-4D39-B91A-84BAB0D98DE0}"/>
              </a:ext>
            </a:extLst>
          </p:cNvPr>
          <p:cNvSpPr/>
          <p:nvPr/>
        </p:nvSpPr>
        <p:spPr>
          <a:xfrm rot="21439215">
            <a:off x="3393332" y="1267165"/>
            <a:ext cx="3593367" cy="365528"/>
          </a:xfrm>
          <a:prstGeom prst="arc">
            <a:avLst>
              <a:gd name="adj1" fmla="val 16200000"/>
              <a:gd name="adj2" fmla="val 21053342"/>
            </a:avLst>
          </a:prstGeom>
          <a:ln w="57150">
            <a:solidFill>
              <a:srgbClr val="0F0F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0FD1DCE-1CFE-4D33-9757-9F3ED58ACAF8}"/>
              </a:ext>
            </a:extLst>
          </p:cNvPr>
          <p:cNvSpPr/>
          <p:nvPr/>
        </p:nvSpPr>
        <p:spPr>
          <a:xfrm rot="21439215">
            <a:off x="3393332" y="2461802"/>
            <a:ext cx="3593367" cy="365528"/>
          </a:xfrm>
          <a:prstGeom prst="arc">
            <a:avLst>
              <a:gd name="adj1" fmla="val 16200000"/>
              <a:gd name="adj2" fmla="val 21053342"/>
            </a:avLst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10EFDACE-2816-457D-A419-96F8EF0F4E08}"/>
              </a:ext>
            </a:extLst>
          </p:cNvPr>
          <p:cNvSpPr/>
          <p:nvPr/>
        </p:nvSpPr>
        <p:spPr>
          <a:xfrm rot="21439215">
            <a:off x="3390817" y="2728367"/>
            <a:ext cx="3593367" cy="365528"/>
          </a:xfrm>
          <a:prstGeom prst="arc">
            <a:avLst>
              <a:gd name="adj1" fmla="val 16200000"/>
              <a:gd name="adj2" fmla="val 21053342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EEF83B-B385-43AD-9966-8BABD9C843BC}"/>
              </a:ext>
            </a:extLst>
          </p:cNvPr>
          <p:cNvSpPr/>
          <p:nvPr/>
        </p:nvSpPr>
        <p:spPr>
          <a:xfrm>
            <a:off x="6252263" y="6008566"/>
            <a:ext cx="287780" cy="227440"/>
          </a:xfrm>
          <a:prstGeom prst="rect">
            <a:avLst/>
          </a:prstGeom>
          <a:solidFill>
            <a:srgbClr val="0F0FF9"/>
          </a:solidFill>
          <a:ln>
            <a:solidFill>
              <a:srgbClr val="0F0F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DE736E-33CA-4108-9B8F-D813A8E7F0C9}"/>
              </a:ext>
            </a:extLst>
          </p:cNvPr>
          <p:cNvSpPr/>
          <p:nvPr/>
        </p:nvSpPr>
        <p:spPr>
          <a:xfrm>
            <a:off x="6252263" y="6288621"/>
            <a:ext cx="287780" cy="227440"/>
          </a:xfrm>
          <a:prstGeom prst="rect">
            <a:avLst/>
          </a:prstGeom>
          <a:solidFill>
            <a:srgbClr val="DC30D0"/>
          </a:solidFill>
          <a:ln>
            <a:solidFill>
              <a:srgbClr val="DC3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5974EE-4A02-4C63-A0F6-BFCEA6D9ABDD}"/>
              </a:ext>
            </a:extLst>
          </p:cNvPr>
          <p:cNvCxnSpPr/>
          <p:nvPr/>
        </p:nvCxnSpPr>
        <p:spPr>
          <a:xfrm>
            <a:off x="4785515" y="2450778"/>
            <a:ext cx="0" cy="352299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1CFA158-7C3C-43B5-BF61-28CC0197D66B}"/>
              </a:ext>
            </a:extLst>
          </p:cNvPr>
          <p:cNvSpPr txBox="1"/>
          <p:nvPr/>
        </p:nvSpPr>
        <p:spPr>
          <a:xfrm>
            <a:off x="5375001" y="6089811"/>
            <a:ext cx="59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1234EE-BA8C-4D0F-99D1-B2F4BC19ECD8}"/>
              </a:ext>
            </a:extLst>
          </p:cNvPr>
          <p:cNvSpPr txBox="1"/>
          <p:nvPr/>
        </p:nvSpPr>
        <p:spPr>
          <a:xfrm>
            <a:off x="5375001" y="3522993"/>
            <a:ext cx="59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DB1B76-0EE7-4FD3-B378-CAA2E559DFCB}"/>
              </a:ext>
            </a:extLst>
          </p:cNvPr>
          <p:cNvSpPr txBox="1"/>
          <p:nvPr/>
        </p:nvSpPr>
        <p:spPr>
          <a:xfrm>
            <a:off x="5489686" y="4325994"/>
            <a:ext cx="294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RACE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F87368-95D9-4ED3-9501-BB8D1B2B73F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85515" y="3723743"/>
            <a:ext cx="5028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7FBA1CB-3088-42C1-B025-F2E4646F1C7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200130" y="495493"/>
            <a:ext cx="3289556" cy="47808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54C7F1E-4B12-4AA4-A02E-FAEC50844A9D}"/>
              </a:ext>
            </a:extLst>
          </p:cNvPr>
          <p:cNvSpPr txBox="1"/>
          <p:nvPr/>
        </p:nvSpPr>
        <p:spPr>
          <a:xfrm>
            <a:off x="4195833" y="637317"/>
            <a:ext cx="90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ARMED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55A6367-8A45-4157-B71D-0CB42F980D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96380" y="1006649"/>
            <a:ext cx="1346261" cy="23904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A37793C-C8FD-4F1B-9F0C-E57025645875}"/>
              </a:ext>
            </a:extLst>
          </p:cNvPr>
          <p:cNvSpPr txBox="1"/>
          <p:nvPr/>
        </p:nvSpPr>
        <p:spPr>
          <a:xfrm>
            <a:off x="6702982" y="643373"/>
            <a:ext cx="102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FLEEING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A4886D-184B-4E74-A318-49A0FFF7BDB7}"/>
              </a:ext>
            </a:extLst>
          </p:cNvPr>
          <p:cNvSpPr txBox="1"/>
          <p:nvPr/>
        </p:nvSpPr>
        <p:spPr>
          <a:xfrm>
            <a:off x="6562879" y="5851352"/>
            <a:ext cx="1021158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MALE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C15860D-F2B0-4E7A-9B5B-F75413F340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58794" y="2167192"/>
            <a:ext cx="2170397" cy="26614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957ABBD-E103-4397-9464-9A1E631F7DA7}"/>
              </a:ext>
            </a:extLst>
          </p:cNvPr>
          <p:cNvSpPr txBox="1"/>
          <p:nvPr/>
        </p:nvSpPr>
        <p:spPr>
          <a:xfrm>
            <a:off x="7311988" y="3020191"/>
            <a:ext cx="1077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SIGNS OF MENTAL ILLNESS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B8938B-0CEA-4576-9789-B0293A88705C}"/>
              </a:ext>
            </a:extLst>
          </p:cNvPr>
          <p:cNvSpPr txBox="1"/>
          <p:nvPr/>
        </p:nvSpPr>
        <p:spPr>
          <a:xfrm>
            <a:off x="7287054" y="1797860"/>
            <a:ext cx="121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BODY CAM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3BB76CB-E520-436E-BF40-C215FBF59CD4}"/>
              </a:ext>
            </a:extLst>
          </p:cNvPr>
          <p:cNvCxnSpPr>
            <a:cxnSpLocks/>
          </p:cNvCxnSpPr>
          <p:nvPr/>
        </p:nvCxnSpPr>
        <p:spPr>
          <a:xfrm rot="10800000">
            <a:off x="6258794" y="2719999"/>
            <a:ext cx="2170397" cy="26614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DD11D88-A8A7-4E2F-A15F-E210E06D309B}"/>
              </a:ext>
            </a:extLst>
          </p:cNvPr>
          <p:cNvSpPr txBox="1"/>
          <p:nvPr/>
        </p:nvSpPr>
        <p:spPr>
          <a:xfrm>
            <a:off x="8502684" y="2206738"/>
            <a:ext cx="1908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= VISIBLE</a:t>
            </a:r>
          </a:p>
          <a:p>
            <a:r>
              <a:rPr lang="en-US" dirty="0"/>
              <a:t>FALSE = INVISIBLE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A97CBC-344A-4487-B001-C2269F70C480}"/>
              </a:ext>
            </a:extLst>
          </p:cNvPr>
          <p:cNvSpPr txBox="1"/>
          <p:nvPr/>
        </p:nvSpPr>
        <p:spPr>
          <a:xfrm>
            <a:off x="3559453" y="2345237"/>
            <a:ext cx="115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91 YEARS OLD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89A0EB-84D5-4E98-B492-0E3711D17952}"/>
              </a:ext>
            </a:extLst>
          </p:cNvPr>
          <p:cNvSpPr txBox="1"/>
          <p:nvPr/>
        </p:nvSpPr>
        <p:spPr>
          <a:xfrm>
            <a:off x="3619504" y="5407936"/>
            <a:ext cx="115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 YEARS OLD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92D488-2156-4477-989F-AE105045CCFC}"/>
              </a:ext>
            </a:extLst>
          </p:cNvPr>
          <p:cNvCxnSpPr>
            <a:cxnSpLocks/>
          </p:cNvCxnSpPr>
          <p:nvPr/>
        </p:nvCxnSpPr>
        <p:spPr>
          <a:xfrm>
            <a:off x="6037791" y="6268901"/>
            <a:ext cx="5028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5394027-950B-4C84-9351-AA0A6F2EF3E6}"/>
              </a:ext>
            </a:extLst>
          </p:cNvPr>
          <p:cNvSpPr txBox="1"/>
          <p:nvPr/>
        </p:nvSpPr>
        <p:spPr>
          <a:xfrm>
            <a:off x="6585123" y="6138381"/>
            <a:ext cx="1021158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FEMALE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D05EA2-C0CD-4757-A3DF-896BCAF6659A}"/>
              </a:ext>
            </a:extLst>
          </p:cNvPr>
          <p:cNvSpPr/>
          <p:nvPr/>
        </p:nvSpPr>
        <p:spPr>
          <a:xfrm>
            <a:off x="1659049" y="674272"/>
            <a:ext cx="287780" cy="22744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2C9D2B-DC05-4497-880B-CACB7F7E7997}"/>
              </a:ext>
            </a:extLst>
          </p:cNvPr>
          <p:cNvSpPr/>
          <p:nvPr/>
        </p:nvSpPr>
        <p:spPr>
          <a:xfrm>
            <a:off x="1748237" y="1955958"/>
            <a:ext cx="287780" cy="2274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E87D1F-0823-43BF-B5AB-1C8D3C7C9407}"/>
              </a:ext>
            </a:extLst>
          </p:cNvPr>
          <p:cNvSpPr/>
          <p:nvPr/>
        </p:nvSpPr>
        <p:spPr>
          <a:xfrm>
            <a:off x="514754" y="674272"/>
            <a:ext cx="287780" cy="2274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1D0D73-066F-4C9A-A668-6CF5E62D1A42}"/>
              </a:ext>
            </a:extLst>
          </p:cNvPr>
          <p:cNvSpPr/>
          <p:nvPr/>
        </p:nvSpPr>
        <p:spPr>
          <a:xfrm>
            <a:off x="582664" y="3201560"/>
            <a:ext cx="287780" cy="227440"/>
          </a:xfrm>
          <a:prstGeom prst="rect">
            <a:avLst/>
          </a:prstGeom>
          <a:solidFill>
            <a:srgbClr val="0F0FF9"/>
          </a:solidFill>
          <a:ln>
            <a:solidFill>
              <a:srgbClr val="0F0F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920883A-8CA7-480A-BDCB-93E80EE83E3D}"/>
              </a:ext>
            </a:extLst>
          </p:cNvPr>
          <p:cNvSpPr/>
          <p:nvPr/>
        </p:nvSpPr>
        <p:spPr>
          <a:xfrm>
            <a:off x="582664" y="1955958"/>
            <a:ext cx="287780" cy="22744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2BC8D57-8985-4655-A94F-6FDAD7EFE95A}"/>
              </a:ext>
            </a:extLst>
          </p:cNvPr>
          <p:cNvSpPr/>
          <p:nvPr/>
        </p:nvSpPr>
        <p:spPr>
          <a:xfrm>
            <a:off x="1748237" y="3201560"/>
            <a:ext cx="287780" cy="2274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8575A8-80AA-4C95-B48E-21168C061896}"/>
              </a:ext>
            </a:extLst>
          </p:cNvPr>
          <p:cNvSpPr txBox="1"/>
          <p:nvPr/>
        </p:nvSpPr>
        <p:spPr>
          <a:xfrm>
            <a:off x="70323" y="5723"/>
            <a:ext cx="1312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GUNS/ EXPLOSIVES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BB10D1-63A1-4757-9FC4-75AA5EEE6B9F}"/>
              </a:ext>
            </a:extLst>
          </p:cNvPr>
          <p:cNvSpPr txBox="1"/>
          <p:nvPr/>
        </p:nvSpPr>
        <p:spPr>
          <a:xfrm>
            <a:off x="1382786" y="1192763"/>
            <a:ext cx="1005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SHARP OBJECTS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B8BCF7-23A6-47CC-B920-0A5122A49416}"/>
              </a:ext>
            </a:extLst>
          </p:cNvPr>
          <p:cNvSpPr txBox="1"/>
          <p:nvPr/>
        </p:nvSpPr>
        <p:spPr>
          <a:xfrm>
            <a:off x="300002" y="1206761"/>
            <a:ext cx="1005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BLUNT OBJECTS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6BA5F9-1D39-42B3-94F9-FB31FB048F18}"/>
              </a:ext>
            </a:extLst>
          </p:cNvPr>
          <p:cNvSpPr txBox="1"/>
          <p:nvPr/>
        </p:nvSpPr>
        <p:spPr>
          <a:xfrm>
            <a:off x="1410207" y="2469680"/>
            <a:ext cx="174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UNKNOWN/ UNDETERMINED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9F7B19-6B19-4ED8-A011-94B0AA866902}"/>
              </a:ext>
            </a:extLst>
          </p:cNvPr>
          <p:cNvSpPr txBox="1"/>
          <p:nvPr/>
        </p:nvSpPr>
        <p:spPr>
          <a:xfrm>
            <a:off x="217413" y="2473235"/>
            <a:ext cx="1250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WEAPONS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180E86-6931-4D81-AB1A-CBA25539C3D0}"/>
              </a:ext>
            </a:extLst>
          </p:cNvPr>
          <p:cNvSpPr txBox="1"/>
          <p:nvPr/>
        </p:nvSpPr>
        <p:spPr>
          <a:xfrm>
            <a:off x="1479433" y="259299"/>
            <a:ext cx="100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MISC.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D6B993C-18B8-4AC3-A93C-80C9741041D8}"/>
              </a:ext>
            </a:extLst>
          </p:cNvPr>
          <p:cNvSpPr/>
          <p:nvPr/>
        </p:nvSpPr>
        <p:spPr>
          <a:xfrm>
            <a:off x="8121252" y="805352"/>
            <a:ext cx="287780" cy="227440"/>
          </a:xfrm>
          <a:prstGeom prst="rect">
            <a:avLst/>
          </a:prstGeom>
          <a:solidFill>
            <a:srgbClr val="0F0FF9"/>
          </a:solidFill>
          <a:ln>
            <a:solidFill>
              <a:srgbClr val="0F0F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B368A3-D6D7-4A7D-9FA4-5931DF31998B}"/>
              </a:ext>
            </a:extLst>
          </p:cNvPr>
          <p:cNvSpPr/>
          <p:nvPr/>
        </p:nvSpPr>
        <p:spPr>
          <a:xfrm>
            <a:off x="8998860" y="805352"/>
            <a:ext cx="287780" cy="2274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FF57D31-2E94-4AE9-855F-B26B9CCBC94D}"/>
              </a:ext>
            </a:extLst>
          </p:cNvPr>
          <p:cNvSpPr/>
          <p:nvPr/>
        </p:nvSpPr>
        <p:spPr>
          <a:xfrm>
            <a:off x="9704090" y="811122"/>
            <a:ext cx="287780" cy="2274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7F881A0-D559-4EA4-815C-A05FA9A28A6A}"/>
              </a:ext>
            </a:extLst>
          </p:cNvPr>
          <p:cNvSpPr/>
          <p:nvPr/>
        </p:nvSpPr>
        <p:spPr>
          <a:xfrm>
            <a:off x="10526661" y="813457"/>
            <a:ext cx="287780" cy="22744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AE58549-D83B-46CA-B29F-58922F0920F5}"/>
              </a:ext>
            </a:extLst>
          </p:cNvPr>
          <p:cNvSpPr/>
          <p:nvPr/>
        </p:nvSpPr>
        <p:spPr>
          <a:xfrm>
            <a:off x="11499333" y="803015"/>
            <a:ext cx="287780" cy="22744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3A59D4-C29D-429A-9865-FF69EDDB956E}"/>
              </a:ext>
            </a:extLst>
          </p:cNvPr>
          <p:cNvSpPr txBox="1"/>
          <p:nvPr/>
        </p:nvSpPr>
        <p:spPr>
          <a:xfrm>
            <a:off x="7754563" y="146240"/>
            <a:ext cx="1021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 FLEEING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4FE9F2-68D8-4C1E-9151-FEF99C142E91}"/>
              </a:ext>
            </a:extLst>
          </p:cNvPr>
          <p:cNvSpPr txBox="1"/>
          <p:nvPr/>
        </p:nvSpPr>
        <p:spPr>
          <a:xfrm>
            <a:off x="9307388" y="373323"/>
            <a:ext cx="102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179B527-1C0F-4158-97C0-B49CAC360136}"/>
              </a:ext>
            </a:extLst>
          </p:cNvPr>
          <p:cNvSpPr txBox="1"/>
          <p:nvPr/>
        </p:nvSpPr>
        <p:spPr>
          <a:xfrm>
            <a:off x="11059342" y="373325"/>
            <a:ext cx="102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OTHER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926EF6-5DEF-4872-A627-D8D1EDC46A65}"/>
              </a:ext>
            </a:extLst>
          </p:cNvPr>
          <p:cNvSpPr txBox="1"/>
          <p:nvPr/>
        </p:nvSpPr>
        <p:spPr>
          <a:xfrm>
            <a:off x="10056084" y="4164750"/>
            <a:ext cx="102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NATIVE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F5DD9E5-18B3-4958-802B-37F996EF473D}"/>
              </a:ext>
            </a:extLst>
          </p:cNvPr>
          <p:cNvSpPr txBox="1"/>
          <p:nvPr/>
        </p:nvSpPr>
        <p:spPr>
          <a:xfrm>
            <a:off x="9973850" y="365204"/>
            <a:ext cx="139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UNKNOWN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6CC10F2C-C360-4662-AAE1-3CC2CC5AA8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61503" y="4707993"/>
            <a:ext cx="3289556" cy="478087"/>
          </a:xfrm>
          <a:prstGeom prst="bentConnector3">
            <a:avLst>
              <a:gd name="adj1" fmla="val 6735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70E9703-5B75-423D-A1AA-90E74F9D600F}"/>
              </a:ext>
            </a:extLst>
          </p:cNvPr>
          <p:cNvSpPr/>
          <p:nvPr/>
        </p:nvSpPr>
        <p:spPr>
          <a:xfrm>
            <a:off x="9422408" y="4594273"/>
            <a:ext cx="287780" cy="227440"/>
          </a:xfrm>
          <a:prstGeom prst="rect">
            <a:avLst/>
          </a:prstGeom>
          <a:solidFill>
            <a:srgbClr val="0F0FF9"/>
          </a:solidFill>
          <a:ln>
            <a:solidFill>
              <a:srgbClr val="0F0F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7A3F2A6-AECF-4E7F-B3CD-14204A05D0F0}"/>
              </a:ext>
            </a:extLst>
          </p:cNvPr>
          <p:cNvSpPr/>
          <p:nvPr/>
        </p:nvSpPr>
        <p:spPr>
          <a:xfrm>
            <a:off x="10382771" y="4594273"/>
            <a:ext cx="287780" cy="2274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4115CE4-5482-4623-AC9B-A53A8F38F131}"/>
              </a:ext>
            </a:extLst>
          </p:cNvPr>
          <p:cNvSpPr/>
          <p:nvPr/>
        </p:nvSpPr>
        <p:spPr>
          <a:xfrm>
            <a:off x="9422408" y="5625163"/>
            <a:ext cx="287780" cy="2274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8C809E4-47D4-43A2-BCC8-6E9C266A93F3}"/>
              </a:ext>
            </a:extLst>
          </p:cNvPr>
          <p:cNvSpPr/>
          <p:nvPr/>
        </p:nvSpPr>
        <p:spPr>
          <a:xfrm>
            <a:off x="9416310" y="6382559"/>
            <a:ext cx="287780" cy="22744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025FADC-91D8-4D58-93B9-1463E41DBEA7}"/>
              </a:ext>
            </a:extLst>
          </p:cNvPr>
          <p:cNvSpPr/>
          <p:nvPr/>
        </p:nvSpPr>
        <p:spPr>
          <a:xfrm>
            <a:off x="10426850" y="6398628"/>
            <a:ext cx="287780" cy="2274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7D32EE9-023B-40F7-B8DD-29629CD6D10A}"/>
              </a:ext>
            </a:extLst>
          </p:cNvPr>
          <p:cNvSpPr txBox="1"/>
          <p:nvPr/>
        </p:nvSpPr>
        <p:spPr>
          <a:xfrm>
            <a:off x="8614821" y="381329"/>
            <a:ext cx="102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FOOT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7C07DBA-3A96-49BF-A6D8-380F4D1306B9}"/>
              </a:ext>
            </a:extLst>
          </p:cNvPr>
          <p:cNvSpPr txBox="1"/>
          <p:nvPr/>
        </p:nvSpPr>
        <p:spPr>
          <a:xfrm>
            <a:off x="9093774" y="4183346"/>
            <a:ext cx="102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WHITE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BBC808C-6BD8-4172-9135-E30F5FC1C3D5}"/>
              </a:ext>
            </a:extLst>
          </p:cNvPr>
          <p:cNvSpPr txBox="1"/>
          <p:nvPr/>
        </p:nvSpPr>
        <p:spPr>
          <a:xfrm>
            <a:off x="9100755" y="5194087"/>
            <a:ext cx="102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BLACK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25B1E5D-C57C-451D-B46F-DE6B8587F76F}"/>
              </a:ext>
            </a:extLst>
          </p:cNvPr>
          <p:cNvSpPr txBox="1"/>
          <p:nvPr/>
        </p:nvSpPr>
        <p:spPr>
          <a:xfrm>
            <a:off x="10056084" y="5196933"/>
            <a:ext cx="102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ASIAN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80AD1A-5C76-4A11-B72E-84159F77C973}"/>
              </a:ext>
            </a:extLst>
          </p:cNvPr>
          <p:cNvSpPr txBox="1"/>
          <p:nvPr/>
        </p:nvSpPr>
        <p:spPr>
          <a:xfrm>
            <a:off x="10114932" y="6006313"/>
            <a:ext cx="102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OTHER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8C8D22-B626-41C2-A287-7FC536E3322B}"/>
              </a:ext>
            </a:extLst>
          </p:cNvPr>
          <p:cNvSpPr txBox="1"/>
          <p:nvPr/>
        </p:nvSpPr>
        <p:spPr>
          <a:xfrm>
            <a:off x="8998860" y="5985178"/>
            <a:ext cx="112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HISPANIC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9B9B8B6-D813-4112-9420-814305876D49}"/>
              </a:ext>
            </a:extLst>
          </p:cNvPr>
          <p:cNvSpPr/>
          <p:nvPr/>
        </p:nvSpPr>
        <p:spPr>
          <a:xfrm>
            <a:off x="11426031" y="4594273"/>
            <a:ext cx="287780" cy="2274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C42E69D-C6A3-4C32-AC33-2737D2185DCF}"/>
              </a:ext>
            </a:extLst>
          </p:cNvPr>
          <p:cNvSpPr txBox="1"/>
          <p:nvPr/>
        </p:nvSpPr>
        <p:spPr>
          <a:xfrm>
            <a:off x="11094160" y="4164750"/>
            <a:ext cx="102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DATA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ABE2538-33BB-49D2-A7EE-D6941FDD6859}"/>
              </a:ext>
            </a:extLst>
          </p:cNvPr>
          <p:cNvSpPr/>
          <p:nvPr/>
        </p:nvSpPr>
        <p:spPr>
          <a:xfrm>
            <a:off x="10411163" y="5641939"/>
            <a:ext cx="287780" cy="22744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70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581</TotalTime>
  <Words>53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Landry Snead</dc:creator>
  <cp:lastModifiedBy>Landry Snead</cp:lastModifiedBy>
  <cp:revision>9</cp:revision>
  <dcterms:created xsi:type="dcterms:W3CDTF">2018-05-04T03:15:46Z</dcterms:created>
  <dcterms:modified xsi:type="dcterms:W3CDTF">2018-05-04T12:57:09Z</dcterms:modified>
</cp:coreProperties>
</file>