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937A-8DB8-4AF1-A6C3-E800A605468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4E14-5BBD-46EA-B152-B05A7460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Cloneable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6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/>
              <a:t>object </a:t>
            </a:r>
            <a:r>
              <a:rPr lang="en-US" b="1" dirty="0"/>
              <a:t>cloning</a:t>
            </a:r>
            <a:r>
              <a:rPr lang="en-US" dirty="0"/>
              <a:t> is </a:t>
            </a:r>
            <a:r>
              <a:rPr lang="en-US" dirty="0" smtClean="0"/>
              <a:t>one of the </a:t>
            </a:r>
            <a:r>
              <a:rPr lang="en-US" dirty="0"/>
              <a:t>way to create </a:t>
            </a:r>
            <a:r>
              <a:rPr lang="en-US" dirty="0" smtClean="0"/>
              <a:t>an exact </a:t>
            </a:r>
            <a:r>
              <a:rPr lang="en-US" dirty="0"/>
              <a:t>copy of an object. 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This can be done, by calling clone</a:t>
            </a:r>
            <a:r>
              <a:rPr lang="en-US" dirty="0"/>
              <a:t>() method of Object class is used to clone an object.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 err="1"/>
              <a:t>java.lang.Cloneable</a:t>
            </a:r>
            <a:r>
              <a:rPr lang="en-US" b="1" dirty="0"/>
              <a:t> interface</a:t>
            </a:r>
            <a:r>
              <a:rPr lang="en-US" dirty="0"/>
              <a:t> must be implemented by the class whose object clone we want to create. 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If such class doesn’t implement </a:t>
            </a:r>
            <a:r>
              <a:rPr lang="en-US" dirty="0" err="1"/>
              <a:t>Cloneable</a:t>
            </a:r>
            <a:r>
              <a:rPr lang="en-US" dirty="0"/>
              <a:t> interface, clone() method generates </a:t>
            </a:r>
            <a:r>
              <a:rPr lang="en-US" b="1" dirty="0" err="1"/>
              <a:t>CloneNotSupportedException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7772400" cy="762000"/>
          </a:xfrm>
        </p:spPr>
        <p:txBody>
          <a:bodyPr/>
          <a:lstStyle/>
          <a:p>
            <a:r>
              <a:rPr lang="en-US" dirty="0" smtClean="0"/>
              <a:t>What is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Advantage of Cloning is easy way to create an object.</a:t>
            </a:r>
          </a:p>
          <a:p>
            <a:pPr algn="l"/>
            <a:r>
              <a:rPr lang="en-US" b="1" dirty="0" smtClean="0"/>
              <a:t>Disadvantages are…</a:t>
            </a:r>
          </a:p>
          <a:p>
            <a:pPr algn="l"/>
            <a:r>
              <a:rPr lang="en-US" dirty="0" smtClean="0"/>
              <a:t>Cloning follows the shallow copy mechanism</a:t>
            </a:r>
          </a:p>
          <a:p>
            <a:pPr algn="l"/>
            <a:r>
              <a:rPr lang="en-US" dirty="0" smtClean="0"/>
              <a:t>Cloning saves some extra tasks of the developer, Once the cloning is done the created clone object is required to explicitly casted in to the required type</a:t>
            </a:r>
          </a:p>
          <a:p>
            <a:pPr algn="l"/>
            <a:r>
              <a:rPr lang="en-US" dirty="0" smtClean="0"/>
              <a:t>Cloning has some side effects e.g. if an object which is cloned has a reference to another object, and the new cloned object modifies the object which being referenced, then the original object also gets changed.</a:t>
            </a:r>
          </a:p>
          <a:p>
            <a:pPr algn="l"/>
            <a:r>
              <a:rPr lang="en-US" dirty="0" smtClean="0"/>
              <a:t>Cloning mechanism has some alternatives - the copy constructor.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763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Disadvantages of Cloning…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2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Deep &amp; Shallow Copy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10668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12573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352800" y="14859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0" y="114081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has reference to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2545" y="26670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Cloned 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6" idx="2"/>
          </p:cNvCxnSpPr>
          <p:nvPr/>
        </p:nvCxnSpPr>
        <p:spPr>
          <a:xfrm flipV="1">
            <a:off x="3415145" y="1714500"/>
            <a:ext cx="2985655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9436" y="2482334"/>
            <a:ext cx="25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b="1" dirty="0" smtClean="0"/>
              <a:t>Shallow copy </a:t>
            </a:r>
            <a:r>
              <a:rPr lang="en-US" dirty="0" smtClean="0"/>
              <a:t>of  A, still refers to old B object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76400" y="4116987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430748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3429000" y="4536087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2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has reference to 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38745" y="5717187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Cloned 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  <a:endCxn id="24" idx="1"/>
          </p:cNvCxnSpPr>
          <p:nvPr/>
        </p:nvCxnSpPr>
        <p:spPr>
          <a:xfrm flipV="1">
            <a:off x="3491345" y="6084286"/>
            <a:ext cx="2417619" cy="5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9781" y="5489956"/>
            <a:ext cx="255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</a:t>
            </a:r>
            <a:r>
              <a:rPr lang="en-US" b="1" dirty="0" smtClean="0"/>
              <a:t>Deep copy </a:t>
            </a:r>
            <a:r>
              <a:rPr lang="en-US" dirty="0" smtClean="0"/>
              <a:t>of  A, then A refers to new B object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08964" y="585568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2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160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Java Cloneable</vt:lpstr>
      <vt:lpstr>What is Cloning</vt:lpstr>
      <vt:lpstr>Advantages of Disadvantages of Cloning…</vt:lpstr>
      <vt:lpstr>Deep &amp; Shallow Copy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Cloneable</dc:title>
  <dc:creator>Admin</dc:creator>
  <cp:lastModifiedBy>Admin</cp:lastModifiedBy>
  <cp:revision>6</cp:revision>
  <dcterms:created xsi:type="dcterms:W3CDTF">2018-01-25T17:32:02Z</dcterms:created>
  <dcterms:modified xsi:type="dcterms:W3CDTF">2018-01-26T17:37:38Z</dcterms:modified>
</cp:coreProperties>
</file>