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63" r:id="rId5"/>
    <p:sldId id="264" r:id="rId6"/>
    <p:sldId id="260" r:id="rId7"/>
    <p:sldId id="266" r:id="rId8"/>
    <p:sldId id="265" r:id="rId9"/>
    <p:sldId id="261" r:id="rId10"/>
    <p:sldId id="268" r:id="rId11"/>
    <p:sldId id="267" r:id="rId12"/>
    <p:sldId id="258" r:id="rId13"/>
    <p:sldId id="270" r:id="rId14"/>
    <p:sldId id="269" r:id="rId15"/>
    <p:sldId id="262"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A43"/>
    <a:srgbClr val="2B3D4E"/>
    <a:srgbClr val="BD4045"/>
    <a:srgbClr val="D7D9DA"/>
    <a:srgbClr val="DC4649"/>
    <a:srgbClr val="DC4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showGuides="1">
      <p:cViewPr>
        <p:scale>
          <a:sx n="75" d="100"/>
          <a:sy n="75" d="100"/>
        </p:scale>
        <p:origin x="960" y="206"/>
      </p:cViewPr>
      <p:guideLst>
        <p:guide orient="horz" pos="2144"/>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9.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BB808E-FEDE-488E-BF69-45D426E32859}" type="slidenum">
              <a:rPr lang="zh-CN" altLang="en-US" smtClean="0"/>
            </a:fld>
            <a:endParaRPr lang="zh-CN" altLang="en-US"/>
          </a:p>
        </p:txBody>
      </p:sp>
      <p:cxnSp>
        <p:nvCxnSpPr>
          <p:cNvPr id="23" name="直接连接符 22"/>
          <p:cNvCxnSpPr/>
          <p:nvPr userDrawn="1"/>
        </p:nvCxnSpPr>
        <p:spPr>
          <a:xfrm flipV="1">
            <a:off x="5081" y="810920"/>
            <a:ext cx="11664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userDrawn="1"/>
        </p:nvGrpSpPr>
        <p:grpSpPr>
          <a:xfrm>
            <a:off x="10091420" y="759008"/>
            <a:ext cx="2100580" cy="108000"/>
            <a:chOff x="10030460" y="840288"/>
            <a:chExt cx="2100580" cy="108000"/>
          </a:xfrm>
        </p:grpSpPr>
        <p:sp>
          <p:nvSpPr>
            <p:cNvPr id="25" name="矩形 24"/>
            <p:cNvSpPr/>
            <p:nvPr/>
          </p:nvSpPr>
          <p:spPr>
            <a:xfrm>
              <a:off x="10030460" y="840288"/>
              <a:ext cx="607947"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0776777" y="840288"/>
              <a:ext cx="607947" cy="108000"/>
            </a:xfrm>
            <a:prstGeom prst="rect">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11523093" y="840288"/>
              <a:ext cx="607947"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7" name="图片 6" descr="2"/>
          <p:cNvPicPr>
            <a:picLocks noChangeAspect="1"/>
          </p:cNvPicPr>
          <p:nvPr userDrawn="1"/>
        </p:nvPicPr>
        <p:blipFill>
          <a:blip r:embed="rId2"/>
          <a:stretch>
            <a:fillRect/>
          </a:stretch>
        </p:blipFill>
        <p:spPr>
          <a:xfrm>
            <a:off x="238760" y="182245"/>
            <a:ext cx="1625600" cy="478155"/>
          </a:xfrm>
          <a:prstGeom prst="rect">
            <a:avLst/>
          </a:prstGeom>
        </p:spPr>
      </p:pic>
      <p:sp>
        <p:nvSpPr>
          <p:cNvPr id="8" name="TextBox 18"/>
          <p:cNvSpPr txBox="1"/>
          <p:nvPr userDrawn="1"/>
        </p:nvSpPr>
        <p:spPr>
          <a:xfrm>
            <a:off x="10003790" y="247015"/>
            <a:ext cx="2327275" cy="337185"/>
          </a:xfrm>
          <a:prstGeom prst="rect">
            <a:avLst/>
          </a:prstGeom>
          <a:noFill/>
        </p:spPr>
        <p:txBody>
          <a:bodyPr wrap="square" rtlCol="0">
            <a:spAutoFit/>
          </a:bodyPr>
          <a:p>
            <a:r>
              <a:rPr lang="zh-CN" altLang="en-US" sz="1600" dirty="0">
                <a:solidFill>
                  <a:srgbClr val="353A43"/>
                </a:solidFill>
                <a:effectLst/>
                <a:latin typeface="微软雅黑" panose="020B0503020204020204" pitchFamily="34" charset="-122"/>
                <a:ea typeface="微软雅黑" panose="020B0503020204020204" pitchFamily="34" charset="-122"/>
              </a:rPr>
              <a:t>高端</a:t>
            </a:r>
            <a:r>
              <a:rPr lang="en-US" altLang="zh-CN" sz="1600" dirty="0">
                <a:solidFill>
                  <a:srgbClr val="353A43"/>
                </a:solidFill>
                <a:effectLst/>
                <a:latin typeface="微软雅黑" panose="020B0503020204020204" pitchFamily="34" charset="-122"/>
                <a:ea typeface="微软雅黑" panose="020B0503020204020204" pitchFamily="34" charset="-122"/>
              </a:rPr>
              <a:t>IT</a:t>
            </a:r>
            <a:r>
              <a:rPr lang="zh-CN" altLang="en-US" sz="1600" dirty="0">
                <a:solidFill>
                  <a:srgbClr val="353A43"/>
                </a:solidFill>
                <a:effectLst/>
                <a:latin typeface="微软雅黑" panose="020B0503020204020204" pitchFamily="34" charset="-122"/>
                <a:ea typeface="微软雅黑" panose="020B0503020204020204" pitchFamily="34" charset="-122"/>
              </a:rPr>
              <a:t>就业培训专家</a:t>
            </a:r>
            <a:endParaRPr lang="zh-CN" altLang="en-US" sz="1600" dirty="0">
              <a:solidFill>
                <a:srgbClr val="353A43"/>
              </a:solidFill>
              <a:effectLst/>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3457BC-A446-46C0-85F3-56315C808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BB808E-FEDE-488E-BF69-45D426E3285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457BC-A446-46C0-85F3-56315C8089C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B808E-FEDE-488E-BF69-45D426E3285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3929"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1505081" y="2896364"/>
            <a:ext cx="9169138" cy="1014730"/>
          </a:xfrm>
          <a:prstGeom prst="rect">
            <a:avLst/>
          </a:prstGeom>
          <a:noFill/>
        </p:spPr>
        <p:txBody>
          <a:bodyPr wrap="square" rtlCol="0">
            <a:spAutoFit/>
          </a:bodyPr>
          <a:lstStyle/>
          <a:p>
            <a:pPr algn="ctr"/>
            <a:r>
              <a:rPr lang="en-US" altLang="zh-CN" sz="6000" b="1" spc="300" dirty="0">
                <a:solidFill>
                  <a:srgbClr val="2B3D4E"/>
                </a:solidFill>
                <a:latin typeface="微软雅黑" panose="020B0503020204020204" pitchFamily="34" charset="-122"/>
                <a:ea typeface="微软雅黑" panose="020B0503020204020204" pitchFamily="34" charset="-122"/>
              </a:rPr>
              <a:t>XXX</a:t>
            </a:r>
            <a:r>
              <a:rPr lang="zh-CN" altLang="en-US" sz="6000" b="1" spc="300" dirty="0">
                <a:solidFill>
                  <a:srgbClr val="2B3D4E"/>
                </a:solidFill>
                <a:latin typeface="微软雅黑" panose="020B0503020204020204" pitchFamily="34" charset="-122"/>
                <a:ea typeface="微软雅黑" panose="020B0503020204020204" pitchFamily="34" charset="-122"/>
              </a:rPr>
              <a:t>项目</a:t>
            </a:r>
            <a:endParaRPr lang="zh-CN" altLang="en-US" sz="6000" b="1" spc="300" dirty="0">
              <a:solidFill>
                <a:srgbClr val="2B3D4E"/>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497011" y="4295153"/>
            <a:ext cx="11979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482273" y="4540885"/>
            <a:ext cx="1227455" cy="368300"/>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a:solidFill>
                  <a:srgbClr val="353A43"/>
                </a:solidFill>
                <a:latin typeface="微软雅黑" panose="020B0503020204020204" pitchFamily="34" charset="-122"/>
                <a:ea typeface="微软雅黑" panose="020B0503020204020204" pitchFamily="34" charset="-122"/>
              </a:rPr>
              <a:t>汇报人</a:t>
            </a:r>
            <a:endParaRPr lang="zh-CN" altLang="en-US" dirty="0">
              <a:solidFill>
                <a:srgbClr val="353A43"/>
              </a:solidFill>
              <a:latin typeface="微软雅黑" panose="020B0503020204020204" pitchFamily="34" charset="-122"/>
              <a:ea typeface="微软雅黑" panose="020B0503020204020204" pitchFamily="34" charset="-122"/>
            </a:endParaRPr>
          </a:p>
        </p:txBody>
      </p:sp>
      <p:pic>
        <p:nvPicPr>
          <p:cNvPr id="13" name="图片 12" descr="19年logo红色"/>
          <p:cNvPicPr>
            <a:picLocks noChangeAspect="1"/>
          </p:cNvPicPr>
          <p:nvPr>
            <p:custDataLst>
              <p:tags r:id="rId1"/>
            </p:custDataLst>
          </p:nvPr>
        </p:nvPicPr>
        <p:blipFill>
          <a:blip r:embed="rId2"/>
          <a:stretch>
            <a:fillRect/>
          </a:stretch>
        </p:blipFill>
        <p:spPr>
          <a:xfrm>
            <a:off x="4612640" y="1578610"/>
            <a:ext cx="2966720" cy="7880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03</a:t>
            </a:r>
            <a:endParaRPr lang="zh-CN" altLang="en-US" sz="3200" dirty="0">
              <a:solidFill>
                <a:schemeClr val="bg1"/>
              </a:solidFill>
              <a:latin typeface="Impact" panose="020B0806030902050204" pitchFamily="34" charset="0"/>
              <a:ea typeface="华文细黑" panose="02010600040101010101" pitchFamily="2" charset="-122"/>
            </a:endParaRPr>
          </a:p>
        </p:txBody>
      </p:sp>
      <p:grpSp>
        <p:nvGrpSpPr>
          <p:cNvPr id="11" name="组合 10"/>
          <p:cNvGrpSpPr/>
          <p:nvPr/>
        </p:nvGrpSpPr>
        <p:grpSpPr>
          <a:xfrm>
            <a:off x="710010" y="2118035"/>
            <a:ext cx="10771980" cy="3746165"/>
            <a:chOff x="1997638" y="2548600"/>
            <a:chExt cx="8016912" cy="2788038"/>
          </a:xfrm>
        </p:grpSpPr>
        <p:cxnSp>
          <p:nvCxnSpPr>
            <p:cNvPr id="12" name="Straight Connector 24"/>
            <p:cNvCxnSpPr/>
            <p:nvPr/>
          </p:nvCxnSpPr>
          <p:spPr>
            <a:xfrm>
              <a:off x="2196436" y="3898877"/>
              <a:ext cx="720423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32"/>
            <p:cNvCxnSpPr/>
            <p:nvPr/>
          </p:nvCxnSpPr>
          <p:spPr>
            <a:xfrm flipV="1">
              <a:off x="3999111" y="3903964"/>
              <a:ext cx="0" cy="1432674"/>
            </a:xfrm>
            <a:prstGeom prst="line">
              <a:avLst/>
            </a:prstGeom>
            <a:solidFill>
              <a:srgbClr val="088E47"/>
            </a:solidFill>
            <a:ln w="19050">
              <a:solidFill>
                <a:srgbClr val="353A4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14" name="Teardrop 33"/>
            <p:cNvSpPr/>
            <p:nvPr/>
          </p:nvSpPr>
          <p:spPr>
            <a:xfrm rot="18900000">
              <a:off x="3897834" y="5134083"/>
              <a:ext cx="202555" cy="202555"/>
            </a:xfrm>
            <a:prstGeom prst="teardrop">
              <a:avLst>
                <a:gd name="adj" fmla="val 111843"/>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15" name="Rounded Rectangle 24"/>
            <p:cNvSpPr/>
            <p:nvPr/>
          </p:nvSpPr>
          <p:spPr>
            <a:xfrm>
              <a:off x="3361664" y="4656058"/>
              <a:ext cx="1274894" cy="294274"/>
            </a:xfrm>
            <a:prstGeom prst="roundRect">
              <a:avLst>
                <a:gd name="adj" fmla="val 50000"/>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50000"/>
                </a:lnSpc>
              </a:pPr>
              <a:r>
                <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cxnSp>
          <p:nvCxnSpPr>
            <p:cNvPr id="16" name="Straight Connector 47"/>
            <p:cNvCxnSpPr/>
            <p:nvPr/>
          </p:nvCxnSpPr>
          <p:spPr>
            <a:xfrm>
              <a:off x="8232544" y="2649877"/>
              <a:ext cx="0" cy="1249000"/>
            </a:xfrm>
            <a:prstGeom prst="line">
              <a:avLst/>
            </a:prstGeom>
            <a:solidFill>
              <a:srgbClr val="088E47"/>
            </a:solidFill>
            <a:ln w="1905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17" name="Teardrop 48"/>
            <p:cNvSpPr/>
            <p:nvPr/>
          </p:nvSpPr>
          <p:spPr>
            <a:xfrm rot="2700000" flipV="1">
              <a:off x="8131267" y="2548600"/>
              <a:ext cx="202555" cy="202555"/>
            </a:xfrm>
            <a:prstGeom prst="teardrop">
              <a:avLst>
                <a:gd name="adj" fmla="val 111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18" name="Pentagon 25"/>
            <p:cNvSpPr/>
            <p:nvPr/>
          </p:nvSpPr>
          <p:spPr>
            <a:xfrm flipH="1">
              <a:off x="7266331" y="2934926"/>
              <a:ext cx="966213" cy="294274"/>
            </a:xfrm>
            <a:prstGeom prst="homePlate">
              <a:avLst>
                <a:gd name="adj" fmla="val 531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cxnSp>
          <p:nvCxnSpPr>
            <p:cNvPr id="19" name="Straight Connector 50"/>
            <p:cNvCxnSpPr>
              <a:stCxn id="30" idx="3"/>
            </p:cNvCxnSpPr>
            <p:nvPr/>
          </p:nvCxnSpPr>
          <p:spPr>
            <a:xfrm>
              <a:off x="5407103" y="2555667"/>
              <a:ext cx="3547" cy="1350277"/>
            </a:xfrm>
            <a:prstGeom prst="line">
              <a:avLst/>
            </a:prstGeom>
            <a:ln w="1905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29" name="Pentagon 34"/>
            <p:cNvSpPr/>
            <p:nvPr/>
          </p:nvSpPr>
          <p:spPr>
            <a:xfrm flipH="1">
              <a:off x="4332126" y="2933802"/>
              <a:ext cx="1078525" cy="294274"/>
            </a:xfrm>
            <a:prstGeom prst="homePlate">
              <a:avLst>
                <a:gd name="adj" fmla="val 491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05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0" name="Teardrop 61"/>
            <p:cNvSpPr/>
            <p:nvPr/>
          </p:nvSpPr>
          <p:spPr>
            <a:xfrm rot="2700000" flipV="1">
              <a:off x="5305825" y="2555667"/>
              <a:ext cx="202555" cy="202555"/>
            </a:xfrm>
            <a:prstGeom prst="teardrop">
              <a:avLst>
                <a:gd name="adj" fmla="val 111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cxnSp>
          <p:nvCxnSpPr>
            <p:cNvPr id="31" name="Straight Connector 63"/>
            <p:cNvCxnSpPr/>
            <p:nvPr/>
          </p:nvCxnSpPr>
          <p:spPr>
            <a:xfrm>
              <a:off x="2196436" y="3559395"/>
              <a:ext cx="0" cy="344567"/>
            </a:xfrm>
            <a:prstGeom prst="line">
              <a:avLst/>
            </a:prstGeom>
            <a:solidFill>
              <a:schemeClr val="accent1"/>
            </a:solidFill>
            <a:ln w="1905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32" name="Teardrop 64"/>
            <p:cNvSpPr/>
            <p:nvPr/>
          </p:nvSpPr>
          <p:spPr>
            <a:xfrm rot="8100000">
              <a:off x="1997638" y="3122117"/>
              <a:ext cx="392897" cy="392895"/>
            </a:xfrm>
            <a:prstGeom prst="teardrop">
              <a:avLst>
                <a:gd name="adj" fmla="val 989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33" name="Oval 65"/>
            <p:cNvSpPr/>
            <p:nvPr/>
          </p:nvSpPr>
          <p:spPr>
            <a:xfrm>
              <a:off x="9372654" y="3572656"/>
              <a:ext cx="641896" cy="641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en-AU"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34" name="Freeform 43"/>
            <p:cNvSpPr>
              <a:spLocks noEditPoints="1"/>
            </p:cNvSpPr>
            <p:nvPr/>
          </p:nvSpPr>
          <p:spPr bwMode="auto">
            <a:xfrm>
              <a:off x="9539960" y="3775234"/>
              <a:ext cx="307284" cy="261419"/>
            </a:xfrm>
            <a:custGeom>
              <a:avLst/>
              <a:gdLst>
                <a:gd name="T0" fmla="*/ 193 w 221"/>
                <a:gd name="T1" fmla="*/ 102 h 187"/>
                <a:gd name="T2" fmla="*/ 221 w 221"/>
                <a:gd name="T3" fmla="*/ 74 h 187"/>
                <a:gd name="T4" fmla="*/ 147 w 221"/>
                <a:gd name="T5" fmla="*/ 0 h 187"/>
                <a:gd name="T6" fmla="*/ 119 w 221"/>
                <a:gd name="T7" fmla="*/ 29 h 187"/>
                <a:gd name="T8" fmla="*/ 125 w 221"/>
                <a:gd name="T9" fmla="*/ 34 h 187"/>
                <a:gd name="T10" fmla="*/ 114 w 221"/>
                <a:gd name="T11" fmla="*/ 46 h 187"/>
                <a:gd name="T12" fmla="*/ 102 w 221"/>
                <a:gd name="T13" fmla="*/ 34 h 187"/>
                <a:gd name="T14" fmla="*/ 108 w 221"/>
                <a:gd name="T15" fmla="*/ 29 h 187"/>
                <a:gd name="T16" fmla="*/ 80 w 221"/>
                <a:gd name="T17" fmla="*/ 0 h 187"/>
                <a:gd name="T18" fmla="*/ 0 w 221"/>
                <a:gd name="T19" fmla="*/ 80 h 187"/>
                <a:gd name="T20" fmla="*/ 29 w 221"/>
                <a:gd name="T21" fmla="*/ 108 h 187"/>
                <a:gd name="T22" fmla="*/ 34 w 221"/>
                <a:gd name="T23" fmla="*/ 102 h 187"/>
                <a:gd name="T24" fmla="*/ 119 w 221"/>
                <a:gd name="T25" fmla="*/ 187 h 187"/>
                <a:gd name="T26" fmla="*/ 187 w 221"/>
                <a:gd name="T27" fmla="*/ 119 h 187"/>
                <a:gd name="T28" fmla="*/ 176 w 221"/>
                <a:gd name="T29" fmla="*/ 108 h 187"/>
                <a:gd name="T30" fmla="*/ 187 w 221"/>
                <a:gd name="T31" fmla="*/ 96 h 187"/>
                <a:gd name="T32" fmla="*/ 193 w 221"/>
                <a:gd name="T33" fmla="*/ 102 h 187"/>
                <a:gd name="T34" fmla="*/ 12 w 221"/>
                <a:gd name="T35" fmla="*/ 80 h 187"/>
                <a:gd name="T36" fmla="*/ 80 w 221"/>
                <a:gd name="T37" fmla="*/ 12 h 187"/>
                <a:gd name="T38" fmla="*/ 97 w 221"/>
                <a:gd name="T39" fmla="*/ 29 h 187"/>
                <a:gd name="T40" fmla="*/ 29 w 221"/>
                <a:gd name="T41" fmla="*/ 96 h 187"/>
                <a:gd name="T42" fmla="*/ 12 w 221"/>
                <a:gd name="T43" fmla="*/ 80 h 187"/>
                <a:gd name="T44" fmla="*/ 167 w 221"/>
                <a:gd name="T45" fmla="*/ 128 h 187"/>
                <a:gd name="T46" fmla="*/ 142 w 221"/>
                <a:gd name="T47" fmla="*/ 102 h 187"/>
                <a:gd name="T48" fmla="*/ 136 w 221"/>
                <a:gd name="T49" fmla="*/ 102 h 187"/>
                <a:gd name="T50" fmla="*/ 136 w 221"/>
                <a:gd name="T51" fmla="*/ 108 h 187"/>
                <a:gd name="T52" fmla="*/ 162 w 221"/>
                <a:gd name="T53" fmla="*/ 133 h 187"/>
                <a:gd name="T54" fmla="*/ 150 w 221"/>
                <a:gd name="T55" fmla="*/ 145 h 187"/>
                <a:gd name="T56" fmla="*/ 125 w 221"/>
                <a:gd name="T57" fmla="*/ 119 h 187"/>
                <a:gd name="T58" fmla="*/ 119 w 221"/>
                <a:gd name="T59" fmla="*/ 119 h 187"/>
                <a:gd name="T60" fmla="*/ 119 w 221"/>
                <a:gd name="T61" fmla="*/ 125 h 187"/>
                <a:gd name="T62" fmla="*/ 145 w 221"/>
                <a:gd name="T63" fmla="*/ 150 h 187"/>
                <a:gd name="T64" fmla="*/ 145 w 221"/>
                <a:gd name="T65" fmla="*/ 150 h 187"/>
                <a:gd name="T66" fmla="*/ 133 w 221"/>
                <a:gd name="T67" fmla="*/ 162 h 187"/>
                <a:gd name="T68" fmla="*/ 108 w 221"/>
                <a:gd name="T69" fmla="*/ 136 h 187"/>
                <a:gd name="T70" fmla="*/ 102 w 221"/>
                <a:gd name="T71" fmla="*/ 136 h 187"/>
                <a:gd name="T72" fmla="*/ 102 w 221"/>
                <a:gd name="T73" fmla="*/ 142 h 187"/>
                <a:gd name="T74" fmla="*/ 128 w 221"/>
                <a:gd name="T75" fmla="*/ 167 h 187"/>
                <a:gd name="T76" fmla="*/ 128 w 221"/>
                <a:gd name="T77" fmla="*/ 167 h 187"/>
                <a:gd name="T78" fmla="*/ 119 w 221"/>
                <a:gd name="T79" fmla="*/ 176 h 187"/>
                <a:gd name="T80" fmla="*/ 40 w 221"/>
                <a:gd name="T81" fmla="*/ 96 h 187"/>
                <a:gd name="T82" fmla="*/ 97 w 221"/>
                <a:gd name="T83" fmla="*/ 40 h 187"/>
                <a:gd name="T84" fmla="*/ 108 w 221"/>
                <a:gd name="T85" fmla="*/ 51 h 187"/>
                <a:gd name="T86" fmla="*/ 77 w 221"/>
                <a:gd name="T87" fmla="*/ 82 h 187"/>
                <a:gd name="T88" fmla="*/ 99 w 221"/>
                <a:gd name="T89" fmla="*/ 105 h 187"/>
                <a:gd name="T90" fmla="*/ 130 w 221"/>
                <a:gd name="T91" fmla="*/ 74 h 187"/>
                <a:gd name="T92" fmla="*/ 176 w 221"/>
                <a:gd name="T93" fmla="*/ 119 h 187"/>
                <a:gd name="T94" fmla="*/ 167 w 221"/>
                <a:gd name="T95" fmla="*/ 128 h 187"/>
                <a:gd name="T96" fmla="*/ 170 w 221"/>
                <a:gd name="T97" fmla="*/ 102 h 187"/>
                <a:gd name="T98" fmla="*/ 133 w 221"/>
                <a:gd name="T99" fmla="*/ 65 h 187"/>
                <a:gd name="T100" fmla="*/ 128 w 221"/>
                <a:gd name="T101" fmla="*/ 65 h 187"/>
                <a:gd name="T102" fmla="*/ 99 w 221"/>
                <a:gd name="T103" fmla="*/ 94 h 187"/>
                <a:gd name="T104" fmla="*/ 88 w 221"/>
                <a:gd name="T105" fmla="*/ 82 h 187"/>
                <a:gd name="T106" fmla="*/ 116 w 221"/>
                <a:gd name="T107" fmla="*/ 54 h 187"/>
                <a:gd name="T108" fmla="*/ 130 w 221"/>
                <a:gd name="T109" fmla="*/ 40 h 187"/>
                <a:gd name="T110" fmla="*/ 181 w 221"/>
                <a:gd name="T111" fmla="*/ 91 h 187"/>
                <a:gd name="T112" fmla="*/ 170 w 221"/>
                <a:gd name="T113" fmla="*/ 102 h 187"/>
                <a:gd name="T114" fmla="*/ 147 w 221"/>
                <a:gd name="T115" fmla="*/ 12 h 187"/>
                <a:gd name="T116" fmla="*/ 210 w 221"/>
                <a:gd name="T117" fmla="*/ 74 h 187"/>
                <a:gd name="T118" fmla="*/ 193 w 221"/>
                <a:gd name="T119" fmla="*/ 91 h 187"/>
                <a:gd name="T120" fmla="*/ 130 w 221"/>
                <a:gd name="T121" fmla="*/ 29 h 187"/>
                <a:gd name="T122" fmla="*/ 147 w 221"/>
                <a:gd name="T123" fmla="*/ 1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187">
                  <a:moveTo>
                    <a:pt x="193" y="102"/>
                  </a:moveTo>
                  <a:cubicBezTo>
                    <a:pt x="221" y="74"/>
                    <a:pt x="221" y="74"/>
                    <a:pt x="221" y="74"/>
                  </a:cubicBezTo>
                  <a:cubicBezTo>
                    <a:pt x="147" y="0"/>
                    <a:pt x="147" y="0"/>
                    <a:pt x="147" y="0"/>
                  </a:cubicBezTo>
                  <a:cubicBezTo>
                    <a:pt x="119" y="29"/>
                    <a:pt x="119" y="29"/>
                    <a:pt x="119" y="29"/>
                  </a:cubicBezTo>
                  <a:cubicBezTo>
                    <a:pt x="125" y="34"/>
                    <a:pt x="125" y="34"/>
                    <a:pt x="125" y="34"/>
                  </a:cubicBezTo>
                  <a:cubicBezTo>
                    <a:pt x="114" y="46"/>
                    <a:pt x="114" y="46"/>
                    <a:pt x="114" y="46"/>
                  </a:cubicBezTo>
                  <a:cubicBezTo>
                    <a:pt x="102" y="34"/>
                    <a:pt x="102" y="34"/>
                    <a:pt x="102" y="34"/>
                  </a:cubicBezTo>
                  <a:cubicBezTo>
                    <a:pt x="108" y="29"/>
                    <a:pt x="108" y="29"/>
                    <a:pt x="108" y="29"/>
                  </a:cubicBezTo>
                  <a:cubicBezTo>
                    <a:pt x="80" y="0"/>
                    <a:pt x="80" y="0"/>
                    <a:pt x="80" y="0"/>
                  </a:cubicBezTo>
                  <a:cubicBezTo>
                    <a:pt x="0" y="80"/>
                    <a:pt x="0" y="80"/>
                    <a:pt x="0" y="80"/>
                  </a:cubicBezTo>
                  <a:cubicBezTo>
                    <a:pt x="29" y="108"/>
                    <a:pt x="29" y="108"/>
                    <a:pt x="29" y="108"/>
                  </a:cubicBezTo>
                  <a:cubicBezTo>
                    <a:pt x="34" y="102"/>
                    <a:pt x="34" y="102"/>
                    <a:pt x="34" y="102"/>
                  </a:cubicBezTo>
                  <a:cubicBezTo>
                    <a:pt x="119" y="187"/>
                    <a:pt x="119" y="187"/>
                    <a:pt x="119" y="187"/>
                  </a:cubicBezTo>
                  <a:cubicBezTo>
                    <a:pt x="187" y="119"/>
                    <a:pt x="187" y="119"/>
                    <a:pt x="187" y="119"/>
                  </a:cubicBezTo>
                  <a:cubicBezTo>
                    <a:pt x="176" y="108"/>
                    <a:pt x="176" y="108"/>
                    <a:pt x="176" y="108"/>
                  </a:cubicBezTo>
                  <a:cubicBezTo>
                    <a:pt x="187" y="96"/>
                    <a:pt x="187" y="96"/>
                    <a:pt x="187" y="96"/>
                  </a:cubicBezTo>
                  <a:lnTo>
                    <a:pt x="193" y="102"/>
                  </a:lnTo>
                  <a:close/>
                  <a:moveTo>
                    <a:pt x="12" y="80"/>
                  </a:moveTo>
                  <a:cubicBezTo>
                    <a:pt x="80" y="12"/>
                    <a:pt x="80" y="12"/>
                    <a:pt x="80" y="12"/>
                  </a:cubicBezTo>
                  <a:cubicBezTo>
                    <a:pt x="97" y="29"/>
                    <a:pt x="97" y="29"/>
                    <a:pt x="97" y="29"/>
                  </a:cubicBezTo>
                  <a:cubicBezTo>
                    <a:pt x="29" y="96"/>
                    <a:pt x="29" y="96"/>
                    <a:pt x="29" y="96"/>
                  </a:cubicBezTo>
                  <a:lnTo>
                    <a:pt x="12" y="80"/>
                  </a:lnTo>
                  <a:close/>
                  <a:moveTo>
                    <a:pt x="167" y="128"/>
                  </a:moveTo>
                  <a:cubicBezTo>
                    <a:pt x="142" y="102"/>
                    <a:pt x="142" y="102"/>
                    <a:pt x="142" y="102"/>
                  </a:cubicBezTo>
                  <a:cubicBezTo>
                    <a:pt x="140" y="101"/>
                    <a:pt x="138" y="101"/>
                    <a:pt x="136" y="102"/>
                  </a:cubicBezTo>
                  <a:cubicBezTo>
                    <a:pt x="135" y="104"/>
                    <a:pt x="135" y="106"/>
                    <a:pt x="136" y="108"/>
                  </a:cubicBezTo>
                  <a:cubicBezTo>
                    <a:pt x="162" y="133"/>
                    <a:pt x="162" y="133"/>
                    <a:pt x="162" y="133"/>
                  </a:cubicBezTo>
                  <a:cubicBezTo>
                    <a:pt x="150" y="145"/>
                    <a:pt x="150" y="145"/>
                    <a:pt x="150" y="145"/>
                  </a:cubicBezTo>
                  <a:cubicBezTo>
                    <a:pt x="125" y="119"/>
                    <a:pt x="125" y="119"/>
                    <a:pt x="125" y="119"/>
                  </a:cubicBezTo>
                  <a:cubicBezTo>
                    <a:pt x="123" y="118"/>
                    <a:pt x="121" y="118"/>
                    <a:pt x="119" y="119"/>
                  </a:cubicBezTo>
                  <a:cubicBezTo>
                    <a:pt x="118" y="121"/>
                    <a:pt x="118" y="123"/>
                    <a:pt x="119" y="125"/>
                  </a:cubicBezTo>
                  <a:cubicBezTo>
                    <a:pt x="145" y="150"/>
                    <a:pt x="145" y="150"/>
                    <a:pt x="145" y="150"/>
                  </a:cubicBezTo>
                  <a:cubicBezTo>
                    <a:pt x="145" y="150"/>
                    <a:pt x="145" y="150"/>
                    <a:pt x="145" y="150"/>
                  </a:cubicBezTo>
                  <a:cubicBezTo>
                    <a:pt x="133" y="162"/>
                    <a:pt x="133" y="162"/>
                    <a:pt x="133" y="162"/>
                  </a:cubicBezTo>
                  <a:cubicBezTo>
                    <a:pt x="108" y="136"/>
                    <a:pt x="108" y="136"/>
                    <a:pt x="108" y="136"/>
                  </a:cubicBezTo>
                  <a:cubicBezTo>
                    <a:pt x="106" y="135"/>
                    <a:pt x="104" y="135"/>
                    <a:pt x="102" y="136"/>
                  </a:cubicBezTo>
                  <a:cubicBezTo>
                    <a:pt x="101" y="138"/>
                    <a:pt x="101" y="140"/>
                    <a:pt x="102" y="142"/>
                  </a:cubicBezTo>
                  <a:cubicBezTo>
                    <a:pt x="128" y="167"/>
                    <a:pt x="128" y="167"/>
                    <a:pt x="128" y="167"/>
                  </a:cubicBezTo>
                  <a:cubicBezTo>
                    <a:pt x="128" y="167"/>
                    <a:pt x="128" y="167"/>
                    <a:pt x="128" y="167"/>
                  </a:cubicBezTo>
                  <a:cubicBezTo>
                    <a:pt x="119" y="176"/>
                    <a:pt x="119" y="176"/>
                    <a:pt x="119" y="176"/>
                  </a:cubicBezTo>
                  <a:cubicBezTo>
                    <a:pt x="40" y="96"/>
                    <a:pt x="40" y="96"/>
                    <a:pt x="40" y="96"/>
                  </a:cubicBezTo>
                  <a:cubicBezTo>
                    <a:pt x="97" y="40"/>
                    <a:pt x="97" y="40"/>
                    <a:pt x="97" y="40"/>
                  </a:cubicBezTo>
                  <a:cubicBezTo>
                    <a:pt x="108" y="51"/>
                    <a:pt x="108" y="51"/>
                    <a:pt x="108" y="51"/>
                  </a:cubicBezTo>
                  <a:cubicBezTo>
                    <a:pt x="77" y="82"/>
                    <a:pt x="77" y="82"/>
                    <a:pt x="77" y="82"/>
                  </a:cubicBezTo>
                  <a:cubicBezTo>
                    <a:pt x="99" y="105"/>
                    <a:pt x="99" y="105"/>
                    <a:pt x="99" y="105"/>
                  </a:cubicBezTo>
                  <a:cubicBezTo>
                    <a:pt x="130" y="74"/>
                    <a:pt x="130" y="74"/>
                    <a:pt x="130" y="74"/>
                  </a:cubicBezTo>
                  <a:cubicBezTo>
                    <a:pt x="176" y="119"/>
                    <a:pt x="176" y="119"/>
                    <a:pt x="176" y="119"/>
                  </a:cubicBezTo>
                  <a:lnTo>
                    <a:pt x="167" y="128"/>
                  </a:lnTo>
                  <a:close/>
                  <a:moveTo>
                    <a:pt x="170" y="102"/>
                  </a:moveTo>
                  <a:cubicBezTo>
                    <a:pt x="133" y="65"/>
                    <a:pt x="133" y="65"/>
                    <a:pt x="133" y="65"/>
                  </a:cubicBezTo>
                  <a:cubicBezTo>
                    <a:pt x="132" y="64"/>
                    <a:pt x="129" y="64"/>
                    <a:pt x="128" y="65"/>
                  </a:cubicBezTo>
                  <a:cubicBezTo>
                    <a:pt x="99" y="94"/>
                    <a:pt x="99" y="94"/>
                    <a:pt x="99" y="94"/>
                  </a:cubicBezTo>
                  <a:cubicBezTo>
                    <a:pt x="88" y="82"/>
                    <a:pt x="88" y="82"/>
                    <a:pt x="88" y="82"/>
                  </a:cubicBezTo>
                  <a:cubicBezTo>
                    <a:pt x="116" y="54"/>
                    <a:pt x="116" y="54"/>
                    <a:pt x="116" y="54"/>
                  </a:cubicBezTo>
                  <a:cubicBezTo>
                    <a:pt x="130" y="40"/>
                    <a:pt x="130" y="40"/>
                    <a:pt x="130" y="40"/>
                  </a:cubicBezTo>
                  <a:cubicBezTo>
                    <a:pt x="181" y="91"/>
                    <a:pt x="181" y="91"/>
                    <a:pt x="181" y="91"/>
                  </a:cubicBezTo>
                  <a:lnTo>
                    <a:pt x="170" y="102"/>
                  </a:lnTo>
                  <a:close/>
                  <a:moveTo>
                    <a:pt x="147" y="12"/>
                  </a:moveTo>
                  <a:cubicBezTo>
                    <a:pt x="210" y="74"/>
                    <a:pt x="210" y="74"/>
                    <a:pt x="210" y="74"/>
                  </a:cubicBezTo>
                  <a:cubicBezTo>
                    <a:pt x="193" y="91"/>
                    <a:pt x="193" y="91"/>
                    <a:pt x="193" y="91"/>
                  </a:cubicBezTo>
                  <a:cubicBezTo>
                    <a:pt x="130" y="29"/>
                    <a:pt x="130" y="29"/>
                    <a:pt x="130" y="29"/>
                  </a:cubicBezTo>
                  <a:lnTo>
                    <a:pt x="147" y="12"/>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50000"/>
                </a:lnSpc>
                <a:spcBef>
                  <a:spcPts val="0"/>
                </a:spcBef>
                <a:spcAft>
                  <a:spcPts val="0"/>
                </a:spcAft>
                <a:buClrTx/>
                <a:buSzTx/>
                <a:buFontTx/>
                <a:buNone/>
                <a:defRPr/>
              </a:pPr>
              <a:endParaRPr kumimoji="0" lang="en-US"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cxnSp>
          <p:nvCxnSpPr>
            <p:cNvPr id="35" name="Straight Connector 26"/>
            <p:cNvCxnSpPr/>
            <p:nvPr/>
          </p:nvCxnSpPr>
          <p:spPr>
            <a:xfrm flipV="1">
              <a:off x="6778811" y="3903965"/>
              <a:ext cx="0" cy="498124"/>
            </a:xfrm>
            <a:prstGeom prst="line">
              <a:avLst/>
            </a:prstGeom>
            <a:solidFill>
              <a:srgbClr val="088E47"/>
            </a:solidFill>
            <a:ln w="19050">
              <a:solidFill>
                <a:srgbClr val="353A4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36" name="Teardrop 27"/>
            <p:cNvSpPr/>
            <p:nvPr/>
          </p:nvSpPr>
          <p:spPr>
            <a:xfrm rot="18900000">
              <a:off x="6696664" y="4370160"/>
              <a:ext cx="164299" cy="164299"/>
            </a:xfrm>
            <a:prstGeom prst="teardrop">
              <a:avLst>
                <a:gd name="adj" fmla="val 111843"/>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37" name="Teardrop 78"/>
            <p:cNvSpPr/>
            <p:nvPr/>
          </p:nvSpPr>
          <p:spPr>
            <a:xfrm rot="18900000">
              <a:off x="6582933" y="4611086"/>
              <a:ext cx="392897" cy="392895"/>
            </a:xfrm>
            <a:prstGeom prst="teardrop">
              <a:avLst>
                <a:gd name="adj" fmla="val 98912"/>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defRPr/>
              </a:pPr>
              <a:endParaRPr kumimoji="0" lang="id-ID"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38" name="Freeform 18"/>
            <p:cNvSpPr>
              <a:spLocks noEditPoints="1"/>
            </p:cNvSpPr>
            <p:nvPr/>
          </p:nvSpPr>
          <p:spPr bwMode="auto">
            <a:xfrm>
              <a:off x="6680319" y="4728301"/>
              <a:ext cx="196983" cy="148138"/>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50000"/>
                </a:lnSpc>
                <a:spcBef>
                  <a:spcPts val="0"/>
                </a:spcBef>
                <a:spcAft>
                  <a:spcPts val="0"/>
                </a:spcAft>
                <a:buClrTx/>
                <a:buSzTx/>
                <a:buFontTx/>
                <a:buNone/>
                <a:defRPr/>
              </a:pPr>
              <a:endParaRPr kumimoji="0" lang="en-US"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39" name="Freeform 29"/>
            <p:cNvSpPr>
              <a:spLocks noEditPoints="1"/>
            </p:cNvSpPr>
            <p:nvPr/>
          </p:nvSpPr>
          <p:spPr bwMode="auto">
            <a:xfrm>
              <a:off x="2079316" y="3254582"/>
              <a:ext cx="209271" cy="140567"/>
            </a:xfrm>
            <a:custGeom>
              <a:avLst/>
              <a:gdLst>
                <a:gd name="T0" fmla="*/ 32 w 224"/>
                <a:gd name="T1" fmla="*/ 76 h 151"/>
                <a:gd name="T2" fmla="*/ 54 w 224"/>
                <a:gd name="T3" fmla="*/ 19 h 151"/>
                <a:gd name="T4" fmla="*/ 60 w 224"/>
                <a:gd name="T5" fmla="*/ 12 h 151"/>
                <a:gd name="T6" fmla="*/ 12 w 224"/>
                <a:gd name="T7" fmla="*/ 12 h 151"/>
                <a:gd name="T8" fmla="*/ 0 w 224"/>
                <a:gd name="T9" fmla="*/ 24 h 151"/>
                <a:gd name="T10" fmla="*/ 0 w 224"/>
                <a:gd name="T11" fmla="*/ 128 h 151"/>
                <a:gd name="T12" fmla="*/ 12 w 224"/>
                <a:gd name="T13" fmla="*/ 140 h 151"/>
                <a:gd name="T14" fmla="*/ 60 w 224"/>
                <a:gd name="T15" fmla="*/ 140 h 151"/>
                <a:gd name="T16" fmla="*/ 55 w 224"/>
                <a:gd name="T17" fmla="*/ 131 h 151"/>
                <a:gd name="T18" fmla="*/ 32 w 224"/>
                <a:gd name="T19" fmla="*/ 76 h 151"/>
                <a:gd name="T20" fmla="*/ 12 w 224"/>
                <a:gd name="T21" fmla="*/ 132 h 151"/>
                <a:gd name="T22" fmla="*/ 8 w 224"/>
                <a:gd name="T23" fmla="*/ 128 h 151"/>
                <a:gd name="T24" fmla="*/ 8 w 224"/>
                <a:gd name="T25" fmla="*/ 24 h 151"/>
                <a:gd name="T26" fmla="*/ 12 w 224"/>
                <a:gd name="T27" fmla="*/ 20 h 151"/>
                <a:gd name="T28" fmla="*/ 42 w 224"/>
                <a:gd name="T29" fmla="*/ 20 h 151"/>
                <a:gd name="T30" fmla="*/ 24 w 224"/>
                <a:gd name="T31" fmla="*/ 76 h 151"/>
                <a:gd name="T32" fmla="*/ 42 w 224"/>
                <a:gd name="T33" fmla="*/ 132 h 151"/>
                <a:gd name="T34" fmla="*/ 12 w 224"/>
                <a:gd name="T35" fmla="*/ 132 h 151"/>
                <a:gd name="T36" fmla="*/ 212 w 224"/>
                <a:gd name="T37" fmla="*/ 12 h 151"/>
                <a:gd name="T38" fmla="*/ 176 w 224"/>
                <a:gd name="T39" fmla="*/ 12 h 151"/>
                <a:gd name="T40" fmla="*/ 182 w 224"/>
                <a:gd name="T41" fmla="*/ 19 h 151"/>
                <a:gd name="T42" fmla="*/ 204 w 224"/>
                <a:gd name="T43" fmla="*/ 76 h 151"/>
                <a:gd name="T44" fmla="*/ 182 w 224"/>
                <a:gd name="T45" fmla="*/ 133 h 151"/>
                <a:gd name="T46" fmla="*/ 176 w 224"/>
                <a:gd name="T47" fmla="*/ 140 h 151"/>
                <a:gd name="T48" fmla="*/ 212 w 224"/>
                <a:gd name="T49" fmla="*/ 140 h 151"/>
                <a:gd name="T50" fmla="*/ 224 w 224"/>
                <a:gd name="T51" fmla="*/ 128 h 151"/>
                <a:gd name="T52" fmla="*/ 224 w 224"/>
                <a:gd name="T53" fmla="*/ 24 h 151"/>
                <a:gd name="T54" fmla="*/ 212 w 224"/>
                <a:gd name="T55" fmla="*/ 12 h 151"/>
                <a:gd name="T56" fmla="*/ 216 w 224"/>
                <a:gd name="T57" fmla="*/ 128 h 151"/>
                <a:gd name="T58" fmla="*/ 212 w 224"/>
                <a:gd name="T59" fmla="*/ 132 h 151"/>
                <a:gd name="T60" fmla="*/ 193 w 224"/>
                <a:gd name="T61" fmla="*/ 132 h 151"/>
                <a:gd name="T62" fmla="*/ 212 w 224"/>
                <a:gd name="T63" fmla="*/ 76 h 151"/>
                <a:gd name="T64" fmla="*/ 193 w 224"/>
                <a:gd name="T65" fmla="*/ 20 h 151"/>
                <a:gd name="T66" fmla="*/ 212 w 224"/>
                <a:gd name="T67" fmla="*/ 20 h 151"/>
                <a:gd name="T68" fmla="*/ 216 w 224"/>
                <a:gd name="T69" fmla="*/ 24 h 151"/>
                <a:gd name="T70" fmla="*/ 216 w 224"/>
                <a:gd name="T71" fmla="*/ 128 h 151"/>
                <a:gd name="T72" fmla="*/ 116 w 224"/>
                <a:gd name="T73" fmla="*/ 0 h 151"/>
                <a:gd name="T74" fmla="*/ 40 w 224"/>
                <a:gd name="T75" fmla="*/ 76 h 151"/>
                <a:gd name="T76" fmla="*/ 116 w 224"/>
                <a:gd name="T77" fmla="*/ 151 h 151"/>
                <a:gd name="T78" fmla="*/ 192 w 224"/>
                <a:gd name="T79" fmla="*/ 76 h 151"/>
                <a:gd name="T80" fmla="*/ 116 w 224"/>
                <a:gd name="T81" fmla="*/ 0 h 151"/>
                <a:gd name="T82" fmla="*/ 116 w 224"/>
                <a:gd name="T83" fmla="*/ 143 h 151"/>
                <a:gd name="T84" fmla="*/ 48 w 224"/>
                <a:gd name="T85" fmla="*/ 76 h 151"/>
                <a:gd name="T86" fmla="*/ 116 w 224"/>
                <a:gd name="T87" fmla="*/ 8 h 151"/>
                <a:gd name="T88" fmla="*/ 184 w 224"/>
                <a:gd name="T89" fmla="*/ 76 h 151"/>
                <a:gd name="T90" fmla="*/ 116 w 224"/>
                <a:gd name="T91" fmla="*/ 143 h 151"/>
                <a:gd name="T92" fmla="*/ 112 w 224"/>
                <a:gd name="T93" fmla="*/ 22 h 151"/>
                <a:gd name="T94" fmla="*/ 108 w 224"/>
                <a:gd name="T95" fmla="*/ 26 h 151"/>
                <a:gd name="T96" fmla="*/ 112 w 224"/>
                <a:gd name="T97" fmla="*/ 30 h 151"/>
                <a:gd name="T98" fmla="*/ 162 w 224"/>
                <a:gd name="T99" fmla="*/ 80 h 151"/>
                <a:gd name="T100" fmla="*/ 166 w 224"/>
                <a:gd name="T101" fmla="*/ 84 h 151"/>
                <a:gd name="T102" fmla="*/ 170 w 224"/>
                <a:gd name="T103" fmla="*/ 80 h 151"/>
                <a:gd name="T104" fmla="*/ 112 w 224"/>
                <a:gd name="T105" fmla="*/ 22 h 151"/>
                <a:gd name="T106" fmla="*/ 20 w 224"/>
                <a:gd name="T107" fmla="*/ 8 h 151"/>
                <a:gd name="T108" fmla="*/ 48 w 224"/>
                <a:gd name="T109" fmla="*/ 8 h 151"/>
                <a:gd name="T110" fmla="*/ 52 w 224"/>
                <a:gd name="T111" fmla="*/ 4 h 151"/>
                <a:gd name="T112" fmla="*/ 48 w 224"/>
                <a:gd name="T113" fmla="*/ 0 h 151"/>
                <a:gd name="T114" fmla="*/ 20 w 224"/>
                <a:gd name="T115" fmla="*/ 0 h 151"/>
                <a:gd name="T116" fmla="*/ 16 w 224"/>
                <a:gd name="T117" fmla="*/ 4 h 151"/>
                <a:gd name="T118" fmla="*/ 20 w 224"/>
                <a:gd name="T119" fmla="*/ 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151">
                  <a:moveTo>
                    <a:pt x="32" y="76"/>
                  </a:moveTo>
                  <a:cubicBezTo>
                    <a:pt x="32" y="55"/>
                    <a:pt x="39" y="34"/>
                    <a:pt x="54" y="19"/>
                  </a:cubicBezTo>
                  <a:cubicBezTo>
                    <a:pt x="60" y="12"/>
                    <a:pt x="60" y="12"/>
                    <a:pt x="60" y="12"/>
                  </a:cubicBezTo>
                  <a:cubicBezTo>
                    <a:pt x="12" y="12"/>
                    <a:pt x="12" y="12"/>
                    <a:pt x="12" y="12"/>
                  </a:cubicBezTo>
                  <a:cubicBezTo>
                    <a:pt x="5" y="12"/>
                    <a:pt x="0" y="17"/>
                    <a:pt x="0" y="24"/>
                  </a:cubicBezTo>
                  <a:cubicBezTo>
                    <a:pt x="0" y="128"/>
                    <a:pt x="0" y="128"/>
                    <a:pt x="0" y="128"/>
                  </a:cubicBezTo>
                  <a:cubicBezTo>
                    <a:pt x="0" y="135"/>
                    <a:pt x="5" y="140"/>
                    <a:pt x="12" y="140"/>
                  </a:cubicBezTo>
                  <a:cubicBezTo>
                    <a:pt x="60" y="140"/>
                    <a:pt x="60" y="140"/>
                    <a:pt x="60" y="140"/>
                  </a:cubicBezTo>
                  <a:cubicBezTo>
                    <a:pt x="55" y="131"/>
                    <a:pt x="55" y="131"/>
                    <a:pt x="55" y="131"/>
                  </a:cubicBezTo>
                  <a:cubicBezTo>
                    <a:pt x="40" y="116"/>
                    <a:pt x="32" y="97"/>
                    <a:pt x="32" y="76"/>
                  </a:cubicBezTo>
                  <a:close/>
                  <a:moveTo>
                    <a:pt x="12" y="132"/>
                  </a:moveTo>
                  <a:cubicBezTo>
                    <a:pt x="10" y="132"/>
                    <a:pt x="8" y="130"/>
                    <a:pt x="8" y="128"/>
                  </a:cubicBezTo>
                  <a:cubicBezTo>
                    <a:pt x="8" y="24"/>
                    <a:pt x="8" y="24"/>
                    <a:pt x="8" y="24"/>
                  </a:cubicBezTo>
                  <a:cubicBezTo>
                    <a:pt x="8" y="22"/>
                    <a:pt x="10" y="20"/>
                    <a:pt x="12" y="20"/>
                  </a:cubicBezTo>
                  <a:cubicBezTo>
                    <a:pt x="42" y="20"/>
                    <a:pt x="42" y="20"/>
                    <a:pt x="42" y="20"/>
                  </a:cubicBezTo>
                  <a:cubicBezTo>
                    <a:pt x="30" y="36"/>
                    <a:pt x="24" y="56"/>
                    <a:pt x="24" y="76"/>
                  </a:cubicBezTo>
                  <a:cubicBezTo>
                    <a:pt x="24" y="96"/>
                    <a:pt x="30" y="116"/>
                    <a:pt x="42" y="132"/>
                  </a:cubicBezTo>
                  <a:lnTo>
                    <a:pt x="12" y="132"/>
                  </a:lnTo>
                  <a:close/>
                  <a:moveTo>
                    <a:pt x="212" y="12"/>
                  </a:moveTo>
                  <a:cubicBezTo>
                    <a:pt x="176" y="12"/>
                    <a:pt x="176" y="12"/>
                    <a:pt x="176" y="12"/>
                  </a:cubicBezTo>
                  <a:cubicBezTo>
                    <a:pt x="182" y="19"/>
                    <a:pt x="182" y="19"/>
                    <a:pt x="182" y="19"/>
                  </a:cubicBezTo>
                  <a:cubicBezTo>
                    <a:pt x="196" y="34"/>
                    <a:pt x="204" y="55"/>
                    <a:pt x="204" y="76"/>
                  </a:cubicBezTo>
                  <a:cubicBezTo>
                    <a:pt x="204" y="97"/>
                    <a:pt x="196" y="118"/>
                    <a:pt x="182" y="133"/>
                  </a:cubicBezTo>
                  <a:cubicBezTo>
                    <a:pt x="176" y="140"/>
                    <a:pt x="176" y="140"/>
                    <a:pt x="176" y="140"/>
                  </a:cubicBezTo>
                  <a:cubicBezTo>
                    <a:pt x="212" y="140"/>
                    <a:pt x="212" y="140"/>
                    <a:pt x="212" y="140"/>
                  </a:cubicBezTo>
                  <a:cubicBezTo>
                    <a:pt x="219" y="140"/>
                    <a:pt x="224" y="135"/>
                    <a:pt x="224" y="128"/>
                  </a:cubicBezTo>
                  <a:cubicBezTo>
                    <a:pt x="224" y="24"/>
                    <a:pt x="224" y="24"/>
                    <a:pt x="224" y="24"/>
                  </a:cubicBezTo>
                  <a:cubicBezTo>
                    <a:pt x="224" y="17"/>
                    <a:pt x="219" y="12"/>
                    <a:pt x="212" y="12"/>
                  </a:cubicBezTo>
                  <a:close/>
                  <a:moveTo>
                    <a:pt x="216" y="128"/>
                  </a:moveTo>
                  <a:cubicBezTo>
                    <a:pt x="216" y="130"/>
                    <a:pt x="214" y="132"/>
                    <a:pt x="212" y="132"/>
                  </a:cubicBezTo>
                  <a:cubicBezTo>
                    <a:pt x="193" y="132"/>
                    <a:pt x="193" y="132"/>
                    <a:pt x="193" y="132"/>
                  </a:cubicBezTo>
                  <a:cubicBezTo>
                    <a:pt x="206" y="116"/>
                    <a:pt x="212" y="96"/>
                    <a:pt x="212" y="76"/>
                  </a:cubicBezTo>
                  <a:cubicBezTo>
                    <a:pt x="212" y="56"/>
                    <a:pt x="206" y="36"/>
                    <a:pt x="193" y="20"/>
                  </a:cubicBezTo>
                  <a:cubicBezTo>
                    <a:pt x="212" y="20"/>
                    <a:pt x="212" y="20"/>
                    <a:pt x="212" y="20"/>
                  </a:cubicBezTo>
                  <a:cubicBezTo>
                    <a:pt x="214" y="20"/>
                    <a:pt x="216" y="22"/>
                    <a:pt x="216" y="24"/>
                  </a:cubicBezTo>
                  <a:lnTo>
                    <a:pt x="216" y="128"/>
                  </a:lnTo>
                  <a:close/>
                  <a:moveTo>
                    <a:pt x="116" y="0"/>
                  </a:moveTo>
                  <a:cubicBezTo>
                    <a:pt x="74" y="0"/>
                    <a:pt x="40" y="34"/>
                    <a:pt x="40" y="76"/>
                  </a:cubicBezTo>
                  <a:cubicBezTo>
                    <a:pt x="40" y="117"/>
                    <a:pt x="74" y="151"/>
                    <a:pt x="116" y="151"/>
                  </a:cubicBezTo>
                  <a:cubicBezTo>
                    <a:pt x="158" y="151"/>
                    <a:pt x="192" y="117"/>
                    <a:pt x="192" y="76"/>
                  </a:cubicBezTo>
                  <a:cubicBezTo>
                    <a:pt x="192" y="34"/>
                    <a:pt x="158" y="0"/>
                    <a:pt x="116" y="0"/>
                  </a:cubicBezTo>
                  <a:close/>
                  <a:moveTo>
                    <a:pt x="116" y="143"/>
                  </a:moveTo>
                  <a:cubicBezTo>
                    <a:pt x="79" y="143"/>
                    <a:pt x="48" y="113"/>
                    <a:pt x="48" y="76"/>
                  </a:cubicBezTo>
                  <a:cubicBezTo>
                    <a:pt x="48" y="38"/>
                    <a:pt x="79" y="8"/>
                    <a:pt x="116" y="8"/>
                  </a:cubicBezTo>
                  <a:cubicBezTo>
                    <a:pt x="153" y="8"/>
                    <a:pt x="184" y="38"/>
                    <a:pt x="184" y="76"/>
                  </a:cubicBezTo>
                  <a:cubicBezTo>
                    <a:pt x="184" y="113"/>
                    <a:pt x="153" y="143"/>
                    <a:pt x="116" y="143"/>
                  </a:cubicBezTo>
                  <a:close/>
                  <a:moveTo>
                    <a:pt x="112" y="22"/>
                  </a:moveTo>
                  <a:cubicBezTo>
                    <a:pt x="110" y="22"/>
                    <a:pt x="108" y="24"/>
                    <a:pt x="108" y="26"/>
                  </a:cubicBezTo>
                  <a:cubicBezTo>
                    <a:pt x="108" y="28"/>
                    <a:pt x="110" y="30"/>
                    <a:pt x="112" y="30"/>
                  </a:cubicBezTo>
                  <a:cubicBezTo>
                    <a:pt x="139" y="30"/>
                    <a:pt x="162" y="52"/>
                    <a:pt x="162" y="80"/>
                  </a:cubicBezTo>
                  <a:cubicBezTo>
                    <a:pt x="162" y="82"/>
                    <a:pt x="164" y="84"/>
                    <a:pt x="166" y="84"/>
                  </a:cubicBezTo>
                  <a:cubicBezTo>
                    <a:pt x="168" y="84"/>
                    <a:pt x="170" y="82"/>
                    <a:pt x="170" y="80"/>
                  </a:cubicBezTo>
                  <a:cubicBezTo>
                    <a:pt x="170" y="48"/>
                    <a:pt x="144" y="22"/>
                    <a:pt x="112" y="22"/>
                  </a:cubicBezTo>
                  <a:close/>
                  <a:moveTo>
                    <a:pt x="20" y="8"/>
                  </a:moveTo>
                  <a:cubicBezTo>
                    <a:pt x="48" y="8"/>
                    <a:pt x="48" y="8"/>
                    <a:pt x="48" y="8"/>
                  </a:cubicBezTo>
                  <a:cubicBezTo>
                    <a:pt x="50" y="8"/>
                    <a:pt x="52" y="6"/>
                    <a:pt x="52" y="4"/>
                  </a:cubicBezTo>
                  <a:cubicBezTo>
                    <a:pt x="52" y="2"/>
                    <a:pt x="50" y="0"/>
                    <a:pt x="48" y="0"/>
                  </a:cubicBezTo>
                  <a:cubicBezTo>
                    <a:pt x="20" y="0"/>
                    <a:pt x="20" y="0"/>
                    <a:pt x="20" y="0"/>
                  </a:cubicBezTo>
                  <a:cubicBezTo>
                    <a:pt x="18" y="0"/>
                    <a:pt x="16" y="2"/>
                    <a:pt x="16" y="4"/>
                  </a:cubicBezTo>
                  <a:cubicBezTo>
                    <a:pt x="16" y="6"/>
                    <a:pt x="18" y="8"/>
                    <a:pt x="20" y="8"/>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50000"/>
                </a:lnSpc>
                <a:spcBef>
                  <a:spcPts val="0"/>
                </a:spcBef>
                <a:spcAft>
                  <a:spcPts val="0"/>
                </a:spcAft>
                <a:buClrTx/>
                <a:buSzTx/>
                <a:buFontTx/>
                <a:buNone/>
                <a:defRPr/>
              </a:pPr>
              <a:endParaRPr kumimoji="0" lang="en-US" sz="14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40" name="Rectangle 11"/>
            <p:cNvSpPr/>
            <p:nvPr/>
          </p:nvSpPr>
          <p:spPr>
            <a:xfrm>
              <a:off x="5458790" y="2996456"/>
              <a:ext cx="1661340" cy="58944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1" name="Rectangle 11"/>
            <p:cNvSpPr/>
            <p:nvPr/>
          </p:nvSpPr>
          <p:spPr>
            <a:xfrm>
              <a:off x="5458790" y="2703117"/>
              <a:ext cx="1105554" cy="312427"/>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2" name="Rectangle 11"/>
            <p:cNvSpPr/>
            <p:nvPr/>
          </p:nvSpPr>
          <p:spPr>
            <a:xfrm>
              <a:off x="8318785" y="2996456"/>
              <a:ext cx="1661340" cy="58944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Rectangle 11"/>
            <p:cNvSpPr/>
            <p:nvPr/>
          </p:nvSpPr>
          <p:spPr>
            <a:xfrm>
              <a:off x="8318787" y="2703117"/>
              <a:ext cx="1105554" cy="312427"/>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4" name="Rectangle 11"/>
            <p:cNvSpPr/>
            <p:nvPr/>
          </p:nvSpPr>
          <p:spPr>
            <a:xfrm>
              <a:off x="7083262" y="4532448"/>
              <a:ext cx="1661340" cy="58944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5" name="Rectangle 11"/>
            <p:cNvSpPr/>
            <p:nvPr/>
          </p:nvSpPr>
          <p:spPr>
            <a:xfrm>
              <a:off x="7083263" y="4239110"/>
              <a:ext cx="1105554" cy="312427"/>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6" name="Rectangle 11"/>
            <p:cNvSpPr/>
            <p:nvPr/>
          </p:nvSpPr>
          <p:spPr>
            <a:xfrm>
              <a:off x="4687842" y="4726230"/>
              <a:ext cx="1661340" cy="58944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7" name="Rectangle 11"/>
            <p:cNvSpPr/>
            <p:nvPr/>
          </p:nvSpPr>
          <p:spPr>
            <a:xfrm>
              <a:off x="4687842" y="4432891"/>
              <a:ext cx="1105554" cy="312427"/>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8" name="Rectangle 11"/>
            <p:cNvSpPr/>
            <p:nvPr/>
          </p:nvSpPr>
          <p:spPr>
            <a:xfrm>
              <a:off x="2528293" y="2996456"/>
              <a:ext cx="1661340" cy="58944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9" name="Rectangle 11"/>
            <p:cNvSpPr/>
            <p:nvPr/>
          </p:nvSpPr>
          <p:spPr>
            <a:xfrm>
              <a:off x="2528293" y="2703117"/>
              <a:ext cx="1105554" cy="312427"/>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sp>
        <p:nvSpPr>
          <p:cNvPr id="2" name="文本框 1"/>
          <p:cNvSpPr txBox="1"/>
          <p:nvPr/>
        </p:nvSpPr>
        <p:spPr>
          <a:xfrm>
            <a:off x="1904365" y="261620"/>
            <a:ext cx="1179830"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cxnSp>
        <p:nvCxnSpPr>
          <p:cNvPr id="3" name="直接连接符 2"/>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4564"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736151" y="1944408"/>
            <a:ext cx="7080367" cy="2138045"/>
            <a:chOff x="3218538" y="2202948"/>
            <a:chExt cx="5821291" cy="1757845"/>
          </a:xfrm>
        </p:grpSpPr>
        <p:sp>
          <p:nvSpPr>
            <p:cNvPr id="27" name="文本框 26"/>
            <p:cNvSpPr txBox="1"/>
            <p:nvPr/>
          </p:nvSpPr>
          <p:spPr>
            <a:xfrm>
              <a:off x="5235617" y="3163936"/>
              <a:ext cx="3804212" cy="72555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gn="l">
                <a:lnSpc>
                  <a:spcPct val="200000"/>
                </a:lnSpc>
              </a:pPr>
              <a:r>
                <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endPar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218538" y="2202948"/>
              <a:ext cx="2102734" cy="1757845"/>
            </a:xfrm>
            <a:prstGeom prst="rect">
              <a:avLst/>
            </a:prstGeom>
            <a:noFill/>
          </p:spPr>
          <p:txBody>
            <a:bodyPr wrap="square" rtlCol="0">
              <a:spAutoFit/>
            </a:bodyPr>
            <a:lstStyle/>
            <a:p>
              <a:pPr algn="ctr"/>
              <a:r>
                <a:rPr lang="en-US" altLang="zh-CN" sz="13300" dirty="0">
                  <a:solidFill>
                    <a:schemeClr val="accent1"/>
                  </a:solidFill>
                  <a:latin typeface="微软雅黑" panose="020B0503020204020204" pitchFamily="34" charset="-122"/>
                  <a:ea typeface="微软雅黑" panose="020B0503020204020204" pitchFamily="34" charset="-122"/>
                </a:rPr>
                <a:t>04</a:t>
              </a:r>
              <a:endParaRPr lang="en-US" altLang="zh-CN" sz="13300" spc="300" dirty="0">
                <a:solidFill>
                  <a:schemeClr val="accent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189500" y="2397468"/>
            <a:ext cx="3406381" cy="706756"/>
          </a:xfrm>
          <a:prstGeom prst="rect">
            <a:avLst/>
          </a:prstGeom>
          <a:noFill/>
        </p:spPr>
        <p:txBody>
          <a:bodyPr wrap="square" rtlCol="0">
            <a:spAutoFit/>
          </a:bodyPr>
          <a:lstStyle/>
          <a:p>
            <a:pPr algn="l"/>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号字</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04</a:t>
            </a:r>
            <a:endParaRPr lang="zh-CN" altLang="en-US" sz="3200" dirty="0">
              <a:solidFill>
                <a:schemeClr val="bg1"/>
              </a:solidFill>
              <a:latin typeface="Impact" panose="020B0806030902050204" pitchFamily="34" charset="0"/>
              <a:ea typeface="华文细黑" panose="02010600040101010101" pitchFamily="2" charset="-122"/>
            </a:endParaRPr>
          </a:p>
        </p:txBody>
      </p:sp>
      <p:grpSp>
        <p:nvGrpSpPr>
          <p:cNvPr id="20" name="组合 19"/>
          <p:cNvGrpSpPr/>
          <p:nvPr/>
        </p:nvGrpSpPr>
        <p:grpSpPr>
          <a:xfrm>
            <a:off x="1823110" y="2056388"/>
            <a:ext cx="8941346" cy="3899852"/>
            <a:chOff x="1463234" y="1891100"/>
            <a:chExt cx="9710290" cy="4235234"/>
          </a:xfrm>
        </p:grpSpPr>
        <p:grpSp>
          <p:nvGrpSpPr>
            <p:cNvPr id="21" name="Group 26"/>
            <p:cNvGrpSpPr/>
            <p:nvPr/>
          </p:nvGrpSpPr>
          <p:grpSpPr>
            <a:xfrm>
              <a:off x="4200185" y="2448216"/>
              <a:ext cx="3791628" cy="3651116"/>
              <a:chOff x="4200185" y="2320894"/>
              <a:chExt cx="3791628" cy="3651116"/>
            </a:xfrm>
          </p:grpSpPr>
          <p:sp>
            <p:nvSpPr>
              <p:cNvPr id="33" name="Rounded Rectangle 27"/>
              <p:cNvSpPr/>
              <p:nvPr/>
            </p:nvSpPr>
            <p:spPr>
              <a:xfrm flipH="1">
                <a:off x="4214254" y="4850056"/>
                <a:ext cx="3777559" cy="914400"/>
              </a:xfrm>
              <a:prstGeom prst="roundRect">
                <a:avLst>
                  <a:gd name="adj" fmla="val 50000"/>
                </a:avLst>
              </a:prstGeom>
              <a:solidFill>
                <a:srgbClr val="E41B16"/>
              </a:solidFill>
              <a:ln>
                <a:solidFill>
                  <a:srgbClr val="FDF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4" name="Rounded Rectangle 28"/>
              <p:cNvSpPr/>
              <p:nvPr/>
            </p:nvSpPr>
            <p:spPr>
              <a:xfrm rot="3492391" flipH="1">
                <a:off x="4991307" y="3689252"/>
                <a:ext cx="3651116" cy="914400"/>
              </a:xfrm>
              <a:prstGeom prst="roundRect">
                <a:avLst>
                  <a:gd name="adj" fmla="val 50000"/>
                </a:avLst>
              </a:prstGeom>
              <a:solidFill>
                <a:schemeClr val="accent1"/>
              </a:solidFill>
              <a:ln>
                <a:solidFill>
                  <a:srgbClr val="FDF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5" name="Rounded Rectangle 29"/>
              <p:cNvSpPr/>
              <p:nvPr/>
            </p:nvSpPr>
            <p:spPr>
              <a:xfrm rot="18107609">
                <a:off x="3556490" y="3689252"/>
                <a:ext cx="3651116" cy="914400"/>
              </a:xfrm>
              <a:prstGeom prst="roundRect">
                <a:avLst>
                  <a:gd name="adj" fmla="val 50000"/>
                </a:avLst>
              </a:prstGeom>
              <a:solidFill>
                <a:schemeClr val="accent1"/>
              </a:solidFill>
              <a:ln>
                <a:solidFill>
                  <a:srgbClr val="FDF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6" name="Rounded Rectangle 30"/>
              <p:cNvSpPr/>
              <p:nvPr/>
            </p:nvSpPr>
            <p:spPr>
              <a:xfrm flipH="1">
                <a:off x="4200185" y="4850056"/>
                <a:ext cx="3777559" cy="914400"/>
              </a:xfrm>
              <a:prstGeom prst="roundRect">
                <a:avLst>
                  <a:gd name="adj" fmla="val 50000"/>
                </a:avLst>
              </a:prstGeom>
              <a:solidFill>
                <a:srgbClr val="353A43"/>
              </a:solidFill>
              <a:ln>
                <a:solidFill>
                  <a:srgbClr val="FDF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7" name="Oval 31"/>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8" name="Oval 32"/>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39" name="Oval 33"/>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a:latin typeface="微软雅黑 Light" panose="020B0502040204020203" pitchFamily="34" charset="-122"/>
                  <a:ea typeface="微软雅黑 Light" panose="020B0502040204020203" pitchFamily="34" charset="-122"/>
                </a:endParaRPr>
              </a:p>
            </p:txBody>
          </p:sp>
          <p:sp>
            <p:nvSpPr>
              <p:cNvPr id="40" name="Freeform 34"/>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a:solidFill>
                    <a:prstClr val="black"/>
                  </a:solidFill>
                  <a:latin typeface="微软雅黑 Light" panose="020B0502040204020203" pitchFamily="34" charset="-122"/>
                  <a:ea typeface="微软雅黑 Light" panose="020B0502040204020203" pitchFamily="34" charset="-122"/>
                </a:endParaRPr>
              </a:p>
            </p:txBody>
          </p:sp>
          <p:sp>
            <p:nvSpPr>
              <p:cNvPr id="41" name="Freeform 35"/>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353A4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a:solidFill>
                    <a:prstClr val="black"/>
                  </a:solidFill>
                  <a:latin typeface="微软雅黑 Light" panose="020B0502040204020203" pitchFamily="34" charset="-122"/>
                  <a:ea typeface="微软雅黑 Light" panose="020B0502040204020203" pitchFamily="34" charset="-122"/>
                </a:endParaRPr>
              </a:p>
            </p:txBody>
          </p:sp>
          <p:sp>
            <p:nvSpPr>
              <p:cNvPr id="42" name="Freeform 36"/>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353A4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a:solidFill>
                    <a:prstClr val="black"/>
                  </a:solidFill>
                  <a:latin typeface="微软雅黑 Light" panose="020B0502040204020203" pitchFamily="34" charset="-122"/>
                  <a:ea typeface="微软雅黑 Light" panose="020B0502040204020203" pitchFamily="34" charset="-122"/>
                </a:endParaRPr>
              </a:p>
            </p:txBody>
          </p:sp>
        </p:grpSp>
        <p:grpSp>
          <p:nvGrpSpPr>
            <p:cNvPr id="22" name="Group 47"/>
            <p:cNvGrpSpPr/>
            <p:nvPr/>
          </p:nvGrpSpPr>
          <p:grpSpPr>
            <a:xfrm>
              <a:off x="7992824" y="1891100"/>
              <a:ext cx="3180700" cy="1942035"/>
              <a:chOff x="7727461" y="1631854"/>
              <a:chExt cx="3675852" cy="1942035"/>
            </a:xfrm>
          </p:grpSpPr>
          <p:sp>
            <p:nvSpPr>
              <p:cNvPr id="31" name="Rectangle 49"/>
              <p:cNvSpPr/>
              <p:nvPr/>
            </p:nvSpPr>
            <p:spPr>
              <a:xfrm>
                <a:off x="7727461" y="1631854"/>
                <a:ext cx="3675852" cy="194203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200" dirty="0">
                  <a:latin typeface="微软雅黑 Light" panose="020B0502040204020203" pitchFamily="34" charset="-122"/>
                  <a:ea typeface="微软雅黑 Light" panose="020B0502040204020203" pitchFamily="34" charset="-122"/>
                </a:endParaRPr>
              </a:p>
            </p:txBody>
          </p:sp>
          <p:sp>
            <p:nvSpPr>
              <p:cNvPr id="32" name="Rectangle 50"/>
              <p:cNvSpPr/>
              <p:nvPr/>
            </p:nvSpPr>
            <p:spPr>
              <a:xfrm>
                <a:off x="7727461" y="1631854"/>
                <a:ext cx="3675852" cy="43529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cs typeface="Lato Regular"/>
                  </a:rPr>
                  <a:t>KEY WORD </a:t>
                </a:r>
                <a:endParaRPr lang="id-ID" altLang="zh-CN" sz="1200" b="1" dirty="0">
                  <a:solidFill>
                    <a:schemeClr val="bg1"/>
                  </a:solidFill>
                  <a:latin typeface="微软雅黑 Light" panose="020B0502040204020203" pitchFamily="34" charset="-122"/>
                  <a:ea typeface="微软雅黑 Light" panose="020B0502040204020203" pitchFamily="34" charset="-122"/>
                  <a:cs typeface="Lato Regular"/>
                </a:endParaRPr>
              </a:p>
            </p:txBody>
          </p:sp>
        </p:grpSp>
        <p:sp>
          <p:nvSpPr>
            <p:cNvPr id="23" name="文本框 22"/>
            <p:cNvSpPr txBox="1"/>
            <p:nvPr/>
          </p:nvSpPr>
          <p:spPr>
            <a:xfrm>
              <a:off x="8214155" y="2794826"/>
              <a:ext cx="2775875" cy="841923"/>
            </a:xfrm>
            <a:prstGeom prst="rect">
              <a:avLst/>
            </a:prstGeom>
            <a:noFill/>
          </p:spPr>
          <p:txBody>
            <a:bodyPr wrap="square" rtlCol="0">
              <a:spAutoFit/>
            </a:bodyPr>
            <a:lstStyle/>
            <a:p>
              <a:pPr algn="ctr">
                <a:lnSpc>
                  <a:spcPct val="150000"/>
                </a:lnSpc>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文本框 23"/>
            <p:cNvSpPr txBox="1"/>
            <p:nvPr/>
          </p:nvSpPr>
          <p:spPr>
            <a:xfrm>
              <a:off x="8959641" y="2354340"/>
              <a:ext cx="1284902" cy="455897"/>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文本框 24"/>
            <p:cNvSpPr txBox="1"/>
            <p:nvPr/>
          </p:nvSpPr>
          <p:spPr>
            <a:xfrm>
              <a:off x="8141730" y="5284411"/>
              <a:ext cx="2344921" cy="84192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文本框 25"/>
            <p:cNvSpPr txBox="1"/>
            <p:nvPr/>
          </p:nvSpPr>
          <p:spPr>
            <a:xfrm>
              <a:off x="8141730" y="4849063"/>
              <a:ext cx="1284902" cy="455897"/>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7" name="文本框 26"/>
            <p:cNvSpPr txBox="1"/>
            <p:nvPr/>
          </p:nvSpPr>
          <p:spPr>
            <a:xfrm>
              <a:off x="2694256" y="2678998"/>
              <a:ext cx="2384709" cy="841923"/>
            </a:xfrm>
            <a:prstGeom prst="rect">
              <a:avLst/>
            </a:prstGeom>
            <a:noFill/>
          </p:spPr>
          <p:txBody>
            <a:bodyPr wrap="square" rtlCol="0">
              <a:spAutoFit/>
            </a:bodyPr>
            <a:lstStyle/>
            <a:p>
              <a:pPr algn="r">
                <a:lnSpc>
                  <a:spcPct val="150000"/>
                </a:lnSpc>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794063" y="2257264"/>
              <a:ext cx="1284902" cy="455897"/>
            </a:xfrm>
            <a:prstGeom prst="rect">
              <a:avLst/>
            </a:prstGeom>
            <a:noFill/>
          </p:spPr>
          <p:txBody>
            <a:bodyPr wrap="square" rtlCol="0">
              <a:spAutoFit/>
            </a:bodyPr>
            <a:lstStyle/>
            <a:p>
              <a:pPr algn="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1463234" y="5284411"/>
              <a:ext cx="2384709" cy="841923"/>
            </a:xfrm>
            <a:prstGeom prst="rect">
              <a:avLst/>
            </a:prstGeom>
            <a:noFill/>
          </p:spPr>
          <p:txBody>
            <a:bodyPr wrap="square" rtlCol="0">
              <a:spAutoFit/>
            </a:bodyPr>
            <a:lstStyle/>
            <a:p>
              <a:pPr algn="r">
                <a:lnSpc>
                  <a:spcPct val="150000"/>
                </a:lnSpc>
              </a:pPr>
              <a:r>
                <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2563043" y="4862677"/>
              <a:ext cx="1284902" cy="455897"/>
            </a:xfrm>
            <a:prstGeom prst="rect">
              <a:avLst/>
            </a:prstGeom>
            <a:noFill/>
          </p:spPr>
          <p:txBody>
            <a:bodyPr wrap="square" rtlCol="0">
              <a:spAutoFit/>
            </a:bodyPr>
            <a:lstStyle/>
            <a:p>
              <a:pPr algn="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904365" y="261620"/>
            <a:ext cx="1179830"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cxnSp>
        <p:nvCxnSpPr>
          <p:cNvPr id="3" name="直接连接符 2"/>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04</a:t>
            </a:r>
            <a:endParaRPr lang="zh-CN" altLang="en-US" sz="3200" dirty="0">
              <a:solidFill>
                <a:schemeClr val="bg1"/>
              </a:solidFill>
              <a:latin typeface="Impact" panose="020B0806030902050204" pitchFamily="34" charset="0"/>
              <a:ea typeface="华文细黑" panose="02010600040101010101" pitchFamily="2" charset="-122"/>
            </a:endParaRPr>
          </a:p>
        </p:txBody>
      </p:sp>
      <p:grpSp>
        <p:nvGrpSpPr>
          <p:cNvPr id="20" name="组合 19"/>
          <p:cNvGrpSpPr/>
          <p:nvPr/>
        </p:nvGrpSpPr>
        <p:grpSpPr>
          <a:xfrm>
            <a:off x="618755" y="2119059"/>
            <a:ext cx="10962828" cy="3653249"/>
            <a:chOff x="858337" y="2098651"/>
            <a:chExt cx="10483663" cy="3493573"/>
          </a:xfrm>
        </p:grpSpPr>
        <p:sp>
          <p:nvSpPr>
            <p:cNvPr id="21" name="Shape 2816"/>
            <p:cNvSpPr/>
            <p:nvPr/>
          </p:nvSpPr>
          <p:spPr>
            <a:xfrm>
              <a:off x="1534822" y="3841449"/>
              <a:ext cx="543759" cy="543759"/>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accent2"/>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2" name="Shape 2817"/>
            <p:cNvSpPr/>
            <p:nvPr/>
          </p:nvSpPr>
          <p:spPr>
            <a:xfrm>
              <a:off x="7278841" y="3841449"/>
              <a:ext cx="543759" cy="444894"/>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2"/>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3" name="Shape 2826"/>
            <p:cNvSpPr/>
            <p:nvPr/>
          </p:nvSpPr>
          <p:spPr>
            <a:xfrm>
              <a:off x="4422949" y="3841449"/>
              <a:ext cx="543759" cy="444894"/>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chemeClr val="accent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4" name="Shape 2827"/>
            <p:cNvSpPr/>
            <p:nvPr/>
          </p:nvSpPr>
          <p:spPr>
            <a:xfrm>
              <a:off x="10229158" y="3742584"/>
              <a:ext cx="395461" cy="543759"/>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accent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5" name="TextBox 23"/>
            <p:cNvSpPr txBox="1"/>
            <p:nvPr/>
          </p:nvSpPr>
          <p:spPr>
            <a:xfrm>
              <a:off x="1131929" y="2098651"/>
              <a:ext cx="2042059" cy="353189"/>
            </a:xfrm>
            <a:prstGeom prst="rect">
              <a:avLst/>
            </a:prstGeom>
            <a:noFill/>
          </p:spPr>
          <p:txBody>
            <a:bodyPr wrap="none" rtlCol="0">
              <a:spAutoFit/>
            </a:bodyPr>
            <a:lstStyle/>
            <a:p>
              <a:r>
                <a:rPr lang="en-US" altLang="zh-CN" b="1" dirty="0">
                  <a:solidFill>
                    <a:schemeClr val="tx1">
                      <a:lumMod val="50000"/>
                    </a:schemeClr>
                  </a:solidFill>
                  <a:latin typeface="微软雅黑 Light" panose="020B0502040204020203" pitchFamily="34" charset="-122"/>
                  <a:ea typeface="微软雅黑 Light" panose="020B0502040204020203" pitchFamily="34" charset="-122"/>
                  <a:cs typeface="Lato Regular" panose="020F0502020204030203" pitchFamily="34" charset="0"/>
                </a:rPr>
                <a:t>Add your title here</a:t>
              </a:r>
              <a:endParaRPr lang="id-ID" b="1" dirty="0">
                <a:solidFill>
                  <a:schemeClr val="tx1">
                    <a:lumMod val="50000"/>
                  </a:schemeClr>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26" name="文本框 25"/>
            <p:cNvSpPr txBox="1"/>
            <p:nvPr/>
          </p:nvSpPr>
          <p:spPr>
            <a:xfrm>
              <a:off x="858337" y="4834829"/>
              <a:ext cx="1767928" cy="7573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7" name="文本框 26"/>
            <p:cNvSpPr txBox="1"/>
            <p:nvPr/>
          </p:nvSpPr>
          <p:spPr>
            <a:xfrm>
              <a:off x="1187507" y="4529811"/>
              <a:ext cx="1109587" cy="3237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763582" y="4834829"/>
              <a:ext cx="1767928" cy="7573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4092752" y="4529811"/>
              <a:ext cx="1109587" cy="3237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6668827" y="4834829"/>
              <a:ext cx="1767928" cy="7573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6997997" y="4529811"/>
              <a:ext cx="1109587" cy="3237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2" name="文本框 31"/>
            <p:cNvSpPr txBox="1"/>
            <p:nvPr/>
          </p:nvSpPr>
          <p:spPr>
            <a:xfrm>
              <a:off x="9574072" y="4834829"/>
              <a:ext cx="1767928" cy="7573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3" name="文本框 32"/>
            <p:cNvSpPr txBox="1"/>
            <p:nvPr/>
          </p:nvSpPr>
          <p:spPr>
            <a:xfrm>
              <a:off x="9903242" y="4529811"/>
              <a:ext cx="1109587" cy="3237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4" name="Shape 717"/>
            <p:cNvSpPr txBox="1"/>
            <p:nvPr/>
          </p:nvSpPr>
          <p:spPr>
            <a:xfrm>
              <a:off x="1210657" y="2668622"/>
              <a:ext cx="9927606" cy="579613"/>
            </a:xfrm>
            <a:prstGeom prst="rect">
              <a:avLst/>
            </a:prstGeom>
            <a:noFill/>
            <a:ln>
              <a:noFill/>
            </a:ln>
          </p:spPr>
          <p:txBody>
            <a:bodyPr lIns="0" tIns="0" rIns="0" bIns="0" anchor="t" anchorCtr="0">
              <a:noAutofit/>
            </a:bodyPr>
            <a:lstStyle/>
            <a:p>
              <a:pPr>
                <a:lnSpc>
                  <a:spcPct val="150000"/>
                </a:lnSpc>
                <a:defRPr/>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a:p>
              <a:pPr>
                <a:lnSpc>
                  <a:spcPct val="150000"/>
                </a:lnSpc>
                <a:defRPr/>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a:p>
              <a:pPr>
                <a:lnSpc>
                  <a:spcPct val="150000"/>
                </a:lnSpc>
                <a:defRPr/>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904365" y="261620"/>
            <a:ext cx="1179830"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pic>
        <p:nvPicPr>
          <p:cNvPr id="3" name="图片 2"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3929"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Rectangle 11"/>
          <p:cNvSpPr>
            <a:spLocks noChangeArrowheads="1"/>
          </p:cNvSpPr>
          <p:nvPr userDrawn="1"/>
        </p:nvSpPr>
        <p:spPr bwMode="auto">
          <a:xfrm>
            <a:off x="248920" y="6035040"/>
            <a:ext cx="2504440" cy="824230"/>
          </a:xfrm>
          <a:prstGeom prst="rect">
            <a:avLst/>
          </a:prstGeom>
          <a:noFill/>
          <a:ln w="9525">
            <a:noFill/>
            <a:miter lim="800000"/>
          </a:ln>
          <a:effectLst/>
        </p:spPr>
        <p:txBody>
          <a:bodyPr/>
          <a:p>
            <a:pPr algn="l">
              <a:spcBef>
                <a:spcPts val="600"/>
              </a:spcBef>
              <a:buClr>
                <a:schemeClr val="accent1"/>
              </a:buClr>
              <a:buSzPct val="76000"/>
              <a:buFont typeface="Wingdings 3" panose="05040102010807070707" pitchFamily="18" charset="2"/>
              <a:buNone/>
              <a:defRPr/>
            </a:pPr>
            <a:r>
              <a:rPr lang="zh-CN" altLang="en-US">
                <a:solidFill>
                  <a:srgbClr val="353A43"/>
                </a:solidFill>
                <a:latin typeface="微软雅黑" panose="020B0503020204020204" pitchFamily="34" charset="-122"/>
                <a:ea typeface="微软雅黑" panose="020B0503020204020204" pitchFamily="34" charset="-122"/>
                <a:sym typeface="+mn-ea"/>
              </a:rPr>
              <a:t>华清远见教育集团</a:t>
            </a:r>
            <a:endParaRPr lang="zh-CN" altLang="en-US">
              <a:solidFill>
                <a:srgbClr val="353A43"/>
              </a:solidFill>
              <a:latin typeface="微软雅黑" panose="020B0503020204020204" pitchFamily="34" charset="-122"/>
              <a:ea typeface="微软雅黑" panose="020B0503020204020204" pitchFamily="34" charset="-122"/>
              <a:sym typeface="+mn-ea"/>
            </a:endParaRPr>
          </a:p>
          <a:p>
            <a:pPr algn="l">
              <a:spcBef>
                <a:spcPts val="600"/>
              </a:spcBef>
              <a:buClr>
                <a:schemeClr val="accent1"/>
              </a:buClr>
              <a:buSzPct val="76000"/>
              <a:buFont typeface="Wingdings 3" panose="05040102010807070707" pitchFamily="18" charset="2"/>
              <a:buNone/>
              <a:defRPr/>
            </a:pPr>
            <a:r>
              <a:rPr lang="zh-CN" altLang="en-US" sz="1600">
                <a:solidFill>
                  <a:srgbClr val="353A43"/>
                </a:solidFill>
                <a:latin typeface="微软雅黑" panose="020B0503020204020204" pitchFamily="34" charset="-122"/>
                <a:ea typeface="微软雅黑" panose="020B0503020204020204" pitchFamily="34" charset="-122"/>
                <a:sym typeface="+mn-ea"/>
              </a:rPr>
              <a:t>www.</a:t>
            </a:r>
            <a:r>
              <a:rPr lang="en-US" altLang="zh-CN" sz="1600">
                <a:solidFill>
                  <a:srgbClr val="353A43"/>
                </a:solidFill>
                <a:latin typeface="微软雅黑" panose="020B0503020204020204" pitchFamily="34" charset="-122"/>
                <a:ea typeface="微软雅黑" panose="020B0503020204020204" pitchFamily="34" charset="-122"/>
                <a:sym typeface="+mn-ea"/>
              </a:rPr>
              <a:t>hqyj</a:t>
            </a:r>
            <a:r>
              <a:rPr lang="zh-CN" altLang="en-US" sz="1600">
                <a:solidFill>
                  <a:srgbClr val="353A43"/>
                </a:solidFill>
                <a:latin typeface="微软雅黑" panose="020B0503020204020204" pitchFamily="34" charset="-122"/>
                <a:ea typeface="微软雅黑" panose="020B0503020204020204" pitchFamily="34" charset="-122"/>
                <a:sym typeface="+mn-ea"/>
              </a:rPr>
              <a:t>.com</a:t>
            </a:r>
            <a:endParaRPr lang="zh-CN" altLang="en-US" sz="1600">
              <a:solidFill>
                <a:srgbClr val="353A43"/>
              </a:solidFill>
              <a:latin typeface="微软雅黑" panose="020B0503020204020204" pitchFamily="34" charset="-122"/>
              <a:ea typeface="微软雅黑" panose="020B0503020204020204" pitchFamily="34" charset="-122"/>
              <a:sym typeface="+mn-ea"/>
            </a:endParaRPr>
          </a:p>
        </p:txBody>
      </p:sp>
      <p:sp>
        <p:nvSpPr>
          <p:cNvPr id="22" name="TextBox 34"/>
          <p:cNvSpPr txBox="1"/>
          <p:nvPr/>
        </p:nvSpPr>
        <p:spPr>
          <a:xfrm>
            <a:off x="2712720" y="1917700"/>
            <a:ext cx="7096125" cy="2122805"/>
          </a:xfrm>
          <a:prstGeom prst="rect">
            <a:avLst/>
          </a:prstGeom>
          <a:noFill/>
        </p:spPr>
        <p:txBody>
          <a:bodyPr wrap="square" rtlCol="0">
            <a:spAutoFit/>
          </a:bodyPr>
          <a:p>
            <a:pPr algn="l">
              <a:lnSpc>
                <a:spcPct val="150000"/>
              </a:lnSpc>
            </a:pPr>
            <a:r>
              <a:rPr lang="en-US" altLang="zh-CN" sz="8800" b="1" dirty="0">
                <a:solidFill>
                  <a:srgbClr val="353A43">
                    <a:alpha val="7000"/>
                  </a:srgbClr>
                </a:solidFill>
                <a:latin typeface="微软雅黑" panose="020B0503020204020204" pitchFamily="34" charset="-122"/>
                <a:ea typeface="微软雅黑" panose="020B0503020204020204" pitchFamily="34" charset="-122"/>
              </a:rPr>
              <a:t>Thank  you</a:t>
            </a:r>
            <a:endParaRPr lang="en-US" altLang="zh-CN" sz="8800" b="1" dirty="0">
              <a:solidFill>
                <a:srgbClr val="353A43">
                  <a:alpha val="7000"/>
                </a:srgb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886518" y="1845945"/>
            <a:ext cx="4418965" cy="1014730"/>
          </a:xfrm>
          <a:prstGeom prst="rect">
            <a:avLst/>
          </a:prstGeom>
          <a:noFill/>
        </p:spPr>
        <p:txBody>
          <a:bodyPr wrap="square" rtlCol="0">
            <a:spAutoFit/>
          </a:bodyPr>
          <a:p>
            <a:pPr algn="dist"/>
            <a:r>
              <a:rPr lang="zh-CN" altLang="en-US" sz="6000" b="1" dirty="0">
                <a:solidFill>
                  <a:srgbClr val="353A43"/>
                </a:solidFill>
                <a:latin typeface="微软雅黑" panose="020B0503020204020204" pitchFamily="34" charset="-122"/>
                <a:ea typeface="微软雅黑" panose="020B0503020204020204" pitchFamily="34" charset="-122"/>
              </a:rPr>
              <a:t>谢谢观看</a:t>
            </a:r>
            <a:endParaRPr lang="zh-CN" altLang="en-US" sz="6000" b="1" dirty="0">
              <a:solidFill>
                <a:srgbClr val="353A43"/>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951605" y="3717290"/>
            <a:ext cx="4288790" cy="1809750"/>
            <a:chOff x="6479" y="6080"/>
            <a:chExt cx="6754" cy="2850"/>
          </a:xfrm>
        </p:grpSpPr>
        <p:grpSp>
          <p:nvGrpSpPr>
            <p:cNvPr id="12" name="组合 11"/>
            <p:cNvGrpSpPr/>
            <p:nvPr/>
          </p:nvGrpSpPr>
          <p:grpSpPr>
            <a:xfrm>
              <a:off x="6479" y="6080"/>
              <a:ext cx="2604" cy="2851"/>
              <a:chOff x="5975" y="1592"/>
              <a:chExt cx="2604" cy="2851"/>
            </a:xfrm>
          </p:grpSpPr>
          <p:pic>
            <p:nvPicPr>
              <p:cNvPr id="13" name="图片 12" descr="图层 1"/>
              <p:cNvPicPr>
                <a:picLocks noChangeAspect="1"/>
              </p:cNvPicPr>
              <p:nvPr/>
            </p:nvPicPr>
            <p:blipFill>
              <a:blip r:embed="rId1"/>
              <a:stretch>
                <a:fillRect/>
              </a:stretch>
            </p:blipFill>
            <p:spPr>
              <a:xfrm>
                <a:off x="6197" y="1592"/>
                <a:ext cx="2160" cy="2160"/>
              </a:xfrm>
              <a:prstGeom prst="rect">
                <a:avLst/>
              </a:prstGeom>
            </p:spPr>
          </p:pic>
          <p:sp>
            <p:nvSpPr>
              <p:cNvPr id="21" name="文本框 20"/>
              <p:cNvSpPr txBox="1"/>
              <p:nvPr/>
            </p:nvSpPr>
            <p:spPr>
              <a:xfrm>
                <a:off x="5975" y="3961"/>
                <a:ext cx="2605" cy="483"/>
              </a:xfrm>
              <a:prstGeom prst="rect">
                <a:avLst/>
              </a:prstGeom>
              <a:noFill/>
            </p:spPr>
            <p:txBody>
              <a:bodyPr wrap="none" rtlCol="0">
                <a:spAutoFit/>
              </a:bodyPr>
              <a:p>
                <a:r>
                  <a:rPr lang="zh-CN" altLang="en-US" sz="1400">
                    <a:solidFill>
                      <a:srgbClr val="353A43"/>
                    </a:solidFill>
                  </a:rPr>
                  <a:t>海量视频</a:t>
                </a:r>
                <a:r>
                  <a:rPr lang="en-US" altLang="zh-CN" sz="1400">
                    <a:solidFill>
                      <a:srgbClr val="353A43"/>
                    </a:solidFill>
                  </a:rPr>
                  <a:t> </a:t>
                </a:r>
                <a:r>
                  <a:rPr lang="zh-CN" altLang="en-US" sz="1400">
                    <a:solidFill>
                      <a:srgbClr val="353A43"/>
                    </a:solidFill>
                  </a:rPr>
                  <a:t>贴身学习</a:t>
                </a:r>
                <a:endParaRPr lang="zh-CN" altLang="en-US" sz="1400">
                  <a:solidFill>
                    <a:srgbClr val="353A43"/>
                  </a:solidFill>
                </a:endParaRPr>
              </a:p>
            </p:txBody>
          </p:sp>
        </p:grpSp>
        <p:grpSp>
          <p:nvGrpSpPr>
            <p:cNvPr id="23" name="组合 22"/>
            <p:cNvGrpSpPr/>
            <p:nvPr/>
          </p:nvGrpSpPr>
          <p:grpSpPr>
            <a:xfrm>
              <a:off x="10629" y="6080"/>
              <a:ext cx="2604" cy="2851"/>
              <a:chOff x="9560" y="1592"/>
              <a:chExt cx="2604" cy="2851"/>
            </a:xfrm>
          </p:grpSpPr>
          <p:pic>
            <p:nvPicPr>
              <p:cNvPr id="24" name="图片 23" descr="图层 2"/>
              <p:cNvPicPr>
                <a:picLocks noChangeAspect="1"/>
              </p:cNvPicPr>
              <p:nvPr/>
            </p:nvPicPr>
            <p:blipFill>
              <a:blip r:embed="rId2"/>
              <a:stretch>
                <a:fillRect/>
              </a:stretch>
            </p:blipFill>
            <p:spPr>
              <a:xfrm>
                <a:off x="9775" y="1592"/>
                <a:ext cx="2175" cy="2160"/>
              </a:xfrm>
              <a:prstGeom prst="rect">
                <a:avLst/>
              </a:prstGeom>
            </p:spPr>
          </p:pic>
          <p:sp>
            <p:nvSpPr>
              <p:cNvPr id="27" name="文本框 26"/>
              <p:cNvSpPr txBox="1"/>
              <p:nvPr/>
            </p:nvSpPr>
            <p:spPr>
              <a:xfrm>
                <a:off x="9560" y="3961"/>
                <a:ext cx="2605" cy="483"/>
              </a:xfrm>
              <a:prstGeom prst="rect">
                <a:avLst/>
              </a:prstGeom>
              <a:noFill/>
            </p:spPr>
            <p:txBody>
              <a:bodyPr wrap="none" rtlCol="0">
                <a:spAutoFit/>
              </a:bodyPr>
              <a:p>
                <a:r>
                  <a:rPr lang="zh-CN" sz="1400">
                    <a:solidFill>
                      <a:srgbClr val="353A43"/>
                    </a:solidFill>
                  </a:rPr>
                  <a:t>超多干货</a:t>
                </a:r>
                <a:r>
                  <a:rPr lang="en-US" altLang="zh-CN" sz="1400">
                    <a:solidFill>
                      <a:srgbClr val="353A43"/>
                    </a:solidFill>
                  </a:rPr>
                  <a:t> </a:t>
                </a:r>
                <a:r>
                  <a:rPr lang="zh-CN" altLang="en-US" sz="1400">
                    <a:solidFill>
                      <a:srgbClr val="353A43"/>
                    </a:solidFill>
                  </a:rPr>
                  <a:t>实时更新</a:t>
                </a:r>
                <a:endParaRPr lang="zh-CN" altLang="en-US" sz="1400">
                  <a:solidFill>
                    <a:srgbClr val="353A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840146" y="4583575"/>
            <a:ext cx="2362958" cy="2274425"/>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1"/>
            <a:ext cx="3096645" cy="2988628"/>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菱形 25"/>
          <p:cNvSpPr/>
          <p:nvPr/>
        </p:nvSpPr>
        <p:spPr>
          <a:xfrm>
            <a:off x="1409070" y="2780952"/>
            <a:ext cx="918118" cy="91811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华文细黑" panose="02010600040101010101" pitchFamily="2" charset="-122"/>
              <a:ea typeface="华文细黑" panose="02010600040101010101" pitchFamily="2" charset="-122"/>
            </a:endParaRPr>
          </a:p>
        </p:txBody>
      </p:sp>
      <p:sp>
        <p:nvSpPr>
          <p:cNvPr id="27" name="文本框 26"/>
          <p:cNvSpPr txBox="1"/>
          <p:nvPr/>
        </p:nvSpPr>
        <p:spPr>
          <a:xfrm>
            <a:off x="388848" y="2957480"/>
            <a:ext cx="2950112" cy="58356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01</a:t>
            </a:r>
            <a:endParaRPr lang="zh-CN" altLang="en-US" sz="3200" spc="300" dirty="0">
              <a:solidFill>
                <a:schemeClr val="bg1"/>
              </a:solidFill>
              <a:latin typeface="华文细黑" panose="02010600040101010101" pitchFamily="2" charset="-122"/>
              <a:ea typeface="华文细黑" panose="02010600040101010101" pitchFamily="2" charset="-122"/>
            </a:endParaRPr>
          </a:p>
        </p:txBody>
      </p:sp>
      <p:sp>
        <p:nvSpPr>
          <p:cNvPr id="28" name="文本框 27"/>
          <p:cNvSpPr txBox="1"/>
          <p:nvPr/>
        </p:nvSpPr>
        <p:spPr>
          <a:xfrm>
            <a:off x="434644" y="3925823"/>
            <a:ext cx="2858518" cy="521970"/>
          </a:xfrm>
          <a:prstGeom prst="rect">
            <a:avLst/>
          </a:prstGeom>
          <a:noFill/>
        </p:spPr>
        <p:txBody>
          <a:bodyPr vert="horz" wrap="squar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sym typeface="+mn-ea"/>
              </a:rPr>
              <a:t>概述</a:t>
            </a:r>
            <a:endParaRPr lang="zh-CN" altLang="en-US" sz="2800" b="1" spc="300" dirty="0">
              <a:solidFill>
                <a:schemeClr val="accent1"/>
              </a:solidFill>
              <a:latin typeface="微软雅黑" panose="020B0503020204020204" pitchFamily="34" charset="-122"/>
              <a:ea typeface="微软雅黑" panose="020B0503020204020204" pitchFamily="34" charset="-122"/>
              <a:sym typeface="+mn-ea"/>
            </a:endParaRPr>
          </a:p>
        </p:txBody>
      </p:sp>
      <p:sp>
        <p:nvSpPr>
          <p:cNvPr id="29" name="文本框 28"/>
          <p:cNvSpPr txBox="1"/>
          <p:nvPr/>
        </p:nvSpPr>
        <p:spPr>
          <a:xfrm>
            <a:off x="517560" y="4399678"/>
            <a:ext cx="2692686" cy="645160"/>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nSpc>
                <a:spcPct val="200000"/>
              </a:lnSpc>
            </a:pP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备注：项目背景、项目功能</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概述、成员分工</a:t>
            </a:r>
            <a:r>
              <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200000"/>
              </a:lnSpc>
            </a:pPr>
            <a:endPar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0" name="菱形 29"/>
          <p:cNvSpPr/>
          <p:nvPr/>
        </p:nvSpPr>
        <p:spPr>
          <a:xfrm>
            <a:off x="4230468" y="2780952"/>
            <a:ext cx="918118" cy="91811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华文细黑" panose="02010600040101010101" pitchFamily="2" charset="-122"/>
              <a:ea typeface="华文细黑" panose="02010600040101010101" pitchFamily="2" charset="-122"/>
            </a:endParaRPr>
          </a:p>
        </p:txBody>
      </p:sp>
      <p:sp>
        <p:nvSpPr>
          <p:cNvPr id="31" name="文本框 30"/>
          <p:cNvSpPr txBox="1"/>
          <p:nvPr/>
        </p:nvSpPr>
        <p:spPr>
          <a:xfrm>
            <a:off x="3210246" y="2957480"/>
            <a:ext cx="2950112" cy="58356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02</a:t>
            </a:r>
            <a:endParaRPr lang="zh-CN" altLang="en-US" sz="3200" spc="3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3256042" y="3925823"/>
            <a:ext cx="2858518" cy="521970"/>
          </a:xfrm>
          <a:prstGeom prst="rect">
            <a:avLst/>
          </a:prstGeom>
          <a:noFill/>
        </p:spPr>
        <p:txBody>
          <a:bodyPr vert="horz" wrap="squar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sym typeface="+mn-ea"/>
              </a:rPr>
              <a:t>项目</a:t>
            </a:r>
            <a:r>
              <a:rPr lang="zh-CN" altLang="en-US" sz="2800" b="1" spc="300" dirty="0">
                <a:solidFill>
                  <a:schemeClr val="accent1"/>
                </a:solidFill>
                <a:latin typeface="微软雅黑" panose="020B0503020204020204" pitchFamily="34" charset="-122"/>
                <a:ea typeface="微软雅黑" panose="020B0503020204020204" pitchFamily="34" charset="-122"/>
                <a:sym typeface="+mn-ea"/>
              </a:rPr>
              <a:t>框架</a:t>
            </a:r>
            <a:endParaRPr lang="zh-CN" altLang="en-US" sz="2800" b="1" spc="300" dirty="0">
              <a:solidFill>
                <a:schemeClr val="accent1"/>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3338959" y="4399678"/>
            <a:ext cx="2692686" cy="368300"/>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nSpc>
                <a:spcPct val="200000"/>
              </a:lnSpc>
            </a:pP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项目模块结构</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设计框图</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介绍</a:t>
            </a:r>
            <a:endPar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4" name="菱形 33"/>
          <p:cNvSpPr/>
          <p:nvPr/>
        </p:nvSpPr>
        <p:spPr>
          <a:xfrm>
            <a:off x="7051866" y="2780952"/>
            <a:ext cx="918118" cy="91811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6031644" y="2957480"/>
            <a:ext cx="2950112" cy="58356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03</a:t>
            </a:r>
            <a:endParaRPr lang="zh-CN" altLang="en-US" sz="3200" spc="300" dirty="0">
              <a:solidFill>
                <a:schemeClr val="bg1"/>
              </a:solidFill>
              <a:latin typeface="华文细黑" panose="02010600040101010101" pitchFamily="2" charset="-122"/>
              <a:ea typeface="华文细黑" panose="02010600040101010101" pitchFamily="2" charset="-122"/>
            </a:endParaRPr>
          </a:p>
        </p:txBody>
      </p:sp>
      <p:sp>
        <p:nvSpPr>
          <p:cNvPr id="36" name="文本框 35"/>
          <p:cNvSpPr txBox="1"/>
          <p:nvPr/>
        </p:nvSpPr>
        <p:spPr>
          <a:xfrm>
            <a:off x="6077440" y="3925823"/>
            <a:ext cx="2858518" cy="521970"/>
          </a:xfrm>
          <a:prstGeom prst="rect">
            <a:avLst/>
          </a:prstGeom>
          <a:noFill/>
        </p:spPr>
        <p:txBody>
          <a:bodyPr vert="horz" wrap="squar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rPr>
              <a:t>模块功能</a:t>
            </a:r>
            <a:r>
              <a:rPr lang="zh-CN" altLang="en-US" sz="2800" b="1" spc="300" dirty="0">
                <a:solidFill>
                  <a:schemeClr val="accent1"/>
                </a:solidFill>
                <a:latin typeface="微软雅黑" panose="020B0503020204020204" pitchFamily="34" charset="-122"/>
                <a:ea typeface="微软雅黑" panose="020B0503020204020204" pitchFamily="34" charset="-122"/>
              </a:rPr>
              <a:t>描述</a:t>
            </a:r>
            <a:endParaRPr lang="zh-CN" altLang="en-US" sz="2800" b="1" spc="300" dirty="0">
              <a:solidFill>
                <a:schemeClr val="accent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160357" y="4399678"/>
            <a:ext cx="2692686" cy="368300"/>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nSpc>
                <a:spcPct val="200000"/>
              </a:lnSpc>
            </a:pP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每个模块关键点实现描述（可以由对应成员来</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讲）</a:t>
            </a:r>
            <a:endPar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8" name="菱形 37"/>
          <p:cNvSpPr/>
          <p:nvPr/>
        </p:nvSpPr>
        <p:spPr>
          <a:xfrm>
            <a:off x="9873265" y="2780952"/>
            <a:ext cx="918118" cy="91811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853042" y="2957480"/>
            <a:ext cx="2950112" cy="58356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04</a:t>
            </a:r>
            <a:endParaRPr lang="zh-CN" altLang="en-US" sz="3200" spc="300" dirty="0">
              <a:solidFill>
                <a:schemeClr val="bg1"/>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8898838" y="3925823"/>
            <a:ext cx="2858518" cy="521970"/>
          </a:xfrm>
          <a:prstGeom prst="rect">
            <a:avLst/>
          </a:prstGeom>
          <a:noFill/>
        </p:spPr>
        <p:txBody>
          <a:bodyPr vert="horz" wrap="squar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sym typeface="+mn-ea"/>
              </a:rPr>
              <a:t>总结</a:t>
            </a:r>
            <a:endParaRPr lang="zh-CN" altLang="en-US" sz="2800" b="1" spc="300" dirty="0">
              <a:solidFill>
                <a:schemeClr val="accent1"/>
              </a:solidFill>
              <a:latin typeface="微软雅黑" panose="020B0503020204020204" pitchFamily="34" charset="-122"/>
              <a:ea typeface="微软雅黑" panose="020B0503020204020204" pitchFamily="34" charset="-122"/>
              <a:sym typeface="+mn-ea"/>
            </a:endParaRPr>
          </a:p>
        </p:txBody>
      </p:sp>
      <p:sp>
        <p:nvSpPr>
          <p:cNvPr id="41" name="文本框 40"/>
          <p:cNvSpPr txBox="1"/>
          <p:nvPr/>
        </p:nvSpPr>
        <p:spPr>
          <a:xfrm>
            <a:off x="8981755" y="4399678"/>
            <a:ext cx="2692686" cy="368300"/>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nSpc>
                <a:spcPct val="200000"/>
              </a:lnSpc>
            </a:pP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遇到的问题如何解决、</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项目收获</a:t>
            </a:r>
            <a:r>
              <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rPr>
              <a:t>等</a:t>
            </a:r>
            <a:endParaRPr lang="zh-CN" altLang="en-US"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45" name="组合 44"/>
          <p:cNvGrpSpPr/>
          <p:nvPr/>
        </p:nvGrpSpPr>
        <p:grpSpPr>
          <a:xfrm>
            <a:off x="3945842" y="751904"/>
            <a:ext cx="4300316" cy="1993810"/>
            <a:chOff x="4233847" y="746801"/>
            <a:chExt cx="3783789" cy="1754326"/>
          </a:xfrm>
        </p:grpSpPr>
        <p:sp>
          <p:nvSpPr>
            <p:cNvPr id="42" name="文本框 41"/>
            <p:cNvSpPr txBox="1"/>
            <p:nvPr/>
          </p:nvSpPr>
          <p:spPr>
            <a:xfrm>
              <a:off x="4233847" y="746801"/>
              <a:ext cx="1686812" cy="1754326"/>
            </a:xfrm>
            <a:prstGeom prst="rect">
              <a:avLst/>
            </a:prstGeom>
            <a:noFill/>
          </p:spPr>
          <p:txBody>
            <a:bodyPr vert="horz" wrap="square" rtlCol="0">
              <a:spAutoFit/>
            </a:bodyPr>
            <a:lstStyle/>
            <a:p>
              <a:pPr algn="dist"/>
              <a:r>
                <a:rPr lang="zh-CN" altLang="en-US" sz="5400" b="1" spc="600" dirty="0">
                  <a:solidFill>
                    <a:schemeClr val="accent1"/>
                  </a:solidFill>
                  <a:latin typeface="微软雅黑" panose="020B0503020204020204" pitchFamily="34" charset="-122"/>
                  <a:ea typeface="微软雅黑" panose="020B0503020204020204" pitchFamily="34" charset="-122"/>
                </a:rPr>
                <a:t>目录</a:t>
              </a:r>
              <a:endParaRPr lang="zh-CN" altLang="en-US" sz="5400" b="1" spc="600" dirty="0">
                <a:solidFill>
                  <a:schemeClr val="accent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777126" y="994005"/>
              <a:ext cx="2240510" cy="514535"/>
            </a:xfrm>
            <a:prstGeom prst="rect">
              <a:avLst/>
            </a:prstGeom>
            <a:noFill/>
          </p:spPr>
          <p:txBody>
            <a:bodyPr wrap="square" rtlCol="0">
              <a:spAutoFit/>
            </a:bodyPr>
            <a:lstStyle/>
            <a:p>
              <a:r>
                <a:rPr lang="en-US" altLang="zh-CN" sz="3200" dirty="0">
                  <a:solidFill>
                    <a:schemeClr val="accent1"/>
                  </a:solidFill>
                  <a:latin typeface="微软雅黑 Light" panose="020B0502040204020203" pitchFamily="34" charset="-122"/>
                  <a:ea typeface="微软雅黑 Light" panose="020B0502040204020203" pitchFamily="34" charset="-122"/>
                </a:rPr>
                <a:t>/CONTENTS</a:t>
              </a:r>
              <a:endParaRPr lang="en-US" altLang="zh-CN" sz="3200" dirty="0">
                <a:solidFill>
                  <a:schemeClr val="accent1"/>
                </a:solidFill>
                <a:latin typeface="微软雅黑 Light" panose="020B0502040204020203" pitchFamily="34" charset="-122"/>
                <a:ea typeface="微软雅黑 Light" panose="020B0502040204020203" pitchFamily="34" charset="-122"/>
              </a:endParaRPr>
            </a:p>
          </p:txBody>
        </p:sp>
        <p:cxnSp>
          <p:nvCxnSpPr>
            <p:cNvPr id="44" name="直接连接符 43"/>
            <p:cNvCxnSpPr/>
            <p:nvPr/>
          </p:nvCxnSpPr>
          <p:spPr>
            <a:xfrm>
              <a:off x="4338662" y="1629794"/>
              <a:ext cx="3514676" cy="0"/>
            </a:xfrm>
            <a:prstGeom prst="line">
              <a:avLst/>
            </a:prstGeom>
            <a:ln w="15875">
              <a:headEnd type="diamond" w="lg" len="lg"/>
              <a:tailEnd type="diamond"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3929"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736151" y="1944408"/>
            <a:ext cx="7080367" cy="2138045"/>
            <a:chOff x="3218538" y="2202948"/>
            <a:chExt cx="5821291" cy="1757845"/>
          </a:xfrm>
        </p:grpSpPr>
        <p:sp>
          <p:nvSpPr>
            <p:cNvPr id="26" name="文本框 25"/>
            <p:cNvSpPr txBox="1"/>
            <p:nvPr/>
          </p:nvSpPr>
          <p:spPr>
            <a:xfrm>
              <a:off x="5235617" y="2575442"/>
              <a:ext cx="2800637" cy="581076"/>
            </a:xfrm>
            <a:prstGeom prst="rect">
              <a:avLst/>
            </a:prstGeom>
            <a:noFill/>
          </p:spPr>
          <p:txBody>
            <a:bodyPr wrap="square" rtlCol="0">
              <a:spAutoFit/>
            </a:bodyPr>
            <a:lstStyle/>
            <a:p>
              <a:pPr algn="l"/>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号字</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235617" y="3163936"/>
              <a:ext cx="3804212" cy="72555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gn="l">
                <a:lnSpc>
                  <a:spcPct val="200000"/>
                </a:lnSpc>
              </a:pPr>
              <a:r>
                <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endPar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218538" y="2202948"/>
              <a:ext cx="2102734" cy="1757845"/>
            </a:xfrm>
            <a:prstGeom prst="rect">
              <a:avLst/>
            </a:prstGeom>
            <a:noFill/>
          </p:spPr>
          <p:txBody>
            <a:bodyPr wrap="square" rtlCol="0">
              <a:spAutoFit/>
            </a:bodyPr>
            <a:lstStyle/>
            <a:p>
              <a:pPr algn="ctr"/>
              <a:r>
                <a:rPr lang="en-US" altLang="zh-CN" sz="13300" dirty="0">
                  <a:solidFill>
                    <a:schemeClr val="accent1"/>
                  </a:solidFill>
                  <a:latin typeface="微软雅黑" panose="020B0503020204020204" pitchFamily="34" charset="-122"/>
                  <a:ea typeface="微软雅黑" panose="020B0503020204020204" pitchFamily="34" charset="-122"/>
                </a:rPr>
                <a:t>01</a:t>
              </a:r>
              <a:endParaRPr lang="en-US" altLang="zh-CN" sz="13300" spc="30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rot="8100000">
            <a:off x="-1416685" y="5436870"/>
            <a:ext cx="2853690" cy="285369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04048" y="2087880"/>
            <a:ext cx="7027545" cy="2922987"/>
            <a:chOff x="6960025" y="1570213"/>
            <a:chExt cx="4713635" cy="2624800"/>
          </a:xfrm>
        </p:grpSpPr>
        <p:sp>
          <p:nvSpPr>
            <p:cNvPr id="13" name="文本框 12"/>
            <p:cNvSpPr txBox="1"/>
            <p:nvPr/>
          </p:nvSpPr>
          <p:spPr>
            <a:xfrm>
              <a:off x="6960025" y="2226611"/>
              <a:ext cx="4713635" cy="196840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nSpc>
                  <a:spcPct val="150000"/>
                </a:lnSpc>
                <a:buFont typeface="+mj-lt"/>
                <a:buAutoNum type="alphaLcParenR"/>
              </a:pPr>
              <a:r>
                <a:rPr lang="zh-CN" altLang="en-US" sz="13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r>
                <a:rPr lang="zh-CN" altLang="en-US" sz="13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r>
                <a:rPr lang="zh-CN" altLang="en-US" sz="13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LcParenR"/>
              </a:pPr>
              <a:r>
                <a:rPr lang="zh-CN" altLang="en-US" sz="13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13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6960026" y="1570213"/>
              <a:ext cx="2502297" cy="41341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spc="600" dirty="0">
                  <a:solidFill>
                    <a:schemeClr val="tx1">
                      <a:lumMod val="75000"/>
                      <a:lumOff val="25000"/>
                    </a:schemeClr>
                  </a:solidFill>
                  <a:latin typeface="微软雅黑 Light" panose="020B0502040204020203" pitchFamily="34" charset="-122"/>
                  <a:ea typeface="微软雅黑 Light" panose="020B0502040204020203" pitchFamily="34" charset="-122"/>
                </a:rPr>
                <a:t>此处编辑标题</a:t>
              </a:r>
              <a:endParaRPr lang="zh-CN" altLang="en-US" sz="2400" b="1" spc="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矩形 5"/>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矩形 16"/>
          <p:cNvSpPr/>
          <p:nvPr/>
        </p:nvSpPr>
        <p:spPr>
          <a:xfrm>
            <a:off x="136272" y="241593"/>
            <a:ext cx="2222339" cy="583565"/>
          </a:xfrm>
          <a:prstGeom prst="rect">
            <a:avLst/>
          </a:prstGeom>
        </p:spPr>
        <p:txBody>
          <a:bodyPr wrap="square">
            <a:spAutoFit/>
          </a:bodyPr>
          <a:p>
            <a:r>
              <a:rPr lang="en-US" altLang="zh-CN" sz="3200" dirty="0">
                <a:solidFill>
                  <a:schemeClr val="bg1"/>
                </a:solidFill>
                <a:latin typeface="Impact" panose="020B0806030902050204" pitchFamily="34" charset="0"/>
                <a:ea typeface="华文细黑" panose="02010600040101010101" pitchFamily="2" charset="-122"/>
              </a:rPr>
              <a:t>PART  01</a:t>
            </a:r>
            <a:endParaRPr lang="zh-CN" altLang="en-US" sz="3200" dirty="0">
              <a:solidFill>
                <a:schemeClr val="bg1"/>
              </a:solidFill>
              <a:latin typeface="Impact" panose="020B0806030902050204" pitchFamily="34" charset="0"/>
              <a:ea typeface="华文细黑" panose="02010600040101010101" pitchFamily="2" charset="-122"/>
            </a:endParaRPr>
          </a:p>
        </p:txBody>
      </p:sp>
      <p:sp>
        <p:nvSpPr>
          <p:cNvPr id="18" name="文本框 17"/>
          <p:cNvSpPr txBox="1"/>
          <p:nvPr/>
        </p:nvSpPr>
        <p:spPr>
          <a:xfrm>
            <a:off x="1904112" y="261517"/>
            <a:ext cx="2826882"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cxnSp>
        <p:nvCxnSpPr>
          <p:cNvPr id="8" name="直接连接符 7"/>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3929"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736151" y="1944408"/>
            <a:ext cx="7080367" cy="2138045"/>
            <a:chOff x="3218538" y="2202948"/>
            <a:chExt cx="5821291" cy="1757845"/>
          </a:xfrm>
        </p:grpSpPr>
        <p:sp>
          <p:nvSpPr>
            <p:cNvPr id="27" name="文本框 26"/>
            <p:cNvSpPr txBox="1"/>
            <p:nvPr/>
          </p:nvSpPr>
          <p:spPr>
            <a:xfrm>
              <a:off x="5235617" y="3163936"/>
              <a:ext cx="3804212" cy="72555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gn="l">
                <a:lnSpc>
                  <a:spcPct val="200000"/>
                </a:lnSpc>
              </a:pPr>
              <a:r>
                <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endPar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218538" y="2202948"/>
              <a:ext cx="2102734" cy="1757845"/>
            </a:xfrm>
            <a:prstGeom prst="rect">
              <a:avLst/>
            </a:prstGeom>
            <a:noFill/>
          </p:spPr>
          <p:txBody>
            <a:bodyPr wrap="square" rtlCol="0">
              <a:spAutoFit/>
            </a:bodyPr>
            <a:lstStyle/>
            <a:p>
              <a:pPr algn="ctr"/>
              <a:r>
                <a:rPr lang="en-US" altLang="zh-CN" sz="13300" dirty="0">
                  <a:solidFill>
                    <a:schemeClr val="accent1"/>
                  </a:solidFill>
                  <a:latin typeface="微软雅黑" panose="020B0503020204020204" pitchFamily="34" charset="-122"/>
                  <a:ea typeface="微软雅黑" panose="020B0503020204020204" pitchFamily="34" charset="-122"/>
                </a:rPr>
                <a:t>02</a:t>
              </a:r>
              <a:endParaRPr lang="en-US" altLang="zh-CN" sz="13300" spc="300" dirty="0">
                <a:solidFill>
                  <a:schemeClr val="accent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189500" y="2397468"/>
            <a:ext cx="3406381" cy="706756"/>
          </a:xfrm>
          <a:prstGeom prst="rect">
            <a:avLst/>
          </a:prstGeom>
          <a:noFill/>
        </p:spPr>
        <p:txBody>
          <a:bodyPr wrap="square" rtlCol="0">
            <a:spAutoFit/>
          </a:bodyPr>
          <a:p>
            <a:pPr algn="l"/>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号字</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02</a:t>
            </a:r>
            <a:endParaRPr lang="zh-CN" altLang="en-US" sz="3200" dirty="0">
              <a:solidFill>
                <a:schemeClr val="bg1"/>
              </a:solidFill>
              <a:latin typeface="Impact" panose="020B0806030902050204" pitchFamily="34" charset="0"/>
              <a:ea typeface="华文细黑" panose="02010600040101010101" pitchFamily="2" charset="-122"/>
            </a:endParaRPr>
          </a:p>
        </p:txBody>
      </p:sp>
      <p:sp>
        <p:nvSpPr>
          <p:cNvPr id="18" name="文本框 17"/>
          <p:cNvSpPr txBox="1"/>
          <p:nvPr/>
        </p:nvSpPr>
        <p:spPr>
          <a:xfrm>
            <a:off x="1904365" y="261620"/>
            <a:ext cx="1179830" cy="521970"/>
          </a:xfrm>
          <a:prstGeom prst="rect">
            <a:avLst/>
          </a:prstGeom>
          <a:noFill/>
        </p:spPr>
        <p:txBody>
          <a:bodyPr wrap="square" rtlCol="0">
            <a:spAutoFit/>
          </a:bodyPr>
          <a:lstStyle/>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grpSp>
        <p:nvGrpSpPr>
          <p:cNvPr id="2" name="组合 1"/>
          <p:cNvGrpSpPr/>
          <p:nvPr/>
        </p:nvGrpSpPr>
        <p:grpSpPr>
          <a:xfrm>
            <a:off x="772820" y="2429265"/>
            <a:ext cx="10672864" cy="3602410"/>
            <a:chOff x="1297968" y="2753249"/>
            <a:chExt cx="9622568" cy="3247905"/>
          </a:xfrm>
        </p:grpSpPr>
        <p:grpSp>
          <p:nvGrpSpPr>
            <p:cNvPr id="20" name="组合 19"/>
            <p:cNvGrpSpPr/>
            <p:nvPr/>
          </p:nvGrpSpPr>
          <p:grpSpPr>
            <a:xfrm>
              <a:off x="1297968" y="2753249"/>
              <a:ext cx="9622568" cy="1610648"/>
              <a:chOff x="949809" y="3041384"/>
              <a:chExt cx="10318886" cy="1727200"/>
            </a:xfrm>
          </p:grpSpPr>
          <p:sp>
            <p:nvSpPr>
              <p:cNvPr id="21" name="Rectangular Callout 55"/>
              <p:cNvSpPr/>
              <p:nvPr/>
            </p:nvSpPr>
            <p:spPr>
              <a:xfrm flipV="1">
                <a:off x="949809" y="3041384"/>
                <a:ext cx="2416243" cy="1727200"/>
              </a:xfrm>
              <a:prstGeom prst="wedgeRectCallout">
                <a:avLst>
                  <a:gd name="adj1" fmla="val 21398"/>
                  <a:gd name="adj2" fmla="val 678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22" name="Freeform 42"/>
              <p:cNvSpPr>
                <a:spLocks noEditPoints="1"/>
              </p:cNvSpPr>
              <p:nvPr/>
            </p:nvSpPr>
            <p:spPr bwMode="auto">
              <a:xfrm>
                <a:off x="1877037" y="3194368"/>
                <a:ext cx="561787" cy="48356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000" dirty="0">
                  <a:latin typeface="微软雅黑 Light" panose="020B0502040204020203" pitchFamily="34" charset="-122"/>
                  <a:ea typeface="微软雅黑 Light" panose="020B0502040204020203" pitchFamily="34" charset="-122"/>
                </a:endParaRPr>
              </a:p>
            </p:txBody>
          </p:sp>
          <p:sp>
            <p:nvSpPr>
              <p:cNvPr id="23" name="Rectangular Callout 56"/>
              <p:cNvSpPr/>
              <p:nvPr/>
            </p:nvSpPr>
            <p:spPr>
              <a:xfrm flipV="1">
                <a:off x="3584024" y="3041384"/>
                <a:ext cx="2416243" cy="1727200"/>
              </a:xfrm>
              <a:prstGeom prst="wedgeRectCallout">
                <a:avLst>
                  <a:gd name="adj1" fmla="val 21398"/>
                  <a:gd name="adj2" fmla="val 67871"/>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24" name="Freeform 178"/>
              <p:cNvSpPr>
                <a:spLocks noEditPoints="1"/>
              </p:cNvSpPr>
              <p:nvPr/>
            </p:nvSpPr>
            <p:spPr bwMode="auto">
              <a:xfrm>
                <a:off x="4511252" y="3224592"/>
                <a:ext cx="561787" cy="423115"/>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920" tIns="60960" rIns="121920" bIns="60960" numCol="1" anchor="t" anchorCtr="0" compatLnSpc="1"/>
              <a:lstStyle/>
              <a:p>
                <a:endParaRPr lang="en-US" sz="2000" dirty="0">
                  <a:latin typeface="微软雅黑 Light" panose="020B0502040204020203" pitchFamily="34" charset="-122"/>
                  <a:ea typeface="微软雅黑 Light" panose="020B0502040204020203" pitchFamily="34" charset="-122"/>
                </a:endParaRPr>
              </a:p>
            </p:txBody>
          </p:sp>
          <p:sp>
            <p:nvSpPr>
              <p:cNvPr id="25" name="Rectangular Callout 57"/>
              <p:cNvSpPr/>
              <p:nvPr/>
            </p:nvSpPr>
            <p:spPr>
              <a:xfrm flipV="1">
                <a:off x="6218239" y="3041384"/>
                <a:ext cx="2416243" cy="1727200"/>
              </a:xfrm>
              <a:prstGeom prst="wedgeRectCallout">
                <a:avLst>
                  <a:gd name="adj1" fmla="val 21398"/>
                  <a:gd name="adj2" fmla="val 678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26" name="Freeform 52"/>
              <p:cNvSpPr>
                <a:spLocks noEditPoints="1"/>
              </p:cNvSpPr>
              <p:nvPr/>
            </p:nvSpPr>
            <p:spPr bwMode="auto">
              <a:xfrm>
                <a:off x="7168579" y="3158813"/>
                <a:ext cx="515563" cy="554672"/>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000" dirty="0">
                  <a:latin typeface="微软雅黑 Light" panose="020B0502040204020203" pitchFamily="34" charset="-122"/>
                  <a:ea typeface="微软雅黑 Light" panose="020B0502040204020203" pitchFamily="34" charset="-122"/>
                </a:endParaRPr>
              </a:p>
            </p:txBody>
          </p:sp>
          <p:sp>
            <p:nvSpPr>
              <p:cNvPr id="27" name="Rectangular Callout 58"/>
              <p:cNvSpPr/>
              <p:nvPr/>
            </p:nvSpPr>
            <p:spPr>
              <a:xfrm flipV="1">
                <a:off x="8852452" y="3041384"/>
                <a:ext cx="2416243" cy="1727200"/>
              </a:xfrm>
              <a:prstGeom prst="wedgeRectCallout">
                <a:avLst>
                  <a:gd name="adj1" fmla="val 21398"/>
                  <a:gd name="adj2" fmla="val 67871"/>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28" name="Freeform 83"/>
              <p:cNvSpPr>
                <a:spLocks noEditPoints="1"/>
              </p:cNvSpPr>
              <p:nvPr/>
            </p:nvSpPr>
            <p:spPr bwMode="auto">
              <a:xfrm>
                <a:off x="9865131" y="3142984"/>
                <a:ext cx="390887" cy="58633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000" dirty="0">
                  <a:latin typeface="微软雅黑 Light" panose="020B0502040204020203" pitchFamily="34" charset="-122"/>
                  <a:ea typeface="微软雅黑 Light" panose="020B0502040204020203" pitchFamily="34" charset="-122"/>
                </a:endParaRPr>
              </a:p>
            </p:txBody>
          </p:sp>
          <p:sp>
            <p:nvSpPr>
              <p:cNvPr id="29" name="矩形 28"/>
              <p:cNvSpPr/>
              <p:nvPr/>
            </p:nvSpPr>
            <p:spPr>
              <a:xfrm>
                <a:off x="1482905" y="3981184"/>
                <a:ext cx="1350050" cy="337516"/>
              </a:xfrm>
              <a:prstGeom prst="rect">
                <a:avLst/>
              </a:prstGeom>
            </p:spPr>
            <p:txBody>
              <a:bodyPr wrap="square">
                <a:spAutoFit/>
              </a:bodyPr>
              <a:lstStyle/>
              <a:p>
                <a:pPr algn="ctr"/>
                <a:r>
                  <a:rPr lang="en-US" altLang="zh-CN" sz="1600" dirty="0">
                    <a:solidFill>
                      <a:schemeClr val="bg1"/>
                    </a:solidFill>
                    <a:latin typeface="微软雅黑 Light" panose="020B0502040204020203" pitchFamily="34" charset="-122"/>
                    <a:ea typeface="微软雅黑 Light" panose="020B0502040204020203" pitchFamily="34" charset="-122"/>
                  </a:rPr>
                  <a:t>KEY WORD</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29"/>
              <p:cNvSpPr/>
              <p:nvPr/>
            </p:nvSpPr>
            <p:spPr>
              <a:xfrm>
                <a:off x="4117120" y="3981184"/>
                <a:ext cx="1350050" cy="337516"/>
              </a:xfrm>
              <a:prstGeom prst="rect">
                <a:avLst/>
              </a:prstGeom>
            </p:spPr>
            <p:txBody>
              <a:bodyPr wrap="square">
                <a:spAutoFit/>
              </a:bodyPr>
              <a:lstStyle/>
              <a:p>
                <a:pPr algn="ctr"/>
                <a:r>
                  <a:rPr lang="en-US" altLang="zh-CN" sz="1600" dirty="0">
                    <a:solidFill>
                      <a:schemeClr val="bg1"/>
                    </a:solidFill>
                    <a:latin typeface="微软雅黑 Light" panose="020B0502040204020203" pitchFamily="34" charset="-122"/>
                    <a:ea typeface="微软雅黑 Light" panose="020B0502040204020203" pitchFamily="34" charset="-122"/>
                  </a:rPr>
                  <a:t>KEY WORD</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p:cNvSpPr/>
              <p:nvPr/>
            </p:nvSpPr>
            <p:spPr>
              <a:xfrm>
                <a:off x="6751335" y="3981184"/>
                <a:ext cx="1350050" cy="337516"/>
              </a:xfrm>
              <a:prstGeom prst="rect">
                <a:avLst/>
              </a:prstGeom>
            </p:spPr>
            <p:txBody>
              <a:bodyPr wrap="square">
                <a:spAutoFit/>
              </a:bodyPr>
              <a:lstStyle/>
              <a:p>
                <a:pPr algn="ctr"/>
                <a:r>
                  <a:rPr lang="en-US" altLang="zh-CN" sz="1600" dirty="0">
                    <a:solidFill>
                      <a:schemeClr val="bg1"/>
                    </a:solidFill>
                    <a:latin typeface="微软雅黑 Light" panose="020B0502040204020203" pitchFamily="34" charset="-122"/>
                    <a:ea typeface="微软雅黑 Light" panose="020B0502040204020203" pitchFamily="34" charset="-122"/>
                  </a:rPr>
                  <a:t>KEY WORD</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32" name="矩形 31"/>
              <p:cNvSpPr/>
              <p:nvPr/>
            </p:nvSpPr>
            <p:spPr>
              <a:xfrm>
                <a:off x="9385550" y="3981184"/>
                <a:ext cx="1350050" cy="337516"/>
              </a:xfrm>
              <a:prstGeom prst="rect">
                <a:avLst/>
              </a:prstGeom>
            </p:spPr>
            <p:txBody>
              <a:bodyPr wrap="square">
                <a:spAutoFit/>
              </a:bodyPr>
              <a:lstStyle/>
              <a:p>
                <a:pPr algn="ctr"/>
                <a:r>
                  <a:rPr lang="en-US" altLang="zh-CN" sz="1600" dirty="0">
                    <a:solidFill>
                      <a:schemeClr val="bg1"/>
                    </a:solidFill>
                    <a:latin typeface="微软雅黑 Light" panose="020B0502040204020203" pitchFamily="34" charset="-122"/>
                    <a:ea typeface="微软雅黑 Light" panose="020B0502040204020203" pitchFamily="34" charset="-122"/>
                  </a:rPr>
                  <a:t>KEY WORD</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3" name="组合 32"/>
            <p:cNvGrpSpPr/>
            <p:nvPr/>
          </p:nvGrpSpPr>
          <p:grpSpPr>
            <a:xfrm>
              <a:off x="1302811" y="4603359"/>
              <a:ext cx="9535291" cy="1397795"/>
              <a:chOff x="1505166" y="4795113"/>
              <a:chExt cx="9134124" cy="1338988"/>
            </a:xfrm>
          </p:grpSpPr>
          <p:sp>
            <p:nvSpPr>
              <p:cNvPr id="34" name="文本框 33"/>
              <p:cNvSpPr txBox="1"/>
              <p:nvPr/>
            </p:nvSpPr>
            <p:spPr>
              <a:xfrm>
                <a:off x="1505167" y="5186290"/>
                <a:ext cx="1991742" cy="947811"/>
              </a:xfrm>
              <a:prstGeom prst="rect">
                <a:avLst/>
              </a:prstGeom>
              <a:noFill/>
            </p:spPr>
            <p:txBody>
              <a:bodyPr wrap="square" rtlCol="0">
                <a:spAutoFit/>
              </a:body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5" name="文本框 34"/>
              <p:cNvSpPr txBox="1"/>
              <p:nvPr/>
            </p:nvSpPr>
            <p:spPr>
              <a:xfrm>
                <a:off x="1505166" y="4795113"/>
                <a:ext cx="1991741" cy="373848"/>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6" name="文本框 35"/>
              <p:cNvSpPr txBox="1"/>
              <p:nvPr/>
            </p:nvSpPr>
            <p:spPr>
              <a:xfrm>
                <a:off x="3882266" y="5186290"/>
                <a:ext cx="1991742" cy="947811"/>
              </a:xfrm>
              <a:prstGeom prst="rect">
                <a:avLst/>
              </a:prstGeom>
              <a:noFill/>
            </p:spPr>
            <p:txBody>
              <a:bodyPr wrap="square" rtlCol="0">
                <a:spAutoFit/>
              </a:body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3882265" y="4795115"/>
                <a:ext cx="1991741" cy="373848"/>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6270452" y="5186290"/>
                <a:ext cx="1991742" cy="947811"/>
              </a:xfrm>
              <a:prstGeom prst="rect">
                <a:avLst/>
              </a:prstGeom>
              <a:noFill/>
            </p:spPr>
            <p:txBody>
              <a:bodyPr wrap="square" rtlCol="0">
                <a:spAutoFit/>
              </a:body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6270451" y="4795113"/>
                <a:ext cx="1991741" cy="373848"/>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0" name="文本框 39"/>
              <p:cNvSpPr txBox="1"/>
              <p:nvPr/>
            </p:nvSpPr>
            <p:spPr>
              <a:xfrm>
                <a:off x="8647548" y="5186290"/>
                <a:ext cx="1991742" cy="947811"/>
              </a:xfrm>
              <a:prstGeom prst="rect">
                <a:avLst/>
              </a:prstGeom>
              <a:noFill/>
            </p:spPr>
            <p:txBody>
              <a:bodyPr wrap="square" rtlCol="0">
                <a:spAutoFit/>
              </a:bodyPr>
              <a:lstStyle/>
              <a:p>
                <a:pPr algn="ct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8647548" y="4795113"/>
                <a:ext cx="1991741" cy="373848"/>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cxnSp>
        <p:nvCxnSpPr>
          <p:cNvPr id="4" name="直接连接符 3"/>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02</a:t>
            </a:r>
            <a:endParaRPr lang="zh-CN" altLang="en-US" sz="3200" dirty="0">
              <a:solidFill>
                <a:schemeClr val="bg1"/>
              </a:solidFill>
              <a:latin typeface="Impact" panose="020B0806030902050204" pitchFamily="34" charset="0"/>
              <a:ea typeface="华文细黑" panose="02010600040101010101" pitchFamily="2" charset="-122"/>
            </a:endParaRPr>
          </a:p>
        </p:txBody>
      </p:sp>
      <p:grpSp>
        <p:nvGrpSpPr>
          <p:cNvPr id="20" name="组合 19"/>
          <p:cNvGrpSpPr/>
          <p:nvPr/>
        </p:nvGrpSpPr>
        <p:grpSpPr>
          <a:xfrm>
            <a:off x="1280160" y="1906856"/>
            <a:ext cx="9631680" cy="4100976"/>
            <a:chOff x="1613660" y="2145707"/>
            <a:chExt cx="8894320" cy="3787024"/>
          </a:xfrm>
        </p:grpSpPr>
        <p:sp>
          <p:nvSpPr>
            <p:cNvPr id="21" name="Shape 860"/>
            <p:cNvSpPr/>
            <p:nvPr/>
          </p:nvSpPr>
          <p:spPr>
            <a:xfrm>
              <a:off x="1676401" y="2145707"/>
              <a:ext cx="2064302" cy="1831209"/>
            </a:xfrm>
            <a:prstGeom prst="rect">
              <a:avLst/>
            </a:prstGeom>
            <a:ln w="12700">
              <a:solidFill>
                <a:schemeClr val="accent1"/>
              </a:solidFill>
              <a:prstDash val="sysDot"/>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2" name="Shape 864"/>
            <p:cNvSpPr/>
            <p:nvPr/>
          </p:nvSpPr>
          <p:spPr>
            <a:xfrm>
              <a:off x="2293966" y="2773657"/>
              <a:ext cx="829173" cy="0"/>
            </a:xfrm>
            <a:prstGeom prst="line">
              <a:avLst/>
            </a:prstGeom>
            <a:ln w="9525">
              <a:solidFill>
                <a:srgbClr val="DCDEE0"/>
              </a:solidFill>
              <a:prstDash val="sysDot"/>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3" name="Shape 866"/>
            <p:cNvSpPr/>
            <p:nvPr/>
          </p:nvSpPr>
          <p:spPr>
            <a:xfrm>
              <a:off x="5075146" y="2145707"/>
              <a:ext cx="2033427" cy="1831209"/>
            </a:xfrm>
            <a:prstGeom prst="rect">
              <a:avLst/>
            </a:prstGeom>
            <a:ln w="12700">
              <a:solidFill>
                <a:schemeClr val="accent2"/>
              </a:solidFill>
              <a:prstDash val="sysDot"/>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4" name="Shape 870"/>
            <p:cNvSpPr/>
            <p:nvPr/>
          </p:nvSpPr>
          <p:spPr>
            <a:xfrm>
              <a:off x="5662657" y="2804137"/>
              <a:ext cx="829173" cy="0"/>
            </a:xfrm>
            <a:prstGeom prst="line">
              <a:avLst/>
            </a:prstGeom>
            <a:ln w="9525">
              <a:solidFill>
                <a:srgbClr val="DCDEE0"/>
              </a:solidFill>
              <a:prstDash val="sysDot"/>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5" name="Shape 872"/>
            <p:cNvSpPr/>
            <p:nvPr/>
          </p:nvSpPr>
          <p:spPr>
            <a:xfrm>
              <a:off x="8443015" y="2145707"/>
              <a:ext cx="2064965" cy="1747405"/>
            </a:xfrm>
            <a:prstGeom prst="rect">
              <a:avLst/>
            </a:prstGeom>
            <a:ln w="12700">
              <a:solidFill>
                <a:schemeClr val="accent1"/>
              </a:solidFill>
              <a:prstDash val="sysDot"/>
              <a:miter lim="400000"/>
            </a:ln>
          </p:spPr>
          <p:txBody>
            <a:bodyPr lIns="50800" tIns="50800" rIns="50800" bIns="50800" anchor="ctr"/>
            <a:lstStyle/>
            <a:p>
              <a:pPr lvl="0">
                <a:lnSpc>
                  <a:spcPct val="150000"/>
                </a:lnSpc>
              </a:pPr>
              <a:endParaRPr sz="1600" dirty="0">
                <a:latin typeface="微软雅黑 Light" panose="020B0502040204020203" pitchFamily="34" charset="-122"/>
                <a:ea typeface="微软雅黑 Light" panose="020B0502040204020203" pitchFamily="34" charset="-122"/>
              </a:endParaRPr>
            </a:p>
          </p:txBody>
        </p:sp>
        <p:sp>
          <p:nvSpPr>
            <p:cNvPr id="26" name="Shape 876"/>
            <p:cNvSpPr/>
            <p:nvPr/>
          </p:nvSpPr>
          <p:spPr>
            <a:xfrm>
              <a:off x="9060911" y="2773657"/>
              <a:ext cx="829173" cy="0"/>
            </a:xfrm>
            <a:prstGeom prst="line">
              <a:avLst/>
            </a:prstGeom>
            <a:ln w="9525">
              <a:solidFill>
                <a:srgbClr val="DCDEE0"/>
              </a:solidFill>
              <a:prstDash val="sysDot"/>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7" name="Shape 878"/>
            <p:cNvSpPr/>
            <p:nvPr/>
          </p:nvSpPr>
          <p:spPr>
            <a:xfrm rot="16200000">
              <a:off x="4255865" y="3828623"/>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chemeClr val="accent1"/>
            </a:solidFill>
            <a:ln w="12700">
              <a:miter lim="400000"/>
            </a:ln>
          </p:spPr>
          <p:txBody>
            <a:bodyPr lIns="38100" tIns="38100" rIns="38100" bIns="381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8" name="Shape 879"/>
            <p:cNvSpPr/>
            <p:nvPr/>
          </p:nvSpPr>
          <p:spPr>
            <a:xfrm rot="16200000">
              <a:off x="7625969" y="3827091"/>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chemeClr val="accent2"/>
            </a:solidFill>
            <a:ln w="12700">
              <a:miter lim="400000"/>
            </a:ln>
          </p:spPr>
          <p:txBody>
            <a:bodyPr lIns="38100" tIns="38100" rIns="38100" bIns="381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29" name="Text Placeholder 27"/>
            <p:cNvSpPr txBox="1"/>
            <p:nvPr/>
          </p:nvSpPr>
          <p:spPr>
            <a:xfrm>
              <a:off x="2025978" y="2550030"/>
              <a:ext cx="1365148"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0" name="Shape 888"/>
            <p:cNvSpPr/>
            <p:nvPr/>
          </p:nvSpPr>
          <p:spPr>
            <a:xfrm flipV="1">
              <a:off x="2071820" y="3335565"/>
              <a:ext cx="1282702" cy="12827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31" name="Shape 906"/>
            <p:cNvSpPr/>
            <p:nvPr/>
          </p:nvSpPr>
          <p:spPr>
            <a:xfrm rot="10800000" flipH="1" flipV="1">
              <a:off x="2517355" y="3775523"/>
              <a:ext cx="391632" cy="391632"/>
            </a:xfrm>
            <a:custGeom>
              <a:avLst/>
              <a:gdLst/>
              <a:ahLst/>
              <a:cxnLst>
                <a:cxn ang="0">
                  <a:pos x="wd2" y="hd2"/>
                </a:cxn>
                <a:cxn ang="5400000">
                  <a:pos x="wd2" y="hd2"/>
                </a:cxn>
                <a:cxn ang="10800000">
                  <a:pos x="wd2" y="hd2"/>
                </a:cxn>
                <a:cxn ang="16200000">
                  <a:pos x="wd2" y="hd2"/>
                </a:cxn>
              </a:cxnLst>
              <a:rect l="0" t="0" r="r" b="b"/>
              <a:pathLst>
                <a:path w="21600" h="21600" extrusionOk="0">
                  <a:moveTo>
                    <a:pt x="21108" y="7362"/>
                  </a:moveTo>
                  <a:cubicBezTo>
                    <a:pt x="20837" y="7362"/>
                    <a:pt x="20618" y="7584"/>
                    <a:pt x="20618" y="7854"/>
                  </a:cubicBezTo>
                  <a:lnTo>
                    <a:pt x="20618" y="18654"/>
                  </a:lnTo>
                  <a:cubicBezTo>
                    <a:pt x="20618" y="19737"/>
                    <a:pt x="19738" y="20618"/>
                    <a:pt x="18654" y="20618"/>
                  </a:cubicBezTo>
                  <a:lnTo>
                    <a:pt x="2945" y="20618"/>
                  </a:lnTo>
                  <a:cubicBezTo>
                    <a:pt x="1861" y="20618"/>
                    <a:pt x="982" y="19737"/>
                    <a:pt x="982" y="18654"/>
                  </a:cubicBezTo>
                  <a:lnTo>
                    <a:pt x="982" y="2945"/>
                  </a:lnTo>
                  <a:cubicBezTo>
                    <a:pt x="982" y="1862"/>
                    <a:pt x="1861" y="982"/>
                    <a:pt x="2945" y="982"/>
                  </a:cubicBezTo>
                  <a:lnTo>
                    <a:pt x="13745" y="982"/>
                  </a:lnTo>
                  <a:cubicBezTo>
                    <a:pt x="14017" y="982"/>
                    <a:pt x="14237" y="761"/>
                    <a:pt x="14237" y="490"/>
                  </a:cubicBezTo>
                  <a:cubicBezTo>
                    <a:pt x="14237" y="220"/>
                    <a:pt x="14017" y="0"/>
                    <a:pt x="13745" y="0"/>
                  </a:cubicBezTo>
                  <a:lnTo>
                    <a:pt x="2945" y="0"/>
                  </a:lnTo>
                  <a:cubicBezTo>
                    <a:pt x="1319" y="0"/>
                    <a:pt x="0" y="1318"/>
                    <a:pt x="0" y="2945"/>
                  </a:cubicBezTo>
                  <a:lnTo>
                    <a:pt x="0" y="18654"/>
                  </a:lnTo>
                  <a:cubicBezTo>
                    <a:pt x="0" y="20280"/>
                    <a:pt x="1319" y="21600"/>
                    <a:pt x="2945" y="21600"/>
                  </a:cubicBezTo>
                  <a:lnTo>
                    <a:pt x="18654" y="21600"/>
                  </a:lnTo>
                  <a:cubicBezTo>
                    <a:pt x="20282" y="21600"/>
                    <a:pt x="21600" y="20280"/>
                    <a:pt x="21600" y="18654"/>
                  </a:cubicBezTo>
                  <a:lnTo>
                    <a:pt x="21600" y="7854"/>
                  </a:lnTo>
                  <a:cubicBezTo>
                    <a:pt x="21600" y="7584"/>
                    <a:pt x="21380" y="7362"/>
                    <a:pt x="21108" y="7362"/>
                  </a:cubicBezTo>
                  <a:moveTo>
                    <a:pt x="7006" y="12765"/>
                  </a:moveTo>
                  <a:lnTo>
                    <a:pt x="8836" y="12765"/>
                  </a:lnTo>
                  <a:lnTo>
                    <a:pt x="8836" y="14594"/>
                  </a:lnTo>
                  <a:lnTo>
                    <a:pt x="6626" y="14973"/>
                  </a:lnTo>
                  <a:cubicBezTo>
                    <a:pt x="6626" y="14973"/>
                    <a:pt x="7006" y="12765"/>
                    <a:pt x="7006" y="12765"/>
                  </a:cubicBezTo>
                  <a:close/>
                  <a:moveTo>
                    <a:pt x="16775" y="2742"/>
                  </a:moveTo>
                  <a:lnTo>
                    <a:pt x="18858" y="4825"/>
                  </a:lnTo>
                  <a:lnTo>
                    <a:pt x="9818" y="13865"/>
                  </a:lnTo>
                  <a:lnTo>
                    <a:pt x="9818" y="11782"/>
                  </a:lnTo>
                  <a:lnTo>
                    <a:pt x="7735" y="11782"/>
                  </a:lnTo>
                  <a:cubicBezTo>
                    <a:pt x="7735" y="11782"/>
                    <a:pt x="16775" y="2742"/>
                    <a:pt x="16775" y="2742"/>
                  </a:cubicBezTo>
                  <a:close/>
                  <a:moveTo>
                    <a:pt x="18104" y="1411"/>
                  </a:moveTo>
                  <a:cubicBezTo>
                    <a:pt x="18370" y="1146"/>
                    <a:pt x="18738" y="982"/>
                    <a:pt x="19146" y="982"/>
                  </a:cubicBezTo>
                  <a:cubicBezTo>
                    <a:pt x="19958" y="982"/>
                    <a:pt x="20618" y="1640"/>
                    <a:pt x="20618" y="2454"/>
                  </a:cubicBezTo>
                  <a:cubicBezTo>
                    <a:pt x="20618" y="2861"/>
                    <a:pt x="20454" y="3230"/>
                    <a:pt x="20186" y="3496"/>
                  </a:cubicBezTo>
                  <a:lnTo>
                    <a:pt x="19552" y="4130"/>
                  </a:lnTo>
                  <a:lnTo>
                    <a:pt x="17470" y="2049"/>
                  </a:lnTo>
                  <a:cubicBezTo>
                    <a:pt x="17470" y="2049"/>
                    <a:pt x="18104" y="1411"/>
                    <a:pt x="18104" y="1411"/>
                  </a:cubicBezTo>
                  <a:close/>
                  <a:moveTo>
                    <a:pt x="5399" y="16198"/>
                  </a:moveTo>
                  <a:lnTo>
                    <a:pt x="9589" y="15481"/>
                  </a:lnTo>
                  <a:lnTo>
                    <a:pt x="20881" y="4189"/>
                  </a:lnTo>
                  <a:cubicBezTo>
                    <a:pt x="21324" y="3747"/>
                    <a:pt x="21600" y="3132"/>
                    <a:pt x="21600" y="2454"/>
                  </a:cubicBezTo>
                  <a:cubicBezTo>
                    <a:pt x="21600" y="1098"/>
                    <a:pt x="20500" y="0"/>
                    <a:pt x="19146" y="0"/>
                  </a:cubicBezTo>
                  <a:cubicBezTo>
                    <a:pt x="18467" y="0"/>
                    <a:pt x="17853" y="274"/>
                    <a:pt x="17411" y="718"/>
                  </a:cubicBezTo>
                  <a:lnTo>
                    <a:pt x="6119" y="12011"/>
                  </a:lnTo>
                  <a:cubicBezTo>
                    <a:pt x="6119" y="12011"/>
                    <a:pt x="5399" y="16198"/>
                    <a:pt x="5399" y="16198"/>
                  </a:cubicBezTo>
                  <a:close/>
                </a:path>
              </a:pathLst>
            </a:custGeom>
            <a:solidFill>
              <a:srgbClr val="FFFFFF"/>
            </a:solidFill>
            <a:ln w="12700">
              <a:miter lim="400000"/>
            </a:ln>
          </p:spPr>
          <p:txBody>
            <a:bodyPr lIns="38100" tIns="38100" rIns="38100" bIns="38100" anchor="ctr"/>
            <a:lstStyle/>
            <a:p>
              <a:pPr lvl="0" defTabSz="457200">
                <a:lnSpc>
                  <a:spcPct val="15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微软雅黑 Light" panose="020B0502040204020203" pitchFamily="34" charset="-122"/>
                <a:ea typeface="微软雅黑 Light" panose="020B0502040204020203" pitchFamily="34" charset="-122"/>
              </a:endParaRPr>
            </a:p>
          </p:txBody>
        </p:sp>
        <p:sp>
          <p:nvSpPr>
            <p:cNvPr id="32" name="Shape 894"/>
            <p:cNvSpPr/>
            <p:nvPr/>
          </p:nvSpPr>
          <p:spPr>
            <a:xfrm flipV="1">
              <a:off x="5450508" y="3341157"/>
              <a:ext cx="1282702" cy="12827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53A43"/>
            </a:solidFill>
            <a:ln w="12700">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33" name="Shape 907"/>
            <p:cNvSpPr/>
            <p:nvPr/>
          </p:nvSpPr>
          <p:spPr>
            <a:xfrm rot="5400000" flipV="1">
              <a:off x="5895870" y="3781114"/>
              <a:ext cx="391632" cy="391632"/>
            </a:xfrm>
            <a:custGeom>
              <a:avLst/>
              <a:gdLst/>
              <a:ahLst/>
              <a:cxnLst>
                <a:cxn ang="0">
                  <a:pos x="wd2" y="hd2"/>
                </a:cxn>
                <a:cxn ang="5400000">
                  <a:pos x="wd2" y="hd2"/>
                </a:cxn>
                <a:cxn ang="10800000">
                  <a:pos x="wd2" y="hd2"/>
                </a:cxn>
                <a:cxn ang="16200000">
                  <a:pos x="wd2" y="hd2"/>
                </a:cxn>
              </a:cxnLst>
              <a:rect l="0" t="0" r="r" b="b"/>
              <a:pathLst>
                <a:path w="21600" h="21600" extrusionOk="0">
                  <a:moveTo>
                    <a:pt x="9328" y="17673"/>
                  </a:moveTo>
                  <a:cubicBezTo>
                    <a:pt x="4718" y="17673"/>
                    <a:pt x="982" y="13935"/>
                    <a:pt x="982" y="9329"/>
                  </a:cubicBezTo>
                  <a:cubicBezTo>
                    <a:pt x="982" y="4717"/>
                    <a:pt x="4718" y="982"/>
                    <a:pt x="9328" y="982"/>
                  </a:cubicBezTo>
                  <a:cubicBezTo>
                    <a:pt x="13937" y="982"/>
                    <a:pt x="17674" y="4717"/>
                    <a:pt x="17674" y="9329"/>
                  </a:cubicBezTo>
                  <a:cubicBezTo>
                    <a:pt x="17674" y="13935"/>
                    <a:pt x="13937" y="17673"/>
                    <a:pt x="9328" y="17673"/>
                  </a:cubicBezTo>
                  <a:moveTo>
                    <a:pt x="21457" y="20762"/>
                  </a:moveTo>
                  <a:lnTo>
                    <a:pt x="16253" y="15559"/>
                  </a:lnTo>
                  <a:cubicBezTo>
                    <a:pt x="17742" y="13908"/>
                    <a:pt x="18654" y="11727"/>
                    <a:pt x="18654" y="9329"/>
                  </a:cubicBezTo>
                  <a:cubicBezTo>
                    <a:pt x="18654" y="4176"/>
                    <a:pt x="14480" y="0"/>
                    <a:pt x="9328" y="0"/>
                  </a:cubicBezTo>
                  <a:cubicBezTo>
                    <a:pt x="4176" y="0"/>
                    <a:pt x="0" y="4176"/>
                    <a:pt x="0" y="9329"/>
                  </a:cubicBezTo>
                  <a:cubicBezTo>
                    <a:pt x="0" y="14479"/>
                    <a:pt x="4176" y="18655"/>
                    <a:pt x="9328" y="18655"/>
                  </a:cubicBezTo>
                  <a:cubicBezTo>
                    <a:pt x="11726" y="18655"/>
                    <a:pt x="13907" y="17740"/>
                    <a:pt x="15560" y="16254"/>
                  </a:cubicBezTo>
                  <a:lnTo>
                    <a:pt x="20762" y="21456"/>
                  </a:lnTo>
                  <a:cubicBezTo>
                    <a:pt x="20852" y="21546"/>
                    <a:pt x="20973" y="21600"/>
                    <a:pt x="21109" y="21600"/>
                  </a:cubicBezTo>
                  <a:cubicBezTo>
                    <a:pt x="21380" y="21600"/>
                    <a:pt x="21600" y="21381"/>
                    <a:pt x="21600" y="21110"/>
                  </a:cubicBezTo>
                  <a:cubicBezTo>
                    <a:pt x="21600" y="20974"/>
                    <a:pt x="21545" y="20852"/>
                    <a:pt x="21457" y="20762"/>
                  </a:cubicBezTo>
                </a:path>
              </a:pathLst>
            </a:custGeom>
            <a:solidFill>
              <a:srgbClr val="FFFFFF"/>
            </a:solidFill>
            <a:ln w="12700">
              <a:miter lim="400000"/>
            </a:ln>
          </p:spPr>
          <p:txBody>
            <a:bodyPr lIns="38100" tIns="38100" rIns="38100" bIns="38100" anchor="ctr"/>
            <a:lstStyle/>
            <a:p>
              <a:pPr lvl="0" defTabSz="457200">
                <a:lnSpc>
                  <a:spcPct val="15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微软雅黑 Light" panose="020B0502040204020203" pitchFamily="34" charset="-122"/>
                <a:ea typeface="微软雅黑 Light" panose="020B0502040204020203" pitchFamily="34" charset="-122"/>
              </a:endParaRPr>
            </a:p>
          </p:txBody>
        </p:sp>
        <p:sp>
          <p:nvSpPr>
            <p:cNvPr id="34" name="Shape 900"/>
            <p:cNvSpPr/>
            <p:nvPr/>
          </p:nvSpPr>
          <p:spPr>
            <a:xfrm flipV="1">
              <a:off x="8845378" y="3341914"/>
              <a:ext cx="1282702" cy="12827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lvl="0">
                <a:lnSpc>
                  <a:spcPct val="150000"/>
                </a:lnSpc>
              </a:pPr>
              <a:endParaRPr sz="1600">
                <a:latin typeface="微软雅黑 Light" panose="020B0502040204020203" pitchFamily="34" charset="-122"/>
                <a:ea typeface="微软雅黑 Light" panose="020B0502040204020203" pitchFamily="34" charset="-122"/>
              </a:endParaRPr>
            </a:p>
          </p:txBody>
        </p:sp>
        <p:sp>
          <p:nvSpPr>
            <p:cNvPr id="35" name="Shape 908"/>
            <p:cNvSpPr/>
            <p:nvPr/>
          </p:nvSpPr>
          <p:spPr>
            <a:xfrm>
              <a:off x="9290925" y="3781874"/>
              <a:ext cx="391616" cy="391632"/>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lnSpc>
                  <a:spcPct val="15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微软雅黑 Light" panose="020B0502040204020203" pitchFamily="34" charset="-122"/>
                <a:ea typeface="微软雅黑 Light" panose="020B0502040204020203" pitchFamily="34" charset="-122"/>
              </a:endParaRPr>
            </a:p>
          </p:txBody>
        </p:sp>
        <p:sp>
          <p:nvSpPr>
            <p:cNvPr id="36" name="Text Placeholder 27"/>
            <p:cNvSpPr txBox="1"/>
            <p:nvPr/>
          </p:nvSpPr>
          <p:spPr>
            <a:xfrm>
              <a:off x="5393847" y="2550030"/>
              <a:ext cx="1365148"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7" name="Text Placeholder 27"/>
            <p:cNvSpPr txBox="1"/>
            <p:nvPr/>
          </p:nvSpPr>
          <p:spPr>
            <a:xfrm>
              <a:off x="8761716" y="2550030"/>
              <a:ext cx="1365148"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8" name="文本框 37"/>
            <p:cNvSpPr txBox="1"/>
            <p:nvPr/>
          </p:nvSpPr>
          <p:spPr>
            <a:xfrm>
              <a:off x="1613660" y="5129974"/>
              <a:ext cx="2121978" cy="802757"/>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1994774" y="4737904"/>
              <a:ext cx="1359748" cy="387657"/>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0" name="文本框 39"/>
            <p:cNvSpPr txBox="1"/>
            <p:nvPr/>
          </p:nvSpPr>
          <p:spPr>
            <a:xfrm>
              <a:off x="5035010" y="5129973"/>
              <a:ext cx="2121978" cy="802757"/>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5416124" y="4737904"/>
              <a:ext cx="1359748" cy="387657"/>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2" name="文本框 41"/>
            <p:cNvSpPr txBox="1"/>
            <p:nvPr/>
          </p:nvSpPr>
          <p:spPr>
            <a:xfrm>
              <a:off x="8386002" y="5129973"/>
              <a:ext cx="2121978" cy="802757"/>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8767116" y="4737904"/>
              <a:ext cx="1359748" cy="387657"/>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904365" y="261620"/>
            <a:ext cx="1179830"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cxnSp>
        <p:nvCxnSpPr>
          <p:cNvPr id="3" name="直接连接符 2"/>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03929" y="2623647"/>
            <a:ext cx="4399176" cy="4234353"/>
            <a:chOff x="7592992" y="2420613"/>
            <a:chExt cx="4610113" cy="4437387"/>
          </a:xfrm>
        </p:grpSpPr>
        <p:sp>
          <p:nvSpPr>
            <p:cNvPr id="8" name="等腰三角形 7"/>
            <p:cNvSpPr/>
            <p:nvPr/>
          </p:nvSpPr>
          <p:spPr>
            <a:xfrm rot="16200000">
              <a:off x="10229009" y="3817071"/>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8715976" y="3383217"/>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flipH="1">
              <a:off x="10532190" y="5859931"/>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064470" y="4171996"/>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38249" y="2506898"/>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11038249" y="3132470"/>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959670" y="3132470"/>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 y="0"/>
            <a:ext cx="4250395" cy="4102133"/>
            <a:chOff x="1" y="0"/>
            <a:chExt cx="4597768" cy="4437389"/>
          </a:xfrm>
        </p:grpSpPr>
        <p:sp>
          <p:nvSpPr>
            <p:cNvPr id="14" name="等腰三角形 13"/>
            <p:cNvSpPr/>
            <p:nvPr/>
          </p:nvSpPr>
          <p:spPr>
            <a:xfrm rot="16200000" flipH="1" flipV="1">
              <a:off x="-145315" y="1224485"/>
              <a:ext cx="2107075" cy="1816444"/>
            </a:xfrm>
            <a:prstGeom prst="triangle">
              <a:avLst/>
            </a:prstGeom>
            <a:solidFill>
              <a:srgbClr val="D7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flipH="1" flipV="1">
              <a:off x="1122985" y="-1122984"/>
              <a:ext cx="2351799" cy="4597768"/>
            </a:xfrm>
            <a:prstGeom prst="rtTriangle">
              <a:avLst/>
            </a:prstGeom>
            <a:solidFill>
              <a:srgbClr val="35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995404" y="-322556"/>
              <a:ext cx="675512" cy="1320626"/>
            </a:xfrm>
            <a:prstGeom prst="rtTriangle">
              <a:avLst/>
            </a:prstGeom>
            <a:solidFill>
              <a:srgbClr val="DC4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flipV="1">
              <a:off x="-157503" y="717213"/>
              <a:ext cx="2283799" cy="1968792"/>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flipH="1" flipV="1">
              <a:off x="-86284" y="3272532"/>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V="1">
              <a:off x="-86284" y="2646961"/>
              <a:ext cx="1251142" cy="1078571"/>
            </a:xfrm>
            <a:prstGeom prst="triangle">
              <a:avLst/>
            </a:prstGeom>
            <a:solidFill>
              <a:srgbClr val="BD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flipV="1">
              <a:off x="992295" y="2646961"/>
              <a:ext cx="1251142" cy="1078571"/>
            </a:xfrm>
            <a:prstGeom prst="triangle">
              <a:avLst/>
            </a:prstGeom>
            <a:solidFill>
              <a:srgbClr val="DC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736151" y="1944408"/>
            <a:ext cx="7080367" cy="2138045"/>
            <a:chOff x="3218538" y="2202948"/>
            <a:chExt cx="5821291" cy="1757845"/>
          </a:xfrm>
        </p:grpSpPr>
        <p:sp>
          <p:nvSpPr>
            <p:cNvPr id="27" name="文本框 26"/>
            <p:cNvSpPr txBox="1"/>
            <p:nvPr/>
          </p:nvSpPr>
          <p:spPr>
            <a:xfrm>
              <a:off x="5235617" y="3163936"/>
              <a:ext cx="3804212" cy="72555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gn="l">
                <a:lnSpc>
                  <a:spcPct val="200000"/>
                </a:lnSpc>
              </a:pPr>
              <a:r>
                <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endParaRPr lang="en-US" altLang="zh-CN" sz="900" b="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218538" y="2202948"/>
              <a:ext cx="2102734" cy="1757845"/>
            </a:xfrm>
            <a:prstGeom prst="rect">
              <a:avLst/>
            </a:prstGeom>
            <a:noFill/>
          </p:spPr>
          <p:txBody>
            <a:bodyPr wrap="square" rtlCol="0">
              <a:spAutoFit/>
            </a:bodyPr>
            <a:lstStyle/>
            <a:p>
              <a:pPr algn="ctr"/>
              <a:r>
                <a:rPr lang="en-US" altLang="zh-CN" sz="13300" dirty="0">
                  <a:solidFill>
                    <a:schemeClr val="accent1"/>
                  </a:solidFill>
                  <a:latin typeface="微软雅黑" panose="020B0503020204020204" pitchFamily="34" charset="-122"/>
                  <a:ea typeface="微软雅黑" panose="020B0503020204020204" pitchFamily="34" charset="-122"/>
                </a:rPr>
                <a:t>03</a:t>
              </a:r>
              <a:endParaRPr lang="en-US" altLang="zh-CN" sz="13300" spc="300" dirty="0">
                <a:solidFill>
                  <a:schemeClr val="accent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189500" y="2397468"/>
            <a:ext cx="3406381" cy="706756"/>
          </a:xfrm>
          <a:prstGeom prst="rect">
            <a:avLst/>
          </a:prstGeom>
          <a:noFill/>
        </p:spPr>
        <p:txBody>
          <a:bodyPr wrap="square" rtlCol="0">
            <a:spAutoFit/>
          </a:bodyPr>
          <a:lstStyle/>
          <a:p>
            <a:pPr algn="l"/>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号字</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 y="246534"/>
            <a:ext cx="1767840" cy="564594"/>
          </a:xfrm>
          <a:prstGeom prst="rect">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136272" y="241593"/>
            <a:ext cx="2222339" cy="583565"/>
          </a:xfrm>
          <a:prstGeom prst="rect">
            <a:avLst/>
          </a:prstGeom>
        </p:spPr>
        <p:txBody>
          <a:bodyPr wrap="square">
            <a:spAutoFit/>
          </a:bodyPr>
          <a:lstStyle/>
          <a:p>
            <a:r>
              <a:rPr lang="en-US" altLang="zh-CN" sz="3200" dirty="0">
                <a:solidFill>
                  <a:schemeClr val="bg1"/>
                </a:solidFill>
                <a:latin typeface="Impact" panose="020B0806030902050204" pitchFamily="34" charset="0"/>
                <a:ea typeface="华文细黑" panose="02010600040101010101" pitchFamily="2" charset="-122"/>
              </a:rPr>
              <a:t>PART  03</a:t>
            </a:r>
            <a:endParaRPr lang="zh-CN" altLang="en-US" sz="3200" dirty="0">
              <a:solidFill>
                <a:schemeClr val="bg1"/>
              </a:solidFill>
              <a:latin typeface="Impact" panose="020B0806030902050204" pitchFamily="34" charset="0"/>
              <a:ea typeface="华文细黑" panose="02010600040101010101" pitchFamily="2" charset="-122"/>
            </a:endParaRPr>
          </a:p>
        </p:txBody>
      </p:sp>
      <p:sp>
        <p:nvSpPr>
          <p:cNvPr id="11" name="Isosceles Triangle 26"/>
          <p:cNvSpPr/>
          <p:nvPr/>
        </p:nvSpPr>
        <p:spPr>
          <a:xfrm>
            <a:off x="133937" y="4374906"/>
            <a:ext cx="4118301" cy="2492350"/>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1" fmla="*/ 0 w 1523036"/>
              <a:gd name="connsiteY0-2" fmla="*/ 1122131 h 1122131"/>
              <a:gd name="connsiteX1-3" fmla="*/ 761518 w 1523036"/>
              <a:gd name="connsiteY1-4" fmla="*/ 0 h 1122131"/>
              <a:gd name="connsiteX2-5" fmla="*/ 1523036 w 1523036"/>
              <a:gd name="connsiteY2-6" fmla="*/ 1122131 h 1122131"/>
              <a:gd name="connsiteX3-7" fmla="*/ 0 w 1523036"/>
              <a:gd name="connsiteY3-8" fmla="*/ 1122131 h 1122131"/>
              <a:gd name="connsiteX0-9" fmla="*/ 0 w 1523036"/>
              <a:gd name="connsiteY0-10" fmla="*/ 1122198 h 1122198"/>
              <a:gd name="connsiteX1-11" fmla="*/ 761518 w 1523036"/>
              <a:gd name="connsiteY1-12" fmla="*/ 67 h 1122198"/>
              <a:gd name="connsiteX2-13" fmla="*/ 1523036 w 1523036"/>
              <a:gd name="connsiteY2-14" fmla="*/ 1122198 h 1122198"/>
              <a:gd name="connsiteX3-15" fmla="*/ 0 w 1523036"/>
              <a:gd name="connsiteY3-16" fmla="*/ 1122198 h 1122198"/>
              <a:gd name="connsiteX0-17" fmla="*/ 0 w 1523036"/>
              <a:gd name="connsiteY0-18" fmla="*/ 1678761 h 1678761"/>
              <a:gd name="connsiteX1-19" fmla="*/ 769469 w 1523036"/>
              <a:gd name="connsiteY1-20" fmla="*/ 39 h 1678761"/>
              <a:gd name="connsiteX2-21" fmla="*/ 1523036 w 1523036"/>
              <a:gd name="connsiteY2-22" fmla="*/ 1678761 h 1678761"/>
              <a:gd name="connsiteX3-23" fmla="*/ 0 w 1523036"/>
              <a:gd name="connsiteY3-24" fmla="*/ 1678761 h 1678761"/>
              <a:gd name="connsiteX0-25" fmla="*/ 0 w 1523036"/>
              <a:gd name="connsiteY0-26" fmla="*/ 1678756 h 1678756"/>
              <a:gd name="connsiteX1-27" fmla="*/ 769469 w 1523036"/>
              <a:gd name="connsiteY1-28" fmla="*/ 34 h 1678756"/>
              <a:gd name="connsiteX2-29" fmla="*/ 1523036 w 1523036"/>
              <a:gd name="connsiteY2-30" fmla="*/ 1678756 h 1678756"/>
              <a:gd name="connsiteX3-31" fmla="*/ 0 w 1523036"/>
              <a:gd name="connsiteY3-32" fmla="*/ 1678756 h 1678756"/>
            </a:gdLst>
            <a:ahLst/>
            <a:cxnLst>
              <a:cxn ang="0">
                <a:pos x="connsiteX0-1" y="connsiteY0-2"/>
              </a:cxn>
              <a:cxn ang="0">
                <a:pos x="connsiteX1-3" y="connsiteY1-4"/>
              </a:cxn>
              <a:cxn ang="0">
                <a:pos x="connsiteX2-5" y="connsiteY2-6"/>
              </a:cxn>
              <a:cxn ang="0">
                <a:pos x="connsiteX3-7" y="connsiteY3-8"/>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2" name="Isosceles Triangle 26"/>
          <p:cNvSpPr/>
          <p:nvPr/>
        </p:nvSpPr>
        <p:spPr>
          <a:xfrm>
            <a:off x="1068008" y="4961116"/>
            <a:ext cx="4118301" cy="1906141"/>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1" fmla="*/ 0 w 1523036"/>
              <a:gd name="connsiteY0-2" fmla="*/ 1122131 h 1122131"/>
              <a:gd name="connsiteX1-3" fmla="*/ 761518 w 1523036"/>
              <a:gd name="connsiteY1-4" fmla="*/ 0 h 1122131"/>
              <a:gd name="connsiteX2-5" fmla="*/ 1523036 w 1523036"/>
              <a:gd name="connsiteY2-6" fmla="*/ 1122131 h 1122131"/>
              <a:gd name="connsiteX3-7" fmla="*/ 0 w 1523036"/>
              <a:gd name="connsiteY3-8" fmla="*/ 1122131 h 1122131"/>
              <a:gd name="connsiteX0-9" fmla="*/ 0 w 1523036"/>
              <a:gd name="connsiteY0-10" fmla="*/ 1122198 h 1122198"/>
              <a:gd name="connsiteX1-11" fmla="*/ 761518 w 1523036"/>
              <a:gd name="connsiteY1-12" fmla="*/ 67 h 1122198"/>
              <a:gd name="connsiteX2-13" fmla="*/ 1523036 w 1523036"/>
              <a:gd name="connsiteY2-14" fmla="*/ 1122198 h 1122198"/>
              <a:gd name="connsiteX3-15" fmla="*/ 0 w 1523036"/>
              <a:gd name="connsiteY3-16" fmla="*/ 1122198 h 1122198"/>
              <a:gd name="connsiteX0-17" fmla="*/ 0 w 1523036"/>
              <a:gd name="connsiteY0-18" fmla="*/ 1678761 h 1678761"/>
              <a:gd name="connsiteX1-19" fmla="*/ 769469 w 1523036"/>
              <a:gd name="connsiteY1-20" fmla="*/ 39 h 1678761"/>
              <a:gd name="connsiteX2-21" fmla="*/ 1523036 w 1523036"/>
              <a:gd name="connsiteY2-22" fmla="*/ 1678761 h 1678761"/>
              <a:gd name="connsiteX3-23" fmla="*/ 0 w 1523036"/>
              <a:gd name="connsiteY3-24" fmla="*/ 1678761 h 1678761"/>
              <a:gd name="connsiteX0-25" fmla="*/ 0 w 1523036"/>
              <a:gd name="connsiteY0-26" fmla="*/ 1678756 h 1678756"/>
              <a:gd name="connsiteX1-27" fmla="*/ 769469 w 1523036"/>
              <a:gd name="connsiteY1-28" fmla="*/ 34 h 1678756"/>
              <a:gd name="connsiteX2-29" fmla="*/ 1523036 w 1523036"/>
              <a:gd name="connsiteY2-30" fmla="*/ 1678756 h 1678756"/>
              <a:gd name="connsiteX3-31" fmla="*/ 0 w 1523036"/>
              <a:gd name="connsiteY3-32" fmla="*/ 1678756 h 1678756"/>
            </a:gdLst>
            <a:ahLst/>
            <a:cxnLst>
              <a:cxn ang="0">
                <a:pos x="connsiteX0-1" y="connsiteY0-2"/>
              </a:cxn>
              <a:cxn ang="0">
                <a:pos x="connsiteX1-3" y="connsiteY1-4"/>
              </a:cxn>
              <a:cxn ang="0">
                <a:pos x="connsiteX2-5" y="connsiteY2-6"/>
              </a:cxn>
              <a:cxn ang="0">
                <a:pos x="connsiteX3-7" y="connsiteY3-8"/>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53A43">
              <a:alpha val="64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3" name="Isosceles Triangle 26"/>
          <p:cNvSpPr/>
          <p:nvPr/>
        </p:nvSpPr>
        <p:spPr>
          <a:xfrm>
            <a:off x="2133198" y="5896152"/>
            <a:ext cx="4118301" cy="971104"/>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1" fmla="*/ 0 w 1523036"/>
              <a:gd name="connsiteY0-2" fmla="*/ 1122131 h 1122131"/>
              <a:gd name="connsiteX1-3" fmla="*/ 761518 w 1523036"/>
              <a:gd name="connsiteY1-4" fmla="*/ 0 h 1122131"/>
              <a:gd name="connsiteX2-5" fmla="*/ 1523036 w 1523036"/>
              <a:gd name="connsiteY2-6" fmla="*/ 1122131 h 1122131"/>
              <a:gd name="connsiteX3-7" fmla="*/ 0 w 1523036"/>
              <a:gd name="connsiteY3-8" fmla="*/ 1122131 h 1122131"/>
              <a:gd name="connsiteX0-9" fmla="*/ 0 w 1523036"/>
              <a:gd name="connsiteY0-10" fmla="*/ 1122198 h 1122198"/>
              <a:gd name="connsiteX1-11" fmla="*/ 761518 w 1523036"/>
              <a:gd name="connsiteY1-12" fmla="*/ 67 h 1122198"/>
              <a:gd name="connsiteX2-13" fmla="*/ 1523036 w 1523036"/>
              <a:gd name="connsiteY2-14" fmla="*/ 1122198 h 1122198"/>
              <a:gd name="connsiteX3-15" fmla="*/ 0 w 1523036"/>
              <a:gd name="connsiteY3-16" fmla="*/ 1122198 h 1122198"/>
              <a:gd name="connsiteX0-17" fmla="*/ 0 w 1523036"/>
              <a:gd name="connsiteY0-18" fmla="*/ 1678761 h 1678761"/>
              <a:gd name="connsiteX1-19" fmla="*/ 769469 w 1523036"/>
              <a:gd name="connsiteY1-20" fmla="*/ 39 h 1678761"/>
              <a:gd name="connsiteX2-21" fmla="*/ 1523036 w 1523036"/>
              <a:gd name="connsiteY2-22" fmla="*/ 1678761 h 1678761"/>
              <a:gd name="connsiteX3-23" fmla="*/ 0 w 1523036"/>
              <a:gd name="connsiteY3-24" fmla="*/ 1678761 h 1678761"/>
              <a:gd name="connsiteX0-25" fmla="*/ 0 w 1523036"/>
              <a:gd name="connsiteY0-26" fmla="*/ 1678756 h 1678756"/>
              <a:gd name="connsiteX1-27" fmla="*/ 769469 w 1523036"/>
              <a:gd name="connsiteY1-28" fmla="*/ 34 h 1678756"/>
              <a:gd name="connsiteX2-29" fmla="*/ 1523036 w 1523036"/>
              <a:gd name="connsiteY2-30" fmla="*/ 1678756 h 1678756"/>
              <a:gd name="connsiteX3-31" fmla="*/ 0 w 1523036"/>
              <a:gd name="connsiteY3-32" fmla="*/ 1678756 h 1678756"/>
            </a:gdLst>
            <a:ahLst/>
            <a:cxnLst>
              <a:cxn ang="0">
                <a:pos x="connsiteX0-1" y="connsiteY0-2"/>
              </a:cxn>
              <a:cxn ang="0">
                <a:pos x="connsiteX1-3" y="connsiteY1-4"/>
              </a:cxn>
              <a:cxn ang="0">
                <a:pos x="connsiteX2-5" y="connsiteY2-6"/>
              </a:cxn>
              <a:cxn ang="0">
                <a:pos x="connsiteX3-7" y="connsiteY3-8"/>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1">
              <a:alpha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4" name="Isosceles Triangle 26"/>
          <p:cNvSpPr/>
          <p:nvPr/>
        </p:nvSpPr>
        <p:spPr>
          <a:xfrm>
            <a:off x="3273296" y="5621080"/>
            <a:ext cx="4118301" cy="1246177"/>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1" fmla="*/ 0 w 1523036"/>
              <a:gd name="connsiteY0-2" fmla="*/ 1122131 h 1122131"/>
              <a:gd name="connsiteX1-3" fmla="*/ 761518 w 1523036"/>
              <a:gd name="connsiteY1-4" fmla="*/ 0 h 1122131"/>
              <a:gd name="connsiteX2-5" fmla="*/ 1523036 w 1523036"/>
              <a:gd name="connsiteY2-6" fmla="*/ 1122131 h 1122131"/>
              <a:gd name="connsiteX3-7" fmla="*/ 0 w 1523036"/>
              <a:gd name="connsiteY3-8" fmla="*/ 1122131 h 1122131"/>
              <a:gd name="connsiteX0-9" fmla="*/ 0 w 1523036"/>
              <a:gd name="connsiteY0-10" fmla="*/ 1122198 h 1122198"/>
              <a:gd name="connsiteX1-11" fmla="*/ 761518 w 1523036"/>
              <a:gd name="connsiteY1-12" fmla="*/ 67 h 1122198"/>
              <a:gd name="connsiteX2-13" fmla="*/ 1523036 w 1523036"/>
              <a:gd name="connsiteY2-14" fmla="*/ 1122198 h 1122198"/>
              <a:gd name="connsiteX3-15" fmla="*/ 0 w 1523036"/>
              <a:gd name="connsiteY3-16" fmla="*/ 1122198 h 1122198"/>
              <a:gd name="connsiteX0-17" fmla="*/ 0 w 1523036"/>
              <a:gd name="connsiteY0-18" fmla="*/ 1678761 h 1678761"/>
              <a:gd name="connsiteX1-19" fmla="*/ 769469 w 1523036"/>
              <a:gd name="connsiteY1-20" fmla="*/ 39 h 1678761"/>
              <a:gd name="connsiteX2-21" fmla="*/ 1523036 w 1523036"/>
              <a:gd name="connsiteY2-22" fmla="*/ 1678761 h 1678761"/>
              <a:gd name="connsiteX3-23" fmla="*/ 0 w 1523036"/>
              <a:gd name="connsiteY3-24" fmla="*/ 1678761 h 1678761"/>
              <a:gd name="connsiteX0-25" fmla="*/ 0 w 1523036"/>
              <a:gd name="connsiteY0-26" fmla="*/ 1678756 h 1678756"/>
              <a:gd name="connsiteX1-27" fmla="*/ 769469 w 1523036"/>
              <a:gd name="connsiteY1-28" fmla="*/ 34 h 1678756"/>
              <a:gd name="connsiteX2-29" fmla="*/ 1523036 w 1523036"/>
              <a:gd name="connsiteY2-30" fmla="*/ 1678756 h 1678756"/>
              <a:gd name="connsiteX3-31" fmla="*/ 0 w 1523036"/>
              <a:gd name="connsiteY3-32" fmla="*/ 1678756 h 1678756"/>
            </a:gdLst>
            <a:ahLst/>
            <a:cxnLst>
              <a:cxn ang="0">
                <a:pos x="connsiteX0-1" y="connsiteY0-2"/>
              </a:cxn>
              <a:cxn ang="0">
                <a:pos x="connsiteX1-3" y="connsiteY1-4"/>
              </a:cxn>
              <a:cxn ang="0">
                <a:pos x="connsiteX2-5" y="connsiteY2-6"/>
              </a:cxn>
              <a:cxn ang="0">
                <a:pos x="connsiteX3-7" y="connsiteY3-8"/>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53A43">
              <a:alpha val="64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5" name="Isosceles Triangle 26"/>
          <p:cNvSpPr/>
          <p:nvPr/>
        </p:nvSpPr>
        <p:spPr>
          <a:xfrm>
            <a:off x="4338483" y="5428637"/>
            <a:ext cx="4118301" cy="1438620"/>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1" fmla="*/ 0 w 1523036"/>
              <a:gd name="connsiteY0-2" fmla="*/ 1122131 h 1122131"/>
              <a:gd name="connsiteX1-3" fmla="*/ 761518 w 1523036"/>
              <a:gd name="connsiteY1-4" fmla="*/ 0 h 1122131"/>
              <a:gd name="connsiteX2-5" fmla="*/ 1523036 w 1523036"/>
              <a:gd name="connsiteY2-6" fmla="*/ 1122131 h 1122131"/>
              <a:gd name="connsiteX3-7" fmla="*/ 0 w 1523036"/>
              <a:gd name="connsiteY3-8" fmla="*/ 1122131 h 1122131"/>
              <a:gd name="connsiteX0-9" fmla="*/ 0 w 1523036"/>
              <a:gd name="connsiteY0-10" fmla="*/ 1122198 h 1122198"/>
              <a:gd name="connsiteX1-11" fmla="*/ 761518 w 1523036"/>
              <a:gd name="connsiteY1-12" fmla="*/ 67 h 1122198"/>
              <a:gd name="connsiteX2-13" fmla="*/ 1523036 w 1523036"/>
              <a:gd name="connsiteY2-14" fmla="*/ 1122198 h 1122198"/>
              <a:gd name="connsiteX3-15" fmla="*/ 0 w 1523036"/>
              <a:gd name="connsiteY3-16" fmla="*/ 1122198 h 1122198"/>
              <a:gd name="connsiteX0-17" fmla="*/ 0 w 1523036"/>
              <a:gd name="connsiteY0-18" fmla="*/ 1678761 h 1678761"/>
              <a:gd name="connsiteX1-19" fmla="*/ 769469 w 1523036"/>
              <a:gd name="connsiteY1-20" fmla="*/ 39 h 1678761"/>
              <a:gd name="connsiteX2-21" fmla="*/ 1523036 w 1523036"/>
              <a:gd name="connsiteY2-22" fmla="*/ 1678761 h 1678761"/>
              <a:gd name="connsiteX3-23" fmla="*/ 0 w 1523036"/>
              <a:gd name="connsiteY3-24" fmla="*/ 1678761 h 1678761"/>
              <a:gd name="connsiteX0-25" fmla="*/ 0 w 1523036"/>
              <a:gd name="connsiteY0-26" fmla="*/ 1678756 h 1678756"/>
              <a:gd name="connsiteX1-27" fmla="*/ 769469 w 1523036"/>
              <a:gd name="connsiteY1-28" fmla="*/ 34 h 1678756"/>
              <a:gd name="connsiteX2-29" fmla="*/ 1523036 w 1523036"/>
              <a:gd name="connsiteY2-30" fmla="*/ 1678756 h 1678756"/>
              <a:gd name="connsiteX3-31" fmla="*/ 0 w 1523036"/>
              <a:gd name="connsiteY3-32" fmla="*/ 1678756 h 1678756"/>
            </a:gdLst>
            <a:ahLst/>
            <a:cxnLst>
              <a:cxn ang="0">
                <a:pos x="connsiteX0-1" y="connsiteY0-2"/>
              </a:cxn>
              <a:cxn ang="0">
                <a:pos x="connsiteX1-3" y="connsiteY1-4"/>
              </a:cxn>
              <a:cxn ang="0">
                <a:pos x="connsiteX2-5" y="connsiteY2-6"/>
              </a:cxn>
              <a:cxn ang="0">
                <a:pos x="connsiteX3-7" y="connsiteY3-8"/>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1">
              <a:alpha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6" name="Freeform 7"/>
          <p:cNvSpPr>
            <a:spLocks noEditPoints="1"/>
          </p:cNvSpPr>
          <p:nvPr/>
        </p:nvSpPr>
        <p:spPr bwMode="auto">
          <a:xfrm>
            <a:off x="1914309" y="3372601"/>
            <a:ext cx="574748" cy="935558"/>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7" name="Freeform 7"/>
          <p:cNvSpPr>
            <a:spLocks noEditPoints="1"/>
          </p:cNvSpPr>
          <p:nvPr/>
        </p:nvSpPr>
        <p:spPr bwMode="auto">
          <a:xfrm>
            <a:off x="2867705" y="3958556"/>
            <a:ext cx="574748" cy="935558"/>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8" name="Freeform 7"/>
          <p:cNvSpPr>
            <a:spLocks noEditPoints="1"/>
          </p:cNvSpPr>
          <p:nvPr/>
        </p:nvSpPr>
        <p:spPr bwMode="auto">
          <a:xfrm>
            <a:off x="3982929" y="4818346"/>
            <a:ext cx="574748" cy="935558"/>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19" name="Freeform 7"/>
          <p:cNvSpPr>
            <a:spLocks noEditPoints="1"/>
          </p:cNvSpPr>
          <p:nvPr/>
        </p:nvSpPr>
        <p:spPr bwMode="auto">
          <a:xfrm>
            <a:off x="5066231" y="4553773"/>
            <a:ext cx="574748" cy="935558"/>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29" name="Freeform 7"/>
          <p:cNvSpPr>
            <a:spLocks noEditPoints="1"/>
          </p:cNvSpPr>
          <p:nvPr/>
        </p:nvSpPr>
        <p:spPr bwMode="auto">
          <a:xfrm>
            <a:off x="6115694" y="4351944"/>
            <a:ext cx="574748" cy="935558"/>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0" name="Text Box 10"/>
          <p:cNvSpPr txBox="1">
            <a:spLocks noChangeArrowheads="1"/>
          </p:cNvSpPr>
          <p:nvPr/>
        </p:nvSpPr>
        <p:spPr bwMode="auto">
          <a:xfrm>
            <a:off x="1963259" y="3502101"/>
            <a:ext cx="491504" cy="229870"/>
          </a:xfrm>
          <a:prstGeom prst="rect">
            <a:avLst/>
          </a:prstGeom>
          <a:noFill/>
          <a:ln w="9525">
            <a:noFill/>
            <a:miter lim="800000"/>
          </a:ln>
        </p:spPr>
        <p:txBody>
          <a:bodyPr wrap="square" lIns="45720" tIns="22860" rIns="45720" bIns="22860">
            <a:spAutoFit/>
          </a:bodyPr>
          <a:lstStyle/>
          <a:p>
            <a:pPr marL="0" marR="0" lvl="0" indent="0" algn="ctr" defTabSz="1088390" rtl="0" eaLnBrk="1" fontAlgn="auto" latinLnBrk="0" hangingPunct="1">
              <a:lnSpc>
                <a:spcPct val="100000"/>
              </a:lnSpc>
              <a:spcBef>
                <a:spcPts val="0"/>
              </a:spcBef>
              <a:spcAft>
                <a:spcPts val="0"/>
              </a:spcAft>
              <a:buClrTx/>
              <a:buSzTx/>
              <a:buFontTx/>
              <a:buNone/>
              <a:defRPr/>
            </a:pPr>
            <a:r>
              <a:rPr kumimoji="0" lang="id-ID"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8</a:t>
            </a:r>
            <a:r>
              <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0%</a:t>
            </a:r>
            <a:endPar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1" name="Text Box 10"/>
          <p:cNvSpPr txBox="1">
            <a:spLocks noChangeArrowheads="1"/>
          </p:cNvSpPr>
          <p:nvPr/>
        </p:nvSpPr>
        <p:spPr bwMode="auto">
          <a:xfrm>
            <a:off x="6157316" y="4479495"/>
            <a:ext cx="491504" cy="229870"/>
          </a:xfrm>
          <a:prstGeom prst="rect">
            <a:avLst/>
          </a:prstGeom>
          <a:noFill/>
          <a:ln w="9525">
            <a:noFill/>
            <a:miter lim="800000"/>
          </a:ln>
        </p:spPr>
        <p:txBody>
          <a:bodyPr wrap="square" lIns="45720" tIns="22860" rIns="45720" bIns="22860">
            <a:spAutoFit/>
          </a:bodyPr>
          <a:lstStyle/>
          <a:p>
            <a:pPr marL="0" marR="0" lvl="0" indent="0" algn="ctr" defTabSz="1088390" rtl="0" eaLnBrk="1" fontAlgn="auto" latinLnBrk="0" hangingPunct="1">
              <a:lnSpc>
                <a:spcPct val="100000"/>
              </a:lnSpc>
              <a:spcBef>
                <a:spcPts val="0"/>
              </a:spcBef>
              <a:spcAft>
                <a:spcPts val="0"/>
              </a:spcAft>
              <a:buClrTx/>
              <a:buSzTx/>
              <a:buFontTx/>
              <a:buNone/>
              <a:defRPr/>
            </a:pPr>
            <a:r>
              <a:rPr kumimoji="0" lang="id-ID"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65</a:t>
            </a:r>
            <a:r>
              <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a:t>
            </a:r>
            <a:endPar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2" name="Text Box 10"/>
          <p:cNvSpPr txBox="1">
            <a:spLocks noChangeArrowheads="1"/>
          </p:cNvSpPr>
          <p:nvPr/>
        </p:nvSpPr>
        <p:spPr bwMode="auto">
          <a:xfrm>
            <a:off x="2918600" y="4078917"/>
            <a:ext cx="491504" cy="229870"/>
          </a:xfrm>
          <a:prstGeom prst="rect">
            <a:avLst/>
          </a:prstGeom>
          <a:noFill/>
          <a:ln w="9525">
            <a:noFill/>
            <a:miter lim="800000"/>
          </a:ln>
        </p:spPr>
        <p:txBody>
          <a:bodyPr wrap="square" lIns="45720" tIns="22860" rIns="45720" bIns="22860">
            <a:spAutoFit/>
          </a:bodyPr>
          <a:lstStyle/>
          <a:p>
            <a:pPr marL="0" marR="0" lvl="0" indent="0" algn="ctr" defTabSz="1088390" rtl="0" eaLnBrk="1" fontAlgn="auto" latinLnBrk="0" hangingPunct="1">
              <a:lnSpc>
                <a:spcPct val="100000"/>
              </a:lnSpc>
              <a:spcBef>
                <a:spcPts val="0"/>
              </a:spcBef>
              <a:spcAft>
                <a:spcPts val="0"/>
              </a:spcAft>
              <a:buClrTx/>
              <a:buSzTx/>
              <a:buFontTx/>
              <a:buNone/>
              <a:defRPr/>
            </a:pPr>
            <a:r>
              <a:rPr kumimoji="0" lang="id-ID"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30</a:t>
            </a:r>
            <a:r>
              <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a:t>
            </a:r>
            <a:endPar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3" name="Text Box 10"/>
          <p:cNvSpPr txBox="1">
            <a:spLocks noChangeArrowheads="1"/>
          </p:cNvSpPr>
          <p:nvPr/>
        </p:nvSpPr>
        <p:spPr bwMode="auto">
          <a:xfrm>
            <a:off x="4024178" y="4948083"/>
            <a:ext cx="491504" cy="229870"/>
          </a:xfrm>
          <a:prstGeom prst="rect">
            <a:avLst/>
          </a:prstGeom>
          <a:noFill/>
          <a:ln w="9525">
            <a:noFill/>
            <a:miter lim="800000"/>
          </a:ln>
        </p:spPr>
        <p:txBody>
          <a:bodyPr wrap="square" lIns="45720" tIns="22860" rIns="45720" bIns="22860">
            <a:spAutoFit/>
          </a:bodyPr>
          <a:lstStyle/>
          <a:p>
            <a:pPr marL="0" marR="0" lvl="0" indent="0" algn="ctr" defTabSz="1088390" rtl="0" eaLnBrk="1" fontAlgn="auto" latinLnBrk="0" hangingPunct="1">
              <a:lnSpc>
                <a:spcPct val="100000"/>
              </a:lnSpc>
              <a:spcBef>
                <a:spcPts val="0"/>
              </a:spcBef>
              <a:spcAft>
                <a:spcPts val="0"/>
              </a:spcAft>
              <a:buClrTx/>
              <a:buSzTx/>
              <a:buFontTx/>
              <a:buNone/>
              <a:defRPr/>
            </a:pPr>
            <a:r>
              <a:rPr kumimoji="0" lang="id-ID"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50</a:t>
            </a:r>
            <a:r>
              <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a:t>
            </a:r>
            <a:endPar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4" name="Text Box 10"/>
          <p:cNvSpPr txBox="1">
            <a:spLocks noChangeArrowheads="1"/>
          </p:cNvSpPr>
          <p:nvPr/>
        </p:nvSpPr>
        <p:spPr bwMode="auto">
          <a:xfrm>
            <a:off x="5109674" y="4677960"/>
            <a:ext cx="491504" cy="229870"/>
          </a:xfrm>
          <a:prstGeom prst="rect">
            <a:avLst/>
          </a:prstGeom>
          <a:noFill/>
          <a:ln w="9525">
            <a:noFill/>
            <a:miter lim="800000"/>
          </a:ln>
        </p:spPr>
        <p:txBody>
          <a:bodyPr wrap="square" lIns="45720" tIns="22860" rIns="45720" bIns="22860">
            <a:spAutoFit/>
          </a:bodyPr>
          <a:lstStyle/>
          <a:p>
            <a:pPr marL="0" marR="0" lvl="0" indent="0" algn="ctr" defTabSz="1088390" rtl="0" eaLnBrk="1" fontAlgn="auto" latinLnBrk="0" hangingPunct="1">
              <a:lnSpc>
                <a:spcPct val="100000"/>
              </a:lnSpc>
              <a:spcBef>
                <a:spcPts val="0"/>
              </a:spcBef>
              <a:spcAft>
                <a:spcPts val="0"/>
              </a:spcAft>
              <a:buClrTx/>
              <a:buSzTx/>
              <a:buFontTx/>
              <a:buNone/>
              <a:defRPr/>
            </a:pPr>
            <a:r>
              <a:rPr kumimoji="0" lang="id-ID"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rPr>
              <a:t>35%</a:t>
            </a:r>
            <a:endParaRPr kumimoji="0" lang="en-US" sz="1200" b="1" i="0" u="none" strike="noStrike" kern="1200" cap="none" spc="0" normalizeH="0" baseline="0" noProof="0" dirty="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5" name="Oval 45"/>
          <p:cNvSpPr>
            <a:spLocks noChangeAspect="1"/>
          </p:cNvSpPr>
          <p:nvPr/>
        </p:nvSpPr>
        <p:spPr bwMode="auto">
          <a:xfrm>
            <a:off x="7942076" y="1752655"/>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6" name="文本框 35"/>
          <p:cNvSpPr txBox="1"/>
          <p:nvPr/>
        </p:nvSpPr>
        <p:spPr>
          <a:xfrm>
            <a:off x="8178219" y="1697467"/>
            <a:ext cx="2805256"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7" name="Oval 45"/>
          <p:cNvSpPr>
            <a:spLocks noChangeAspect="1"/>
          </p:cNvSpPr>
          <p:nvPr/>
        </p:nvSpPr>
        <p:spPr bwMode="auto">
          <a:xfrm>
            <a:off x="7942076" y="2272500"/>
            <a:ext cx="239649" cy="239649"/>
          </a:xfrm>
          <a:prstGeom prst="ellipse">
            <a:avLst/>
          </a:prstGeom>
          <a:noFill/>
          <a:ln w="25400" cap="flat">
            <a:solidFill>
              <a:schemeClr val="accent2">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38" name="文本框 37"/>
          <p:cNvSpPr txBox="1"/>
          <p:nvPr/>
        </p:nvSpPr>
        <p:spPr>
          <a:xfrm>
            <a:off x="8178219" y="2217312"/>
            <a:ext cx="2805256"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9" name="Oval 45"/>
          <p:cNvSpPr>
            <a:spLocks noChangeAspect="1"/>
          </p:cNvSpPr>
          <p:nvPr/>
        </p:nvSpPr>
        <p:spPr bwMode="auto">
          <a:xfrm>
            <a:off x="7942076" y="2792345"/>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40" name="文本框 39"/>
          <p:cNvSpPr txBox="1"/>
          <p:nvPr/>
        </p:nvSpPr>
        <p:spPr>
          <a:xfrm>
            <a:off x="8178219" y="2737157"/>
            <a:ext cx="2805256"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1" name="Oval 45"/>
          <p:cNvSpPr>
            <a:spLocks noChangeAspect="1"/>
          </p:cNvSpPr>
          <p:nvPr/>
        </p:nvSpPr>
        <p:spPr bwMode="auto">
          <a:xfrm>
            <a:off x="7942076" y="3312190"/>
            <a:ext cx="239649" cy="239649"/>
          </a:xfrm>
          <a:prstGeom prst="ellipse">
            <a:avLst/>
          </a:prstGeom>
          <a:noFill/>
          <a:ln w="25400" cap="flat">
            <a:solidFill>
              <a:schemeClr val="accent2">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42" name="文本框 41"/>
          <p:cNvSpPr txBox="1"/>
          <p:nvPr/>
        </p:nvSpPr>
        <p:spPr>
          <a:xfrm>
            <a:off x="8178219" y="3257002"/>
            <a:ext cx="2805256"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Oval 45"/>
          <p:cNvSpPr>
            <a:spLocks noChangeAspect="1"/>
          </p:cNvSpPr>
          <p:nvPr/>
        </p:nvSpPr>
        <p:spPr bwMode="auto">
          <a:xfrm>
            <a:off x="7942076" y="3832035"/>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BFBFB">
                  <a:lumMod val="65000"/>
                </a:srgbClr>
              </a:solidFill>
              <a:effectLst/>
              <a:uLnTx/>
              <a:uFillTx/>
              <a:latin typeface="微软雅黑 Light" panose="020B0502040204020203" pitchFamily="34" charset="-122"/>
              <a:ea typeface="微软雅黑 Light" panose="020B0502040204020203" pitchFamily="34" charset="-122"/>
              <a:cs typeface="Lato Bold" panose="020F0502020204030203" pitchFamily="34" charset="0"/>
            </a:endParaRPr>
          </a:p>
        </p:txBody>
      </p:sp>
      <p:sp>
        <p:nvSpPr>
          <p:cNvPr id="44" name="文本框 43"/>
          <p:cNvSpPr txBox="1"/>
          <p:nvPr/>
        </p:nvSpPr>
        <p:spPr>
          <a:xfrm>
            <a:off x="8178219" y="3776847"/>
            <a:ext cx="2805256"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904365" y="261620"/>
            <a:ext cx="1179830" cy="521970"/>
          </a:xfrm>
          <a:prstGeom prst="rect">
            <a:avLst/>
          </a:prstGeom>
          <a:noFill/>
        </p:spPr>
        <p:txBody>
          <a:bodyPr wrap="square" rtlCol="0">
            <a:spAutoFit/>
          </a:bodyPr>
          <a:p>
            <a:pPr lvl="0">
              <a:defRPr/>
            </a:pPr>
            <a:r>
              <a:rPr lang="zh-CN" altLang="en-US" sz="2800" b="1" dirty="0">
                <a:solidFill>
                  <a:schemeClr val="accent1"/>
                </a:solidFill>
                <a:latin typeface="Arial" panose="020B0604020202020204"/>
                <a:ea typeface="微软雅黑" panose="020B0503020204020204" pitchFamily="34" charset="-122"/>
              </a:rPr>
              <a:t>标题</a:t>
            </a:r>
            <a:endParaRPr lang="zh-CN" altLang="en-US" sz="2800" b="1" dirty="0">
              <a:solidFill>
                <a:schemeClr val="accent1"/>
              </a:solidFill>
              <a:latin typeface="Arial" panose="020B0604020202020204"/>
              <a:ea typeface="微软雅黑" panose="020B0503020204020204" pitchFamily="34" charset="-122"/>
            </a:endParaRPr>
          </a:p>
        </p:txBody>
      </p:sp>
      <p:cxnSp>
        <p:nvCxnSpPr>
          <p:cNvPr id="3" name="直接连接符 2"/>
          <p:cNvCxnSpPr/>
          <p:nvPr/>
        </p:nvCxnSpPr>
        <p:spPr>
          <a:xfrm flipV="1">
            <a:off x="1706881" y="810920"/>
            <a:ext cx="8712000" cy="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descr="19年logo红色"/>
          <p:cNvPicPr>
            <a:picLocks noChangeAspect="1"/>
          </p:cNvPicPr>
          <p:nvPr>
            <p:custDataLst>
              <p:tags r:id="rId1"/>
            </p:custDataLst>
          </p:nvPr>
        </p:nvPicPr>
        <p:blipFill>
          <a:blip r:embed="rId2"/>
          <a:stretch>
            <a:fillRect/>
          </a:stretch>
        </p:blipFill>
        <p:spPr>
          <a:xfrm>
            <a:off x="10475595" y="444500"/>
            <a:ext cx="1505585" cy="39941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097,&quot;width&quot;:19200}"/>
</p:tagLst>
</file>

<file path=ppt/tags/tag2.xml><?xml version="1.0" encoding="utf-8"?>
<p:tagLst xmlns:p="http://schemas.openxmlformats.org/presentationml/2006/main">
  <p:tag name="KSO_WM_UNIT_PLACING_PICTURE_USER_VIEWPORT" val="{&quot;height&quot;:5097,&quot;width&quot;:19200}"/>
  <p:tag name="KSO_WM_BEAUTIFY_FLAG" val=""/>
</p:tagLst>
</file>

<file path=ppt/tags/tag3.xml><?xml version="1.0" encoding="utf-8"?>
<p:tagLst xmlns:p="http://schemas.openxmlformats.org/presentationml/2006/main">
  <p:tag name="KSO_WM_UNIT_PLACING_PICTURE_USER_VIEWPORT" val="{&quot;height&quot;:5097,&quot;width&quot;:19200}"/>
  <p:tag name="KSO_WM_BEAUTIFY_FLAG" val=""/>
</p:tagLst>
</file>

<file path=ppt/tags/tag4.xml><?xml version="1.0" encoding="utf-8"?>
<p:tagLst xmlns:p="http://schemas.openxmlformats.org/presentationml/2006/main">
  <p:tag name="KSO_WM_UNIT_PLACING_PICTURE_USER_VIEWPORT" val="{&quot;height&quot;:5097,&quot;width&quot;:19200}"/>
  <p:tag name="KSO_WM_BEAUTIFY_FLAG" val=""/>
</p:tagLst>
</file>

<file path=ppt/tags/tag5.xml><?xml version="1.0" encoding="utf-8"?>
<p:tagLst xmlns:p="http://schemas.openxmlformats.org/presentationml/2006/main">
  <p:tag name="KSO_WM_UNIT_PLACING_PICTURE_USER_VIEWPORT" val="{&quot;height&quot;:5097,&quot;width&quot;:19200}"/>
  <p:tag name="KSO_WM_BEAUTIFY_FLAG" val=""/>
</p:tagLst>
</file>

<file path=ppt/tags/tag6.xml><?xml version="1.0" encoding="utf-8"?>
<p:tagLst xmlns:p="http://schemas.openxmlformats.org/presentationml/2006/main">
  <p:tag name="KSO_WM_UNIT_PLACING_PICTURE_USER_VIEWPORT" val="{&quot;height&quot;:5097,&quot;width&quot;:19200}"/>
  <p:tag name="KSO_WM_BEAUTIFY_FLAG" val=""/>
</p:tagLst>
</file>

<file path=ppt/tags/tag7.xml><?xml version="1.0" encoding="utf-8"?>
<p:tagLst xmlns:p="http://schemas.openxmlformats.org/presentationml/2006/main">
  <p:tag name="KSO_WM_UNIT_PLACING_PICTURE_USER_VIEWPORT" val="{&quot;height&quot;:5097,&quot;width&quot;:19200}"/>
  <p:tag name="KSO_WM_BEAUTIFY_FLAG" val=""/>
</p:tagLst>
</file>

<file path=ppt/tags/tag8.xml><?xml version="1.0" encoding="utf-8"?>
<p:tagLst xmlns:p="http://schemas.openxmlformats.org/presentationml/2006/main">
  <p:tag name="KSO_WM_UNIT_PLACING_PICTURE_USER_VIEWPORT" val="{&quot;height&quot;:5097,&quot;width&quot;:19200}"/>
  <p:tag name="KSO_WM_BEAUTIFY_FLAG" val=""/>
</p:tagLst>
</file>

<file path=ppt/tags/tag9.xml><?xml version="1.0" encoding="utf-8"?>
<p:tagLst xmlns:p="http://schemas.openxmlformats.org/presentationml/2006/main">
  <p:tag name="KSO_WPP_MARK_KEY" val="9ccb0cb7-2787-4c1b-bf14-a8cabe0d33ce"/>
  <p:tag name="COMMONDATA" val="eyJjb3VudCI6MTEsImhkaWQiOiIzNzZlYTZhNjVmZDM0MjYxYzJlZjVlYmQyZjU4ZmFhYSIsInVzZXJDb3VudCI6MX0="/>
</p:tagLst>
</file>

<file path=ppt/theme/theme1.xml><?xml version="1.0" encoding="utf-8"?>
<a:theme xmlns:a="http://schemas.openxmlformats.org/drawingml/2006/main" name="Office 主题​​">
  <a:themeElements>
    <a:clrScheme name="自定义 1763">
      <a:dk1>
        <a:sysClr val="windowText" lastClr="000000"/>
      </a:dk1>
      <a:lt1>
        <a:sysClr val="window" lastClr="FFFFFF"/>
      </a:lt1>
      <a:dk2>
        <a:srgbClr val="44546A"/>
      </a:dk2>
      <a:lt2>
        <a:srgbClr val="E7E6E6"/>
      </a:lt2>
      <a:accent1>
        <a:srgbClr val="DC4649"/>
      </a:accent1>
      <a:accent2>
        <a:srgbClr val="2B3D4E"/>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2626</Words>
  <Application>WPS 演示</Application>
  <PresentationFormat>宽屏</PresentationFormat>
  <Paragraphs>234</Paragraphs>
  <Slides>14</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14</vt:i4>
      </vt:variant>
    </vt:vector>
  </HeadingPairs>
  <TitlesOfParts>
    <vt:vector size="36" baseType="lpstr">
      <vt:lpstr>Arial</vt:lpstr>
      <vt:lpstr>宋体</vt:lpstr>
      <vt:lpstr>Wingdings</vt:lpstr>
      <vt:lpstr>微软雅黑</vt:lpstr>
      <vt:lpstr>华文细黑</vt:lpstr>
      <vt:lpstr>微软雅黑 Light</vt:lpstr>
      <vt:lpstr>Impact</vt:lpstr>
      <vt:lpstr>Arial</vt:lpstr>
      <vt:lpstr>Source Sans Pro Light</vt:lpstr>
      <vt:lpstr>Yu Gothic UI Semilight</vt:lpstr>
      <vt:lpstr>Gill Sans</vt:lpstr>
      <vt:lpstr>Lato Bold</vt:lpstr>
      <vt:lpstr>Calibri</vt:lpstr>
      <vt:lpstr>Lato Regular</vt:lpstr>
      <vt:lpstr>Segoe Print</vt:lpstr>
      <vt:lpstr>Lato Regular</vt:lpstr>
      <vt:lpstr>Wingdings 3</vt:lpstr>
      <vt:lpstr>等线</vt:lpstr>
      <vt:lpstr>Arial Unicode MS</vt:lpstr>
      <vt:lpstr>等线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zhur</cp:lastModifiedBy>
  <cp:revision>61</cp:revision>
  <dcterms:created xsi:type="dcterms:W3CDTF">2019-10-29T02:56:00Z</dcterms:created>
  <dcterms:modified xsi:type="dcterms:W3CDTF">2023-03-09T06:20:41Z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TemplateUUID">
    <vt:lpwstr>v1.0_mb_ip8/ZVMMefw+ZfWRJMcEXQ==</vt:lpwstr>
  </property>
  <property fmtid="{D5CDD505-2E9C-101B-9397-08002B2CF9AE}" pid="4" name="ICV">
    <vt:lpwstr>83BCADB1EB3A402C8702FEFFE7E4ABFC</vt:lpwstr>
  </property>
</Properties>
</file>