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66" r:id="rId3"/>
    <p:sldId id="261" r:id="rId4"/>
    <p:sldId id="257" r:id="rId5"/>
    <p:sldId id="258" r:id="rId6"/>
    <p:sldId id="259" r:id="rId7"/>
    <p:sldId id="267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136" d="100"/>
          <a:sy n="136" d="100"/>
        </p:scale>
        <p:origin x="96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112AE1-E636-4559-B4E8-A6B7569BF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CA6B8-6E6F-4C31-B971-60B4EB34868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CAF26-78B3-4221-B007-5CFD34EA4B6A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F337F4-75BB-4BB5-829A-CBC8798692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13C63B9-EF7B-49C6-BC0C-CA1620CD0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07FBE-F90A-49D6-9D01-E163E00839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C2FAA-E42E-4DD5-8E08-41405687C6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22E4D-8368-45C5-92A3-330ABB28CB3C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0B00C-59D5-43A8-BF25-5FC13C02A20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955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6C12-00C4-4DD6-A206-6359BE62A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13118-D653-4763-832E-EE7DC6286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C9894-8DDF-4401-96BA-4246FBBA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335EC-E1A2-4BA5-9FCE-5223E967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F52B-95CC-4791-8DA6-4D65DCB2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785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AD68-9755-45EE-AA39-67820B9B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7983E-7D36-412E-BD7E-6B0F306BD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D1F98-0B99-4F08-8756-6DEBDBE8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3995-5739-4376-8A24-B8752CC1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C1888-94AB-40D5-AB46-596D3DDA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374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7AE6D-1C03-4323-90A7-EC132B588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48E32-F085-4CE0-8101-EF3C7DA66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22C6-246C-4565-A052-8AE67814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A635F-F821-4C0E-9231-7A7DC97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1B3F9-8C63-4740-8D1C-71494F15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83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1B57-3C9C-4B54-9349-1B2167E4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2F7D-26B7-4730-B62B-08573F1BE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BE9DD-E18D-4263-BE01-0C7D6620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621C-6A65-4650-B252-6F194898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9109-E107-4616-8CC6-D7902420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616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7FB5-CD1B-4E55-8769-B0FE8686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FB573-5057-490C-B815-C00DD5B38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F9A6-1CC2-4EBB-AE89-EC2EDF31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17A65-CDD8-40EA-95D7-5E1B8EB8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7EB91-0457-488D-977D-B0E4C538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626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D93D-2719-453D-A978-7A0C5CB0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9343-2244-4E36-8592-E3F86E42B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C1251-8AB8-4910-8B25-0947A55F9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627CF-3100-4BF9-B81E-35127886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68E2F-67AF-48AE-A7FE-51818E2B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948F8-DA18-4FA2-BDA2-2F4900A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23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D564-ABC2-4D1A-A6AA-A90DE429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A7683-C3D7-4836-86E8-631C95730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30F5B-8521-4AE7-821A-C285B7830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17A24-EDCC-4372-8A14-3B77F8337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8D4BD-4FAE-4D33-876C-0E0ACD03F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8C8BF-9B7F-4845-80A6-EB5A2209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F8906-10A3-417E-8788-AEFDC968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FC6BE-3657-4A8F-9819-A9CF1D01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854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E48E-56AD-47D1-B39B-1175781F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EAB6B-0BF1-4153-BD99-3FB63F30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33489-716C-4A65-BB81-EE235E35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7ECBA-50F1-4280-8A85-AEA9B41F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108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38F12-690A-4465-A470-726168D0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D6492-E51C-4959-A383-F5D19A93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1558E-7956-4F14-9156-5AFC45F0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982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1FAC-CDA0-4878-AA58-DD8DCF9A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73F61-BE53-4C3B-B49C-A1725FA0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6BC23-8A9D-49C3-A4B4-94D22419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FB8F1-2435-4BE8-A63D-348DC7D5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D5C4B-62E6-4679-A6A3-095E3B3C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0E8AD-2234-4327-874A-93292CC8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226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C455-D57B-4C93-9ECA-023C9618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B86A5-325B-46BC-942E-55620236F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89CDF-6552-4AD8-BB78-4E63A8BE0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013A-56D6-430B-91C8-05A59DC9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DB917-7FB1-4497-AFBD-7D8430D3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6F0B3-DB5F-4F27-8AB3-6F36816F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386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0B1B5-9A5B-4C9E-A46A-8BCA67CC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C1583-2792-40E7-939D-4173303D0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CA432-2300-48B6-992B-F04BB4608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93F33-C417-4C2F-B438-75A2CE8C7A47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60CDA-CB27-4996-8749-8AE7B4358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B4FD-A36D-42D6-849E-7C9B5D62C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140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BC07E1-49AC-4716-A792-0EBA9D9211E7}"/>
              </a:ext>
            </a:extLst>
          </p:cNvPr>
          <p:cNvCxnSpPr/>
          <p:nvPr/>
        </p:nvCxnSpPr>
        <p:spPr>
          <a:xfrm>
            <a:off x="6109252" y="2708662"/>
            <a:ext cx="0" cy="3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CDCB8F-20F1-4F24-9250-DABA848F4F35}"/>
              </a:ext>
            </a:extLst>
          </p:cNvPr>
          <p:cNvCxnSpPr>
            <a:cxnSpLocks/>
          </p:cNvCxnSpPr>
          <p:nvPr/>
        </p:nvCxnSpPr>
        <p:spPr>
          <a:xfrm>
            <a:off x="7331295" y="2187612"/>
            <a:ext cx="18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D3DD43-0DE4-4AF6-9229-DA1F0E95FC4E}"/>
              </a:ext>
            </a:extLst>
          </p:cNvPr>
          <p:cNvCxnSpPr>
            <a:cxnSpLocks/>
          </p:cNvCxnSpPr>
          <p:nvPr/>
        </p:nvCxnSpPr>
        <p:spPr>
          <a:xfrm>
            <a:off x="3185833" y="1236972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11EDA9-F080-41F6-858D-771405AA6768}"/>
              </a:ext>
            </a:extLst>
          </p:cNvPr>
          <p:cNvCxnSpPr>
            <a:cxnSpLocks/>
          </p:cNvCxnSpPr>
          <p:nvPr/>
        </p:nvCxnSpPr>
        <p:spPr>
          <a:xfrm>
            <a:off x="10822171" y="199336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DD8F33-92E5-4998-8645-8CF43E90D9A8}"/>
              </a:ext>
            </a:extLst>
          </p:cNvPr>
          <p:cNvCxnSpPr>
            <a:cxnSpLocks/>
          </p:cNvCxnSpPr>
          <p:nvPr/>
        </p:nvCxnSpPr>
        <p:spPr>
          <a:xfrm>
            <a:off x="9167880" y="1819399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8FEDF0-3D97-45E0-8100-9067F0B275E2}"/>
              </a:ext>
            </a:extLst>
          </p:cNvPr>
          <p:cNvSpPr txBox="1"/>
          <p:nvPr/>
        </p:nvSpPr>
        <p:spPr>
          <a:xfrm>
            <a:off x="7345975" y="1951656"/>
            <a:ext cx="4459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82C1EF-68D0-4E7E-890B-AB5D7CC95A0F}"/>
              </a:ext>
            </a:extLst>
          </p:cNvPr>
          <p:cNvSpPr txBox="1"/>
          <p:nvPr/>
        </p:nvSpPr>
        <p:spPr>
          <a:xfrm>
            <a:off x="6182285" y="2708662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07186-E7F5-4DE4-B4F7-106AACE1D6B2}"/>
              </a:ext>
            </a:extLst>
          </p:cNvPr>
          <p:cNvSpPr txBox="1"/>
          <p:nvPr/>
        </p:nvSpPr>
        <p:spPr>
          <a:xfrm>
            <a:off x="850388" y="4741119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CE6E23-E6E3-49BB-AEF2-451017AEC468}"/>
              </a:ext>
            </a:extLst>
          </p:cNvPr>
          <p:cNvSpPr txBox="1"/>
          <p:nvPr/>
        </p:nvSpPr>
        <p:spPr>
          <a:xfrm>
            <a:off x="1949446" y="4193257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71FE48FF-B468-4929-BB2E-B9C80499F2AF}"/>
              </a:ext>
            </a:extLst>
          </p:cNvPr>
          <p:cNvSpPr/>
          <p:nvPr/>
        </p:nvSpPr>
        <p:spPr>
          <a:xfrm>
            <a:off x="2325630" y="5043937"/>
            <a:ext cx="1800000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1. REGISTAR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C35BC266-3710-4C5C-A9CC-E7786A4C7BEB}"/>
              </a:ext>
            </a:extLst>
          </p:cNvPr>
          <p:cNvSpPr/>
          <p:nvPr/>
        </p:nvSpPr>
        <p:spPr>
          <a:xfrm>
            <a:off x="4358863" y="5043937"/>
            <a:ext cx="1800000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2. CONSULTAR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5640EF94-CEA3-4E52-A69D-DD78027D8B74}"/>
              </a:ext>
            </a:extLst>
          </p:cNvPr>
          <p:cNvSpPr/>
          <p:nvPr/>
        </p:nvSpPr>
        <p:spPr>
          <a:xfrm>
            <a:off x="6347210" y="5043937"/>
            <a:ext cx="1800000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3. ELIMINAR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26EB670C-6B91-4178-8B5B-777EC3E174AC}"/>
              </a:ext>
            </a:extLst>
          </p:cNvPr>
          <p:cNvSpPr/>
          <p:nvPr/>
        </p:nvSpPr>
        <p:spPr>
          <a:xfrm>
            <a:off x="8347730" y="5043937"/>
            <a:ext cx="1800000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4. ALTERAR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A51AEB3-BC71-4389-B40B-396284F9C44D}"/>
              </a:ext>
            </a:extLst>
          </p:cNvPr>
          <p:cNvCxnSpPr>
            <a:cxnSpLocks/>
          </p:cNvCxnSpPr>
          <p:nvPr/>
        </p:nvCxnSpPr>
        <p:spPr>
          <a:xfrm>
            <a:off x="128241" y="3038287"/>
            <a:ext cx="0" cy="36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A211230-F982-4CF8-B3F6-7702CA71CD6C}"/>
              </a:ext>
            </a:extLst>
          </p:cNvPr>
          <p:cNvCxnSpPr>
            <a:cxnSpLocks/>
          </p:cNvCxnSpPr>
          <p:nvPr/>
        </p:nvCxnSpPr>
        <p:spPr>
          <a:xfrm>
            <a:off x="800790" y="6113374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EA35685-499D-4900-B069-5B9EAC716330}"/>
              </a:ext>
            </a:extLst>
          </p:cNvPr>
          <p:cNvCxnSpPr>
            <a:cxnSpLocks/>
          </p:cNvCxnSpPr>
          <p:nvPr/>
        </p:nvCxnSpPr>
        <p:spPr>
          <a:xfrm>
            <a:off x="3201676" y="6123937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982ED18-14A4-421B-8472-9711304D3323}"/>
              </a:ext>
            </a:extLst>
          </p:cNvPr>
          <p:cNvCxnSpPr>
            <a:cxnSpLocks/>
          </p:cNvCxnSpPr>
          <p:nvPr/>
        </p:nvCxnSpPr>
        <p:spPr>
          <a:xfrm>
            <a:off x="5300107" y="6123937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63B473-646B-4A85-BBF2-31566226AA5C}"/>
              </a:ext>
            </a:extLst>
          </p:cNvPr>
          <p:cNvCxnSpPr>
            <a:cxnSpLocks/>
          </p:cNvCxnSpPr>
          <p:nvPr/>
        </p:nvCxnSpPr>
        <p:spPr>
          <a:xfrm>
            <a:off x="7311452" y="6113374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8B3B2663-657B-4363-8666-4C286AEBCC82}"/>
              </a:ext>
            </a:extLst>
          </p:cNvPr>
          <p:cNvSpPr/>
          <p:nvPr/>
        </p:nvSpPr>
        <p:spPr>
          <a:xfrm>
            <a:off x="253218" y="197523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INÍCIO</a:t>
            </a:r>
          </a:p>
        </p:txBody>
      </p:sp>
      <p:sp>
        <p:nvSpPr>
          <p:cNvPr id="75" name="Flowchart: Predefined Process 74">
            <a:extLst>
              <a:ext uri="{FF2B5EF4-FFF2-40B4-BE49-F238E27FC236}">
                <a16:creationId xmlns:a16="http://schemas.microsoft.com/office/drawing/2014/main" id="{A3122606-28FF-40EF-8FEE-E41DB92DFDFD}"/>
              </a:ext>
            </a:extLst>
          </p:cNvPr>
          <p:cNvSpPr/>
          <p:nvPr/>
        </p:nvSpPr>
        <p:spPr>
          <a:xfrm>
            <a:off x="9554384" y="918087"/>
            <a:ext cx="2520000" cy="108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CRIA FICHEIRO</a:t>
            </a:r>
          </a:p>
        </p:txBody>
      </p:sp>
      <p:sp>
        <p:nvSpPr>
          <p:cNvPr id="76" name="Flowchart: Decision 75">
            <a:extLst>
              <a:ext uri="{FF2B5EF4-FFF2-40B4-BE49-F238E27FC236}">
                <a16:creationId xmlns:a16="http://schemas.microsoft.com/office/drawing/2014/main" id="{7FA4F46C-EFF9-4F52-99E3-9BA91A49F2BB}"/>
              </a:ext>
            </a:extLst>
          </p:cNvPr>
          <p:cNvSpPr/>
          <p:nvPr/>
        </p:nvSpPr>
        <p:spPr>
          <a:xfrm>
            <a:off x="4849252" y="1654743"/>
            <a:ext cx="2520000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FILE STATUS</a:t>
            </a:r>
          </a:p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= 35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2280B5F-1E45-47B8-8A51-D3A8A1BD10D4}"/>
              </a:ext>
            </a:extLst>
          </p:cNvPr>
          <p:cNvCxnSpPr>
            <a:cxnSpLocks/>
          </p:cNvCxnSpPr>
          <p:nvPr/>
        </p:nvCxnSpPr>
        <p:spPr>
          <a:xfrm>
            <a:off x="4377955" y="2191346"/>
            <a:ext cx="4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5308E99-6571-49D8-9B99-A3078C02B0A2}"/>
              </a:ext>
            </a:extLst>
          </p:cNvPr>
          <p:cNvCxnSpPr>
            <a:cxnSpLocks/>
          </p:cNvCxnSpPr>
          <p:nvPr/>
        </p:nvCxnSpPr>
        <p:spPr>
          <a:xfrm>
            <a:off x="1197025" y="357726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DB39358-0A9A-4CB7-A0BF-F29D8BDE5530}"/>
              </a:ext>
            </a:extLst>
          </p:cNvPr>
          <p:cNvCxnSpPr>
            <a:cxnSpLocks/>
          </p:cNvCxnSpPr>
          <p:nvPr/>
        </p:nvCxnSpPr>
        <p:spPr>
          <a:xfrm>
            <a:off x="1203962" y="4777400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E4CFFF7-8B5C-47C8-8255-F4329739AFF5}"/>
              </a:ext>
            </a:extLst>
          </p:cNvPr>
          <p:cNvCxnSpPr>
            <a:cxnSpLocks/>
          </p:cNvCxnSpPr>
          <p:nvPr/>
        </p:nvCxnSpPr>
        <p:spPr>
          <a:xfrm>
            <a:off x="800791" y="6122084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C52D8A5-FC1E-4A2C-98DF-465242F9FFA3}"/>
              </a:ext>
            </a:extLst>
          </p:cNvPr>
          <p:cNvCxnSpPr>
            <a:cxnSpLocks/>
          </p:cNvCxnSpPr>
          <p:nvPr/>
        </p:nvCxnSpPr>
        <p:spPr>
          <a:xfrm>
            <a:off x="3201677" y="6123938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E12BB61-9D13-446E-875D-5FC1B99419A3}"/>
              </a:ext>
            </a:extLst>
          </p:cNvPr>
          <p:cNvCxnSpPr>
            <a:cxnSpLocks/>
          </p:cNvCxnSpPr>
          <p:nvPr/>
        </p:nvCxnSpPr>
        <p:spPr>
          <a:xfrm>
            <a:off x="5300108" y="6123938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ECF2CC-3627-4A3F-96E6-5142F6992211}"/>
              </a:ext>
            </a:extLst>
          </p:cNvPr>
          <p:cNvCxnSpPr>
            <a:cxnSpLocks/>
          </p:cNvCxnSpPr>
          <p:nvPr/>
        </p:nvCxnSpPr>
        <p:spPr>
          <a:xfrm>
            <a:off x="7311453" y="6122084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2DC1BDE-6F9B-4238-A8E5-7A369AB073D0}"/>
              </a:ext>
            </a:extLst>
          </p:cNvPr>
          <p:cNvCxnSpPr>
            <a:cxnSpLocks/>
          </p:cNvCxnSpPr>
          <p:nvPr/>
        </p:nvCxnSpPr>
        <p:spPr>
          <a:xfrm>
            <a:off x="8420277" y="6123938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0EE44FE1-5341-4443-A0DC-34334B1E2E90}"/>
              </a:ext>
            </a:extLst>
          </p:cNvPr>
          <p:cNvSpPr/>
          <p:nvPr/>
        </p:nvSpPr>
        <p:spPr>
          <a:xfrm>
            <a:off x="9050706" y="6282140"/>
            <a:ext cx="1440000" cy="54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FIM</a:t>
            </a:r>
          </a:p>
        </p:txBody>
      </p:sp>
      <p:sp>
        <p:nvSpPr>
          <p:cNvPr id="122" name="Flowchart: Document 121">
            <a:extLst>
              <a:ext uri="{FF2B5EF4-FFF2-40B4-BE49-F238E27FC236}">
                <a16:creationId xmlns:a16="http://schemas.microsoft.com/office/drawing/2014/main" id="{AC0C1751-6BB4-4145-9324-2DDB6EC69295}"/>
              </a:ext>
            </a:extLst>
          </p:cNvPr>
          <p:cNvSpPr/>
          <p:nvPr/>
        </p:nvSpPr>
        <p:spPr>
          <a:xfrm>
            <a:off x="3493218" y="219771"/>
            <a:ext cx="2520000" cy="72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TEXTO BOAS-VINDAS</a:t>
            </a:r>
          </a:p>
        </p:txBody>
      </p:sp>
      <p:sp>
        <p:nvSpPr>
          <p:cNvPr id="123" name="Flowchart: Data 122">
            <a:extLst>
              <a:ext uri="{FF2B5EF4-FFF2-40B4-BE49-F238E27FC236}">
                <a16:creationId xmlns:a16="http://schemas.microsoft.com/office/drawing/2014/main" id="{9356F1DE-495C-445B-AE9E-47FC346222FD}"/>
              </a:ext>
            </a:extLst>
          </p:cNvPr>
          <p:cNvSpPr/>
          <p:nvPr/>
        </p:nvSpPr>
        <p:spPr>
          <a:xfrm>
            <a:off x="6727730" y="155489"/>
            <a:ext cx="324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PRESS ANY KEY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9459111-F815-46B6-9A65-5FDCFB3A2193}"/>
              </a:ext>
            </a:extLst>
          </p:cNvPr>
          <p:cNvCxnSpPr>
            <a:cxnSpLocks/>
          </p:cNvCxnSpPr>
          <p:nvPr/>
        </p:nvCxnSpPr>
        <p:spPr>
          <a:xfrm>
            <a:off x="2773218" y="535150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1E42ED5-D255-4810-92D9-36B8F898D69E}"/>
              </a:ext>
            </a:extLst>
          </p:cNvPr>
          <p:cNvCxnSpPr>
            <a:cxnSpLocks/>
          </p:cNvCxnSpPr>
          <p:nvPr/>
        </p:nvCxnSpPr>
        <p:spPr>
          <a:xfrm>
            <a:off x="6013218" y="515489"/>
            <a:ext cx="9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5AE85BD-7405-44FE-9E36-94ED44916B88}"/>
              </a:ext>
            </a:extLst>
          </p:cNvPr>
          <p:cNvCxnSpPr>
            <a:cxnSpLocks/>
          </p:cNvCxnSpPr>
          <p:nvPr/>
        </p:nvCxnSpPr>
        <p:spPr>
          <a:xfrm>
            <a:off x="8338692" y="87548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1D5840A-83EF-43C1-8B4B-787ACA11E85E}"/>
              </a:ext>
            </a:extLst>
          </p:cNvPr>
          <p:cNvCxnSpPr>
            <a:cxnSpLocks/>
          </p:cNvCxnSpPr>
          <p:nvPr/>
        </p:nvCxnSpPr>
        <p:spPr>
          <a:xfrm>
            <a:off x="3187821" y="1235489"/>
            <a:ext cx="51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66850F6-A355-4219-ADF8-56DFF6B4F028}"/>
              </a:ext>
            </a:extLst>
          </p:cNvPr>
          <p:cNvCxnSpPr>
            <a:cxnSpLocks/>
          </p:cNvCxnSpPr>
          <p:nvPr/>
        </p:nvCxnSpPr>
        <p:spPr>
          <a:xfrm>
            <a:off x="9166951" y="182301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C7816DB7-43DD-49C7-913B-8D17B0BB2C6E}"/>
              </a:ext>
            </a:extLst>
          </p:cNvPr>
          <p:cNvSpPr/>
          <p:nvPr/>
        </p:nvSpPr>
        <p:spPr>
          <a:xfrm>
            <a:off x="279625" y="5036651"/>
            <a:ext cx="1800000" cy="108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0. AJUDA</a:t>
            </a:r>
          </a:p>
        </p:txBody>
      </p:sp>
      <p:sp>
        <p:nvSpPr>
          <p:cNvPr id="84" name="Flowchart: Data 83">
            <a:extLst>
              <a:ext uri="{FF2B5EF4-FFF2-40B4-BE49-F238E27FC236}">
                <a16:creationId xmlns:a16="http://schemas.microsoft.com/office/drawing/2014/main" id="{2F0AA984-E670-4385-BF91-FF0FA4C169A5}"/>
              </a:ext>
            </a:extLst>
          </p:cNvPr>
          <p:cNvSpPr/>
          <p:nvPr/>
        </p:nvSpPr>
        <p:spPr>
          <a:xfrm>
            <a:off x="5627210" y="3303038"/>
            <a:ext cx="324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ESCOLHA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9B84A77-BB0E-4753-9542-15074014A199}"/>
              </a:ext>
            </a:extLst>
          </p:cNvPr>
          <p:cNvCxnSpPr>
            <a:cxnSpLocks/>
          </p:cNvCxnSpPr>
          <p:nvPr/>
        </p:nvCxnSpPr>
        <p:spPr>
          <a:xfrm flipH="1">
            <a:off x="8776584" y="3422468"/>
            <a:ext cx="82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88E20EE-B3F8-4877-A1FC-A88A3AFF0A1C}"/>
              </a:ext>
            </a:extLst>
          </p:cNvPr>
          <p:cNvCxnSpPr>
            <a:cxnSpLocks/>
          </p:cNvCxnSpPr>
          <p:nvPr/>
        </p:nvCxnSpPr>
        <p:spPr>
          <a:xfrm>
            <a:off x="6145245" y="3037950"/>
            <a:ext cx="14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3EB7E7A-E5C2-4D83-A201-BAAD9883A822}"/>
              </a:ext>
            </a:extLst>
          </p:cNvPr>
          <p:cNvCxnSpPr>
            <a:cxnSpLocks/>
          </p:cNvCxnSpPr>
          <p:nvPr/>
        </p:nvCxnSpPr>
        <p:spPr>
          <a:xfrm>
            <a:off x="7543387" y="3039119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C5A990-0F68-43F0-92C7-503C0C8180BA}"/>
              </a:ext>
            </a:extLst>
          </p:cNvPr>
          <p:cNvCxnSpPr/>
          <p:nvPr/>
        </p:nvCxnSpPr>
        <p:spPr>
          <a:xfrm>
            <a:off x="127930" y="3035430"/>
            <a:ext cx="60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A510E79-912C-4925-88C1-B79A13BFD172}"/>
              </a:ext>
            </a:extLst>
          </p:cNvPr>
          <p:cNvCxnSpPr>
            <a:cxnSpLocks/>
          </p:cNvCxnSpPr>
          <p:nvPr/>
        </p:nvCxnSpPr>
        <p:spPr>
          <a:xfrm flipH="1">
            <a:off x="7232399" y="6673969"/>
            <a:ext cx="1187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E0A753-A19B-4EA7-A763-FFCF44DC86BE}"/>
              </a:ext>
            </a:extLst>
          </p:cNvPr>
          <p:cNvCxnSpPr>
            <a:cxnSpLocks/>
          </p:cNvCxnSpPr>
          <p:nvPr/>
        </p:nvCxnSpPr>
        <p:spPr>
          <a:xfrm flipH="1">
            <a:off x="5211445" y="6667345"/>
            <a:ext cx="20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18E972F-8203-40ED-B188-CCB1D58D5C91}"/>
              </a:ext>
            </a:extLst>
          </p:cNvPr>
          <p:cNvCxnSpPr>
            <a:cxnSpLocks/>
          </p:cNvCxnSpPr>
          <p:nvPr/>
        </p:nvCxnSpPr>
        <p:spPr>
          <a:xfrm flipH="1">
            <a:off x="3117024" y="6671697"/>
            <a:ext cx="21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E855A0C-C787-444A-A09E-6C752AB0B651}"/>
              </a:ext>
            </a:extLst>
          </p:cNvPr>
          <p:cNvCxnSpPr>
            <a:cxnSpLocks/>
          </p:cNvCxnSpPr>
          <p:nvPr/>
        </p:nvCxnSpPr>
        <p:spPr>
          <a:xfrm flipH="1">
            <a:off x="713451" y="6671702"/>
            <a:ext cx="24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7CA84F-86F5-4440-A129-FD1545CB6C4F}"/>
              </a:ext>
            </a:extLst>
          </p:cNvPr>
          <p:cNvCxnSpPr/>
          <p:nvPr/>
        </p:nvCxnSpPr>
        <p:spPr>
          <a:xfrm>
            <a:off x="130628" y="6670770"/>
            <a:ext cx="61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5AF312E5-3A62-42C0-9E69-CAACE414F12F}"/>
              </a:ext>
            </a:extLst>
          </p:cNvPr>
          <p:cNvSpPr/>
          <p:nvPr/>
        </p:nvSpPr>
        <p:spPr>
          <a:xfrm>
            <a:off x="573962" y="4093872"/>
            <a:ext cx="126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ESCOLHA = 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CAAF7C4-4EAE-4776-84B0-88F6D4717E9E}"/>
              </a:ext>
            </a:extLst>
          </p:cNvPr>
          <p:cNvSpPr txBox="1"/>
          <p:nvPr/>
        </p:nvSpPr>
        <p:spPr>
          <a:xfrm>
            <a:off x="2876147" y="4746002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748BF0E-33E3-4D30-A845-3374D3B16F76}"/>
              </a:ext>
            </a:extLst>
          </p:cNvPr>
          <p:cNvCxnSpPr>
            <a:cxnSpLocks/>
          </p:cNvCxnSpPr>
          <p:nvPr/>
        </p:nvCxnSpPr>
        <p:spPr>
          <a:xfrm>
            <a:off x="3234214" y="4786275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lowchart: Decision 118">
            <a:extLst>
              <a:ext uri="{FF2B5EF4-FFF2-40B4-BE49-F238E27FC236}">
                <a16:creationId xmlns:a16="http://schemas.microsoft.com/office/drawing/2014/main" id="{409E3A4C-7552-4C55-A219-E61296B96501}"/>
              </a:ext>
            </a:extLst>
          </p:cNvPr>
          <p:cNvSpPr/>
          <p:nvPr/>
        </p:nvSpPr>
        <p:spPr>
          <a:xfrm>
            <a:off x="2599721" y="4089565"/>
            <a:ext cx="126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ESCOLHA = 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6403DAE-6016-4410-BC18-71AEDE20A0C8}"/>
              </a:ext>
            </a:extLst>
          </p:cNvPr>
          <p:cNvSpPr txBox="1"/>
          <p:nvPr/>
        </p:nvSpPr>
        <p:spPr>
          <a:xfrm>
            <a:off x="4961402" y="4749802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F268B1E-011D-4D39-ABE3-FB2788CEEAC1}"/>
              </a:ext>
            </a:extLst>
          </p:cNvPr>
          <p:cNvCxnSpPr>
            <a:cxnSpLocks/>
          </p:cNvCxnSpPr>
          <p:nvPr/>
        </p:nvCxnSpPr>
        <p:spPr>
          <a:xfrm>
            <a:off x="5314976" y="4785727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owchart: Decision 126">
            <a:extLst>
              <a:ext uri="{FF2B5EF4-FFF2-40B4-BE49-F238E27FC236}">
                <a16:creationId xmlns:a16="http://schemas.microsoft.com/office/drawing/2014/main" id="{35B1FBCF-AEF9-4E68-924F-005D24963CF1}"/>
              </a:ext>
            </a:extLst>
          </p:cNvPr>
          <p:cNvSpPr/>
          <p:nvPr/>
        </p:nvSpPr>
        <p:spPr>
          <a:xfrm>
            <a:off x="4684976" y="4093365"/>
            <a:ext cx="126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ESCOLHA = 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CF55EB0-B933-4E86-8E7E-64F796B3DF64}"/>
              </a:ext>
            </a:extLst>
          </p:cNvPr>
          <p:cNvSpPr txBox="1"/>
          <p:nvPr/>
        </p:nvSpPr>
        <p:spPr>
          <a:xfrm>
            <a:off x="6901685" y="4751661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AC7F964-BC09-45A0-9A59-CD0E34046514}"/>
              </a:ext>
            </a:extLst>
          </p:cNvPr>
          <p:cNvCxnSpPr>
            <a:cxnSpLocks/>
          </p:cNvCxnSpPr>
          <p:nvPr/>
        </p:nvCxnSpPr>
        <p:spPr>
          <a:xfrm>
            <a:off x="7259752" y="4787339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Decision 130">
            <a:extLst>
              <a:ext uri="{FF2B5EF4-FFF2-40B4-BE49-F238E27FC236}">
                <a16:creationId xmlns:a16="http://schemas.microsoft.com/office/drawing/2014/main" id="{CCDD22EE-4E3E-42A0-9322-975765055D92}"/>
              </a:ext>
            </a:extLst>
          </p:cNvPr>
          <p:cNvSpPr/>
          <p:nvPr/>
        </p:nvSpPr>
        <p:spPr>
          <a:xfrm>
            <a:off x="6625259" y="4095224"/>
            <a:ext cx="126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ESCOLHA = 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91F8FD2-1281-4DA5-B1E6-E971609610F4}"/>
              </a:ext>
            </a:extLst>
          </p:cNvPr>
          <p:cNvSpPr txBox="1"/>
          <p:nvPr/>
        </p:nvSpPr>
        <p:spPr>
          <a:xfrm>
            <a:off x="8919520" y="4751019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AEEF104-74D2-43A6-8DB8-AD83C038F315}"/>
              </a:ext>
            </a:extLst>
          </p:cNvPr>
          <p:cNvCxnSpPr>
            <a:cxnSpLocks/>
          </p:cNvCxnSpPr>
          <p:nvPr/>
        </p:nvCxnSpPr>
        <p:spPr>
          <a:xfrm>
            <a:off x="9277587" y="4786697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Decision 135">
            <a:extLst>
              <a:ext uri="{FF2B5EF4-FFF2-40B4-BE49-F238E27FC236}">
                <a16:creationId xmlns:a16="http://schemas.microsoft.com/office/drawing/2014/main" id="{FD42EB9D-E6B6-4B6D-9697-17F0EE895E9C}"/>
              </a:ext>
            </a:extLst>
          </p:cNvPr>
          <p:cNvSpPr/>
          <p:nvPr/>
        </p:nvSpPr>
        <p:spPr>
          <a:xfrm>
            <a:off x="8643094" y="4094582"/>
            <a:ext cx="126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ESCOLHA = 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41E2480-051F-483B-950D-200613F15215}"/>
              </a:ext>
            </a:extLst>
          </p:cNvPr>
          <p:cNvSpPr txBox="1"/>
          <p:nvPr/>
        </p:nvSpPr>
        <p:spPr>
          <a:xfrm>
            <a:off x="10913580" y="4741232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1AECCF3-93B6-4759-9F35-EF9971D7FBE9}"/>
              </a:ext>
            </a:extLst>
          </p:cNvPr>
          <p:cNvCxnSpPr>
            <a:cxnSpLocks/>
          </p:cNvCxnSpPr>
          <p:nvPr/>
        </p:nvCxnSpPr>
        <p:spPr>
          <a:xfrm>
            <a:off x="11271647" y="4776910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Decision 138">
            <a:extLst>
              <a:ext uri="{FF2B5EF4-FFF2-40B4-BE49-F238E27FC236}">
                <a16:creationId xmlns:a16="http://schemas.microsoft.com/office/drawing/2014/main" id="{77B2C113-1EF2-4AFE-BD46-56A2207612F9}"/>
              </a:ext>
            </a:extLst>
          </p:cNvPr>
          <p:cNvSpPr/>
          <p:nvPr/>
        </p:nvSpPr>
        <p:spPr>
          <a:xfrm>
            <a:off x="10637154" y="4093985"/>
            <a:ext cx="126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ESCOLHA = 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E3D509-BB0D-4289-83FF-C8E622602ECA}"/>
              </a:ext>
            </a:extLst>
          </p:cNvPr>
          <p:cNvCxnSpPr/>
          <p:nvPr/>
        </p:nvCxnSpPr>
        <p:spPr>
          <a:xfrm flipH="1">
            <a:off x="1200150" y="3576025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A19504-6F51-4F7D-88AD-C4DF478912DD}"/>
              </a:ext>
            </a:extLst>
          </p:cNvPr>
          <p:cNvCxnSpPr>
            <a:stCxn id="80" idx="3"/>
            <a:endCxn id="119" idx="1"/>
          </p:cNvCxnSpPr>
          <p:nvPr/>
        </p:nvCxnSpPr>
        <p:spPr>
          <a:xfrm flipV="1">
            <a:off x="1833962" y="4449565"/>
            <a:ext cx="765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F897C5-1FD3-4C2C-811F-17E2B7504669}"/>
              </a:ext>
            </a:extLst>
          </p:cNvPr>
          <p:cNvCxnSpPr>
            <a:cxnSpLocks/>
            <a:stCxn id="119" idx="3"/>
            <a:endCxn id="127" idx="1"/>
          </p:cNvCxnSpPr>
          <p:nvPr/>
        </p:nvCxnSpPr>
        <p:spPr>
          <a:xfrm>
            <a:off x="3859721" y="4449565"/>
            <a:ext cx="825255" cy="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DE9BF9-3580-47D4-A3CA-E4C8ECC968A9}"/>
              </a:ext>
            </a:extLst>
          </p:cNvPr>
          <p:cNvCxnSpPr>
            <a:stCxn id="127" idx="3"/>
            <a:endCxn id="131" idx="1"/>
          </p:cNvCxnSpPr>
          <p:nvPr/>
        </p:nvCxnSpPr>
        <p:spPr>
          <a:xfrm>
            <a:off x="5944976" y="4453365"/>
            <a:ext cx="680283" cy="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A1285D-8D0D-46FC-82B3-90E4E77DB131}"/>
              </a:ext>
            </a:extLst>
          </p:cNvPr>
          <p:cNvCxnSpPr>
            <a:stCxn id="131" idx="3"/>
            <a:endCxn id="136" idx="1"/>
          </p:cNvCxnSpPr>
          <p:nvPr/>
        </p:nvCxnSpPr>
        <p:spPr>
          <a:xfrm flipV="1">
            <a:off x="7885259" y="4454582"/>
            <a:ext cx="757835" cy="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5F7C66-C653-4401-9A64-C4063A0B465C}"/>
              </a:ext>
            </a:extLst>
          </p:cNvPr>
          <p:cNvCxnSpPr>
            <a:stCxn id="136" idx="3"/>
            <a:endCxn id="139" idx="1"/>
          </p:cNvCxnSpPr>
          <p:nvPr/>
        </p:nvCxnSpPr>
        <p:spPr>
          <a:xfrm flipV="1">
            <a:off x="9903094" y="4453985"/>
            <a:ext cx="734060" cy="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edefined Process 89">
            <a:extLst>
              <a:ext uri="{FF2B5EF4-FFF2-40B4-BE49-F238E27FC236}">
                <a16:creationId xmlns:a16="http://schemas.microsoft.com/office/drawing/2014/main" id="{D2340C0B-CF40-49F5-A895-0B97ACE0842F}"/>
              </a:ext>
            </a:extLst>
          </p:cNvPr>
          <p:cNvSpPr/>
          <p:nvPr/>
        </p:nvSpPr>
        <p:spPr>
          <a:xfrm>
            <a:off x="2325631" y="5043938"/>
            <a:ext cx="1800000" cy="108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1. REGISTAR</a:t>
            </a:r>
          </a:p>
        </p:txBody>
      </p:sp>
      <p:sp>
        <p:nvSpPr>
          <p:cNvPr id="91" name="Flowchart: Predefined Process 90">
            <a:extLst>
              <a:ext uri="{FF2B5EF4-FFF2-40B4-BE49-F238E27FC236}">
                <a16:creationId xmlns:a16="http://schemas.microsoft.com/office/drawing/2014/main" id="{86BD8E3B-85A2-402D-88F9-82A8A7F15185}"/>
              </a:ext>
            </a:extLst>
          </p:cNvPr>
          <p:cNvSpPr/>
          <p:nvPr/>
        </p:nvSpPr>
        <p:spPr>
          <a:xfrm>
            <a:off x="4358864" y="5043938"/>
            <a:ext cx="1800000" cy="108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2. CONSULTAR</a:t>
            </a:r>
          </a:p>
        </p:txBody>
      </p:sp>
      <p:sp>
        <p:nvSpPr>
          <p:cNvPr id="92" name="Flowchart: Predefined Process 91">
            <a:extLst>
              <a:ext uri="{FF2B5EF4-FFF2-40B4-BE49-F238E27FC236}">
                <a16:creationId xmlns:a16="http://schemas.microsoft.com/office/drawing/2014/main" id="{E3039A99-CA23-4E65-96F7-BCF3B870B302}"/>
              </a:ext>
            </a:extLst>
          </p:cNvPr>
          <p:cNvSpPr/>
          <p:nvPr/>
        </p:nvSpPr>
        <p:spPr>
          <a:xfrm>
            <a:off x="6347211" y="5043938"/>
            <a:ext cx="1800000" cy="108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3. ELIMINAR</a:t>
            </a:r>
          </a:p>
        </p:txBody>
      </p:sp>
      <p:sp>
        <p:nvSpPr>
          <p:cNvPr id="93" name="Flowchart: Predefined Process 92">
            <a:extLst>
              <a:ext uri="{FF2B5EF4-FFF2-40B4-BE49-F238E27FC236}">
                <a16:creationId xmlns:a16="http://schemas.microsoft.com/office/drawing/2014/main" id="{6A53D742-8EDB-467C-918F-3AB35D6F7D9E}"/>
              </a:ext>
            </a:extLst>
          </p:cNvPr>
          <p:cNvSpPr/>
          <p:nvPr/>
        </p:nvSpPr>
        <p:spPr>
          <a:xfrm>
            <a:off x="8347731" y="5043938"/>
            <a:ext cx="1800000" cy="108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4. ALTERAR</a:t>
            </a:r>
          </a:p>
        </p:txBody>
      </p:sp>
      <p:sp>
        <p:nvSpPr>
          <p:cNvPr id="94" name="Flowchart: Predefined Process 93">
            <a:extLst>
              <a:ext uri="{FF2B5EF4-FFF2-40B4-BE49-F238E27FC236}">
                <a16:creationId xmlns:a16="http://schemas.microsoft.com/office/drawing/2014/main" id="{5FF17422-3A88-4668-BCE3-B6033D70BAAB}"/>
              </a:ext>
            </a:extLst>
          </p:cNvPr>
          <p:cNvSpPr/>
          <p:nvPr/>
        </p:nvSpPr>
        <p:spPr>
          <a:xfrm>
            <a:off x="10346385" y="5036988"/>
            <a:ext cx="1800000" cy="72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5. SAIR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DC76895-8A32-44C9-B88B-208FD88AA705}"/>
              </a:ext>
            </a:extLst>
          </p:cNvPr>
          <p:cNvSpPr txBox="1"/>
          <p:nvPr/>
        </p:nvSpPr>
        <p:spPr>
          <a:xfrm>
            <a:off x="4024574" y="4192435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8416947-D08A-4C56-8A78-589469D15A8B}"/>
              </a:ext>
            </a:extLst>
          </p:cNvPr>
          <p:cNvSpPr txBox="1"/>
          <p:nvPr/>
        </p:nvSpPr>
        <p:spPr>
          <a:xfrm>
            <a:off x="6008206" y="4208192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1D26904-89F1-4EBB-9F07-0382623A18BC}"/>
              </a:ext>
            </a:extLst>
          </p:cNvPr>
          <p:cNvSpPr txBox="1"/>
          <p:nvPr/>
        </p:nvSpPr>
        <p:spPr>
          <a:xfrm>
            <a:off x="7985596" y="4208192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E77A0A5-C5A2-4184-89DA-45CCB7955F97}"/>
              </a:ext>
            </a:extLst>
          </p:cNvPr>
          <p:cNvSpPr txBox="1"/>
          <p:nvPr/>
        </p:nvSpPr>
        <p:spPr>
          <a:xfrm>
            <a:off x="9974416" y="4208192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E067E17-7457-4F69-927E-A215B6610912}"/>
              </a:ext>
            </a:extLst>
          </p:cNvPr>
          <p:cNvCxnSpPr>
            <a:stCxn id="139" idx="3"/>
          </p:cNvCxnSpPr>
          <p:nvPr/>
        </p:nvCxnSpPr>
        <p:spPr>
          <a:xfrm flipV="1">
            <a:off x="11897154" y="4449565"/>
            <a:ext cx="177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3A4299-B8A8-406D-A984-950EAEC08EBA}"/>
              </a:ext>
            </a:extLst>
          </p:cNvPr>
          <p:cNvCxnSpPr/>
          <p:nvPr/>
        </p:nvCxnSpPr>
        <p:spPr>
          <a:xfrm flipV="1">
            <a:off x="12074384" y="3977318"/>
            <a:ext cx="0" cy="46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424C0B-69B5-4239-A8B9-88B573022CFC}"/>
              </a:ext>
            </a:extLst>
          </p:cNvPr>
          <p:cNvCxnSpPr/>
          <p:nvPr/>
        </p:nvCxnSpPr>
        <p:spPr>
          <a:xfrm flipH="1">
            <a:off x="8287036" y="3977318"/>
            <a:ext cx="37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14B6233-3D3B-4FBC-B337-A66A8934CC5C}"/>
              </a:ext>
            </a:extLst>
          </p:cNvPr>
          <p:cNvSpPr txBox="1"/>
          <p:nvPr/>
        </p:nvSpPr>
        <p:spPr>
          <a:xfrm>
            <a:off x="11635576" y="3988868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F8D5D10B-C8C5-4C3D-A280-587D732D1D5E}"/>
              </a:ext>
            </a:extLst>
          </p:cNvPr>
          <p:cNvSpPr/>
          <p:nvPr/>
        </p:nvSpPr>
        <p:spPr>
          <a:xfrm>
            <a:off x="1856416" y="1621218"/>
            <a:ext cx="2520000" cy="1080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OPEN I-O FICHEIRO HORARIOS</a:t>
            </a:r>
          </a:p>
        </p:txBody>
      </p:sp>
      <p:sp>
        <p:nvSpPr>
          <p:cNvPr id="72" name="Flowchart: Magnetic Disk 71">
            <a:extLst>
              <a:ext uri="{FF2B5EF4-FFF2-40B4-BE49-F238E27FC236}">
                <a16:creationId xmlns:a16="http://schemas.microsoft.com/office/drawing/2014/main" id="{BACC93EA-F313-42A8-8A1A-933755FD01F5}"/>
              </a:ext>
            </a:extLst>
          </p:cNvPr>
          <p:cNvSpPr/>
          <p:nvPr/>
        </p:nvSpPr>
        <p:spPr>
          <a:xfrm>
            <a:off x="9562171" y="2541745"/>
            <a:ext cx="2520000" cy="1080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OPEN I-O FICHEIRO HORARIOS</a:t>
            </a:r>
          </a:p>
        </p:txBody>
      </p:sp>
      <p:sp>
        <p:nvSpPr>
          <p:cNvPr id="89" name="Flowchart: Magnetic Disk 88">
            <a:extLst>
              <a:ext uri="{FF2B5EF4-FFF2-40B4-BE49-F238E27FC236}">
                <a16:creationId xmlns:a16="http://schemas.microsoft.com/office/drawing/2014/main" id="{E9EEF47B-8A52-4213-82FB-023C303A4114}"/>
              </a:ext>
            </a:extLst>
          </p:cNvPr>
          <p:cNvSpPr/>
          <p:nvPr/>
        </p:nvSpPr>
        <p:spPr>
          <a:xfrm>
            <a:off x="10701762" y="6093546"/>
            <a:ext cx="1440000" cy="720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accent1">
                    <a:lumMod val="50000"/>
                  </a:schemeClr>
                </a:solidFill>
              </a:rPr>
              <a:t>CLOSE FICHEIRO HORARIOS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1B6FBAF-17E5-4414-96B0-E672021D4D5E}"/>
              </a:ext>
            </a:extLst>
          </p:cNvPr>
          <p:cNvCxnSpPr>
            <a:cxnSpLocks/>
          </p:cNvCxnSpPr>
          <p:nvPr/>
        </p:nvCxnSpPr>
        <p:spPr>
          <a:xfrm>
            <a:off x="11415384" y="5756988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191A9AD-FB34-45E4-87E5-794F28A7AC46}"/>
              </a:ext>
            </a:extLst>
          </p:cNvPr>
          <p:cNvCxnSpPr>
            <a:cxnSpLocks/>
          </p:cNvCxnSpPr>
          <p:nvPr/>
        </p:nvCxnSpPr>
        <p:spPr>
          <a:xfrm flipH="1">
            <a:off x="10496022" y="6589808"/>
            <a:ext cx="205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6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F15C6EBA-2738-4322-B9B0-7F28341CDD7B}"/>
              </a:ext>
            </a:extLst>
          </p:cNvPr>
          <p:cNvSpPr/>
          <p:nvPr/>
        </p:nvSpPr>
        <p:spPr>
          <a:xfrm>
            <a:off x="4734954" y="689924"/>
            <a:ext cx="2160000" cy="108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</a:rPr>
              <a:t>CRIA FICHEIRO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7302CD-D78E-4271-A50E-A7727B5D800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868752" y="1229924"/>
            <a:ext cx="1866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B3FD94-1C40-4E19-B61B-5297A8F378E7}"/>
              </a:ext>
            </a:extLst>
          </p:cNvPr>
          <p:cNvCxnSpPr>
            <a:cxnSpLocks/>
          </p:cNvCxnSpPr>
          <p:nvPr/>
        </p:nvCxnSpPr>
        <p:spPr>
          <a:xfrm>
            <a:off x="5814954" y="1780986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26AE5E-A971-4C9A-821D-1A5718896827}"/>
              </a:ext>
            </a:extLst>
          </p:cNvPr>
          <p:cNvCxnSpPr>
            <a:cxnSpLocks/>
          </p:cNvCxnSpPr>
          <p:nvPr/>
        </p:nvCxnSpPr>
        <p:spPr>
          <a:xfrm>
            <a:off x="5814954" y="5341230"/>
            <a:ext cx="0" cy="78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5E987-BDBA-4CF7-9879-AFC14A3F4A2C}"/>
              </a:ext>
            </a:extLst>
          </p:cNvPr>
          <p:cNvCxnSpPr/>
          <p:nvPr/>
        </p:nvCxnSpPr>
        <p:spPr>
          <a:xfrm>
            <a:off x="5814954" y="6122503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8A5B47-38E8-4C94-BD01-56EBDED44B8C}"/>
              </a:ext>
            </a:extLst>
          </p:cNvPr>
          <p:cNvCxnSpPr>
            <a:cxnSpLocks/>
          </p:cNvCxnSpPr>
          <p:nvPr/>
        </p:nvCxnSpPr>
        <p:spPr>
          <a:xfrm flipV="1">
            <a:off x="10494954" y="4261230"/>
            <a:ext cx="0" cy="186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E317EE08-FF28-46CA-B5F1-7B9CE2A5DB2D}"/>
              </a:ext>
            </a:extLst>
          </p:cNvPr>
          <p:cNvSpPr/>
          <p:nvPr/>
        </p:nvSpPr>
        <p:spPr>
          <a:xfrm>
            <a:off x="9234954" y="3524536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FIM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F7E27784-33E6-42AA-A874-AC38F1C2D3E6}"/>
              </a:ext>
            </a:extLst>
          </p:cNvPr>
          <p:cNvSpPr/>
          <p:nvPr/>
        </p:nvSpPr>
        <p:spPr>
          <a:xfrm>
            <a:off x="348752" y="869924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INÍCIO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91ACED23-8808-4A5C-904D-5C4C34A6B5E8}"/>
              </a:ext>
            </a:extLst>
          </p:cNvPr>
          <p:cNvSpPr/>
          <p:nvPr/>
        </p:nvSpPr>
        <p:spPr>
          <a:xfrm>
            <a:off x="4554954" y="2499959"/>
            <a:ext cx="2520000" cy="1080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OPEN OUTPUT FICHEIRO HORARIOS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93EE2A40-AB90-466E-A2B1-B38524509CE0}"/>
              </a:ext>
            </a:extLst>
          </p:cNvPr>
          <p:cNvSpPr/>
          <p:nvPr/>
        </p:nvSpPr>
        <p:spPr>
          <a:xfrm>
            <a:off x="4554954" y="4256259"/>
            <a:ext cx="2520000" cy="1080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CLOSE FICHEIRO HORARIOS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5AC795-FC60-4905-A4C7-1E6E809AF902}"/>
              </a:ext>
            </a:extLst>
          </p:cNvPr>
          <p:cNvCxnSpPr>
            <a:cxnSpLocks/>
          </p:cNvCxnSpPr>
          <p:nvPr/>
        </p:nvCxnSpPr>
        <p:spPr>
          <a:xfrm>
            <a:off x="5814954" y="3575661"/>
            <a:ext cx="0" cy="68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32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F15C6EBA-2738-4322-B9B0-7F28341CDD7B}"/>
              </a:ext>
            </a:extLst>
          </p:cNvPr>
          <p:cNvSpPr/>
          <p:nvPr/>
        </p:nvSpPr>
        <p:spPr>
          <a:xfrm>
            <a:off x="4734954" y="689924"/>
            <a:ext cx="2160000" cy="108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>
                <a:solidFill>
                  <a:schemeClr val="accent1">
                    <a:lumMod val="50000"/>
                  </a:schemeClr>
                </a:solidFill>
              </a:rPr>
              <a:t>0. AJUDA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7302CD-D78E-4271-A50E-A7727B5D800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868752" y="1229924"/>
            <a:ext cx="1866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B3FD94-1C40-4E19-B61B-5297A8F378E7}"/>
              </a:ext>
            </a:extLst>
          </p:cNvPr>
          <p:cNvCxnSpPr>
            <a:cxnSpLocks/>
          </p:cNvCxnSpPr>
          <p:nvPr/>
        </p:nvCxnSpPr>
        <p:spPr>
          <a:xfrm>
            <a:off x="5814954" y="1780986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A8A60A47-B685-4892-9957-C52A72104368}"/>
              </a:ext>
            </a:extLst>
          </p:cNvPr>
          <p:cNvSpPr/>
          <p:nvPr/>
        </p:nvSpPr>
        <p:spPr>
          <a:xfrm>
            <a:off x="4734954" y="2514238"/>
            <a:ext cx="2160000" cy="108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>
                <a:solidFill>
                  <a:schemeClr val="accent1">
                    <a:lumMod val="50000"/>
                  </a:schemeClr>
                </a:solidFill>
              </a:rPr>
              <a:t>TEXTO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52019D2B-BD4D-4049-8BC1-85A5BA5A8D13}"/>
              </a:ext>
            </a:extLst>
          </p:cNvPr>
          <p:cNvSpPr/>
          <p:nvPr/>
        </p:nvSpPr>
        <p:spPr>
          <a:xfrm>
            <a:off x="4649229" y="4261230"/>
            <a:ext cx="2340000" cy="108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>
                <a:solidFill>
                  <a:schemeClr val="accent1">
                    <a:lumMod val="50000"/>
                  </a:schemeClr>
                </a:solidFill>
              </a:rPr>
              <a:t>PRESS ANY KEY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8F6FDA-3693-4611-BB1B-FCB9178386F8}"/>
              </a:ext>
            </a:extLst>
          </p:cNvPr>
          <p:cNvCxnSpPr>
            <a:cxnSpLocks/>
          </p:cNvCxnSpPr>
          <p:nvPr/>
        </p:nvCxnSpPr>
        <p:spPr>
          <a:xfrm>
            <a:off x="5814954" y="3527978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26AE5E-A971-4C9A-821D-1A5718896827}"/>
              </a:ext>
            </a:extLst>
          </p:cNvPr>
          <p:cNvCxnSpPr>
            <a:cxnSpLocks/>
          </p:cNvCxnSpPr>
          <p:nvPr/>
        </p:nvCxnSpPr>
        <p:spPr>
          <a:xfrm>
            <a:off x="5814954" y="5341230"/>
            <a:ext cx="0" cy="78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5E987-BDBA-4CF7-9879-AFC14A3F4A2C}"/>
              </a:ext>
            </a:extLst>
          </p:cNvPr>
          <p:cNvCxnSpPr/>
          <p:nvPr/>
        </p:nvCxnSpPr>
        <p:spPr>
          <a:xfrm>
            <a:off x="5814954" y="6122503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8A5B47-38E8-4C94-BD01-56EBDED44B8C}"/>
              </a:ext>
            </a:extLst>
          </p:cNvPr>
          <p:cNvCxnSpPr>
            <a:cxnSpLocks/>
          </p:cNvCxnSpPr>
          <p:nvPr/>
        </p:nvCxnSpPr>
        <p:spPr>
          <a:xfrm flipV="1">
            <a:off x="10494954" y="4261230"/>
            <a:ext cx="0" cy="186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E317EE08-FF28-46CA-B5F1-7B9CE2A5DB2D}"/>
              </a:ext>
            </a:extLst>
          </p:cNvPr>
          <p:cNvSpPr/>
          <p:nvPr/>
        </p:nvSpPr>
        <p:spPr>
          <a:xfrm>
            <a:off x="9234954" y="3524536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FIM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F7E27784-33E6-42AA-A874-AC38F1C2D3E6}"/>
              </a:ext>
            </a:extLst>
          </p:cNvPr>
          <p:cNvSpPr/>
          <p:nvPr/>
        </p:nvSpPr>
        <p:spPr>
          <a:xfrm>
            <a:off x="348752" y="869924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34806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5D33E97-BAC5-45AB-A293-CF7148A29806}"/>
              </a:ext>
            </a:extLst>
          </p:cNvPr>
          <p:cNvCxnSpPr>
            <a:cxnSpLocks/>
          </p:cNvCxnSpPr>
          <p:nvPr/>
        </p:nvCxnSpPr>
        <p:spPr>
          <a:xfrm flipV="1">
            <a:off x="4369922" y="6439031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5C12BA-FE4A-4BBB-8655-219762412510}"/>
              </a:ext>
            </a:extLst>
          </p:cNvPr>
          <p:cNvCxnSpPr>
            <a:cxnSpLocks/>
          </p:cNvCxnSpPr>
          <p:nvPr/>
        </p:nvCxnSpPr>
        <p:spPr>
          <a:xfrm flipV="1">
            <a:off x="1903041" y="5324759"/>
            <a:ext cx="684000" cy="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09DFA-CBC5-446A-8BFF-1FB57F258AAE}"/>
              </a:ext>
            </a:extLst>
          </p:cNvPr>
          <p:cNvCxnSpPr>
            <a:cxnSpLocks/>
          </p:cNvCxnSpPr>
          <p:nvPr/>
        </p:nvCxnSpPr>
        <p:spPr>
          <a:xfrm>
            <a:off x="1106330" y="2690284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10ED6FB-7A22-45C0-A693-15F32998D6F3}"/>
              </a:ext>
            </a:extLst>
          </p:cNvPr>
          <p:cNvCxnSpPr>
            <a:cxnSpLocks/>
          </p:cNvCxnSpPr>
          <p:nvPr/>
        </p:nvCxnSpPr>
        <p:spPr>
          <a:xfrm flipV="1">
            <a:off x="2665162" y="6439699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F32638B-2470-4BFB-A631-0C7D0A92876C}"/>
              </a:ext>
            </a:extLst>
          </p:cNvPr>
          <p:cNvSpPr txBox="1"/>
          <p:nvPr/>
        </p:nvSpPr>
        <p:spPr>
          <a:xfrm>
            <a:off x="9421413" y="3978089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60D098-CE54-4F1E-A0F7-D4EC97BED31F}"/>
              </a:ext>
            </a:extLst>
          </p:cNvPr>
          <p:cNvCxnSpPr>
            <a:cxnSpLocks/>
          </p:cNvCxnSpPr>
          <p:nvPr/>
        </p:nvCxnSpPr>
        <p:spPr>
          <a:xfrm>
            <a:off x="1123684" y="87962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947BFEBB-36D6-4F58-B3C1-4B94AB9A91D3}"/>
              </a:ext>
            </a:extLst>
          </p:cNvPr>
          <p:cNvSpPr/>
          <p:nvPr/>
        </p:nvSpPr>
        <p:spPr>
          <a:xfrm>
            <a:off x="386330" y="1258046"/>
            <a:ext cx="144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815152-C3E9-4E26-996A-9C431508CA9C}"/>
              </a:ext>
            </a:extLst>
          </p:cNvPr>
          <p:cNvCxnSpPr>
            <a:cxnSpLocks/>
          </p:cNvCxnSpPr>
          <p:nvPr/>
        </p:nvCxnSpPr>
        <p:spPr>
          <a:xfrm>
            <a:off x="1106330" y="1798046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DDB5A8D3-F4D9-46EA-AC84-876F94005310}"/>
              </a:ext>
            </a:extLst>
          </p:cNvPr>
          <p:cNvSpPr/>
          <p:nvPr/>
        </p:nvSpPr>
        <p:spPr>
          <a:xfrm>
            <a:off x="206330" y="159628"/>
            <a:ext cx="1800000" cy="72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1. REGISTAR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93C683-CC11-426E-ADE5-D1091C73D250}"/>
              </a:ext>
            </a:extLst>
          </p:cNvPr>
          <p:cNvCxnSpPr>
            <a:cxnSpLocks/>
            <a:stCxn id="68" idx="1"/>
            <a:endCxn id="12" idx="3"/>
          </p:cNvCxnSpPr>
          <p:nvPr/>
        </p:nvCxnSpPr>
        <p:spPr>
          <a:xfrm flipH="1" flipV="1">
            <a:off x="2006330" y="519628"/>
            <a:ext cx="158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4A4D2989-0D85-417E-8510-C6030D8FD063}"/>
              </a:ext>
            </a:extLst>
          </p:cNvPr>
          <p:cNvSpPr/>
          <p:nvPr/>
        </p:nvSpPr>
        <p:spPr>
          <a:xfrm>
            <a:off x="389948" y="2166155"/>
            <a:ext cx="1440000" cy="54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85562E-E14A-4EA7-901F-1FD4B6A4CD20}"/>
              </a:ext>
            </a:extLst>
          </p:cNvPr>
          <p:cNvSpPr txBox="1"/>
          <p:nvPr/>
        </p:nvSpPr>
        <p:spPr>
          <a:xfrm>
            <a:off x="721361" y="2706155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F779CA-BC16-493A-A8F7-D5ADAAA2E201}"/>
              </a:ext>
            </a:extLst>
          </p:cNvPr>
          <p:cNvCxnSpPr>
            <a:cxnSpLocks/>
          </p:cNvCxnSpPr>
          <p:nvPr/>
        </p:nvCxnSpPr>
        <p:spPr>
          <a:xfrm flipV="1">
            <a:off x="1826330" y="2436155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2857DC-A40B-4693-90AF-9C17A262DBFE}"/>
              </a:ext>
            </a:extLst>
          </p:cNvPr>
          <p:cNvCxnSpPr>
            <a:cxnSpLocks/>
          </p:cNvCxnSpPr>
          <p:nvPr/>
        </p:nvCxnSpPr>
        <p:spPr>
          <a:xfrm flipH="1">
            <a:off x="1719694" y="1533241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6EA6C7-769E-4D88-959F-5ED651EE4C23}"/>
              </a:ext>
            </a:extLst>
          </p:cNvPr>
          <p:cNvSpPr txBox="1"/>
          <p:nvPr/>
        </p:nvSpPr>
        <p:spPr>
          <a:xfrm>
            <a:off x="1950216" y="2204019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712AB6-7D31-4311-8C13-B529E135A82C}"/>
              </a:ext>
            </a:extLst>
          </p:cNvPr>
          <p:cNvCxnSpPr>
            <a:cxnSpLocks/>
          </p:cNvCxnSpPr>
          <p:nvPr/>
        </p:nvCxnSpPr>
        <p:spPr>
          <a:xfrm>
            <a:off x="2371525" y="1531327"/>
            <a:ext cx="0" cy="9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EBE36-C523-4287-AC82-12A3AFC046B8}"/>
              </a:ext>
            </a:extLst>
          </p:cNvPr>
          <p:cNvCxnSpPr>
            <a:cxnSpLocks/>
          </p:cNvCxnSpPr>
          <p:nvPr/>
        </p:nvCxnSpPr>
        <p:spPr>
          <a:xfrm>
            <a:off x="1106330" y="358612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21E36C5E-D39C-4375-A407-8381B5182CAE}"/>
              </a:ext>
            </a:extLst>
          </p:cNvPr>
          <p:cNvSpPr/>
          <p:nvPr/>
        </p:nvSpPr>
        <p:spPr>
          <a:xfrm>
            <a:off x="386330" y="3046128"/>
            <a:ext cx="144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DIA SEMANA</a:t>
            </a: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FC5FC3AF-A0E0-4025-9DBA-0C4539F4470C}"/>
              </a:ext>
            </a:extLst>
          </p:cNvPr>
          <p:cNvSpPr/>
          <p:nvPr/>
        </p:nvSpPr>
        <p:spPr>
          <a:xfrm>
            <a:off x="389948" y="3954237"/>
            <a:ext cx="1440000" cy="54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ECF89C-B9D3-4CF8-97D0-91A028D72D77}"/>
              </a:ext>
            </a:extLst>
          </p:cNvPr>
          <p:cNvSpPr txBox="1"/>
          <p:nvPr/>
        </p:nvSpPr>
        <p:spPr>
          <a:xfrm>
            <a:off x="731409" y="4493734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626ECB-CE90-4117-BB24-FD0759839264}"/>
              </a:ext>
            </a:extLst>
          </p:cNvPr>
          <p:cNvCxnSpPr>
            <a:cxnSpLocks/>
          </p:cNvCxnSpPr>
          <p:nvPr/>
        </p:nvCxnSpPr>
        <p:spPr>
          <a:xfrm flipV="1">
            <a:off x="1826827" y="4221731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CBB5C4-67EC-4C27-85D1-DD6F32204E99}"/>
              </a:ext>
            </a:extLst>
          </p:cNvPr>
          <p:cNvCxnSpPr>
            <a:cxnSpLocks/>
          </p:cNvCxnSpPr>
          <p:nvPr/>
        </p:nvCxnSpPr>
        <p:spPr>
          <a:xfrm flipH="1">
            <a:off x="1719694" y="3321323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5A4B46-0691-4D95-96E7-29620451BE5F}"/>
              </a:ext>
            </a:extLst>
          </p:cNvPr>
          <p:cNvSpPr txBox="1"/>
          <p:nvPr/>
        </p:nvSpPr>
        <p:spPr>
          <a:xfrm>
            <a:off x="1957155" y="3998878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1BF664-4667-453C-80F1-D3393E151787}"/>
              </a:ext>
            </a:extLst>
          </p:cNvPr>
          <p:cNvCxnSpPr>
            <a:cxnSpLocks/>
          </p:cNvCxnSpPr>
          <p:nvPr/>
        </p:nvCxnSpPr>
        <p:spPr>
          <a:xfrm>
            <a:off x="1112966" y="4484687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814978-0EBE-4663-B2BA-F504D551354F}"/>
              </a:ext>
            </a:extLst>
          </p:cNvPr>
          <p:cNvCxnSpPr>
            <a:cxnSpLocks/>
          </p:cNvCxnSpPr>
          <p:nvPr/>
        </p:nvCxnSpPr>
        <p:spPr>
          <a:xfrm>
            <a:off x="2371525" y="3319409"/>
            <a:ext cx="0" cy="9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161F8256-B21A-41BC-A46A-8B03BEE090DA}"/>
              </a:ext>
            </a:extLst>
          </p:cNvPr>
          <p:cNvSpPr/>
          <p:nvPr/>
        </p:nvSpPr>
        <p:spPr>
          <a:xfrm>
            <a:off x="2911524" y="988376"/>
            <a:ext cx="144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accent1">
                    <a:lumMod val="50000"/>
                  </a:schemeClr>
                </a:solidFill>
              </a:rPr>
              <a:t>SIGLA UNIDADE FORMAÇÃO</a:t>
            </a:r>
            <a:endParaRPr lang="pt-PT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D08133-6F28-4FAD-81F6-97D17768142C}"/>
              </a:ext>
            </a:extLst>
          </p:cNvPr>
          <p:cNvCxnSpPr>
            <a:cxnSpLocks/>
          </p:cNvCxnSpPr>
          <p:nvPr/>
        </p:nvCxnSpPr>
        <p:spPr>
          <a:xfrm>
            <a:off x="3631524" y="1528376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24F8A547-7867-4355-9CE0-64E9E41AD5CE}"/>
              </a:ext>
            </a:extLst>
          </p:cNvPr>
          <p:cNvSpPr/>
          <p:nvPr/>
        </p:nvSpPr>
        <p:spPr>
          <a:xfrm>
            <a:off x="2915142" y="1896485"/>
            <a:ext cx="1440000" cy="54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26990F-D9C1-454F-B0EF-44058E35389C}"/>
              </a:ext>
            </a:extLst>
          </p:cNvPr>
          <p:cNvSpPr txBox="1"/>
          <p:nvPr/>
        </p:nvSpPr>
        <p:spPr>
          <a:xfrm>
            <a:off x="3246555" y="2436485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803A39-DB2E-46B2-9CD9-89A2CBD6AB84}"/>
              </a:ext>
            </a:extLst>
          </p:cNvPr>
          <p:cNvCxnSpPr>
            <a:cxnSpLocks/>
          </p:cNvCxnSpPr>
          <p:nvPr/>
        </p:nvCxnSpPr>
        <p:spPr>
          <a:xfrm flipV="1">
            <a:off x="4341370" y="2166485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F21577-2A51-409A-BE7D-627868FF8325}"/>
              </a:ext>
            </a:extLst>
          </p:cNvPr>
          <p:cNvCxnSpPr>
            <a:cxnSpLocks/>
          </p:cNvCxnSpPr>
          <p:nvPr/>
        </p:nvCxnSpPr>
        <p:spPr>
          <a:xfrm flipH="1">
            <a:off x="4236435" y="1258376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D61622-5C6F-440A-AA08-C2A8BB3A57DF}"/>
              </a:ext>
            </a:extLst>
          </p:cNvPr>
          <p:cNvSpPr txBox="1"/>
          <p:nvPr/>
        </p:nvSpPr>
        <p:spPr>
          <a:xfrm>
            <a:off x="4473348" y="1943034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FC7F36-B3A5-4E4D-88AF-28730A63BF6B}"/>
              </a:ext>
            </a:extLst>
          </p:cNvPr>
          <p:cNvCxnSpPr>
            <a:cxnSpLocks/>
          </p:cNvCxnSpPr>
          <p:nvPr/>
        </p:nvCxnSpPr>
        <p:spPr>
          <a:xfrm>
            <a:off x="4883071" y="1261657"/>
            <a:ext cx="0" cy="9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14C315-FF6B-40C9-BDDC-2C6131FFFEE9}"/>
              </a:ext>
            </a:extLst>
          </p:cNvPr>
          <p:cNvCxnSpPr>
            <a:cxnSpLocks/>
          </p:cNvCxnSpPr>
          <p:nvPr/>
        </p:nvCxnSpPr>
        <p:spPr>
          <a:xfrm>
            <a:off x="2587126" y="1246014"/>
            <a:ext cx="0" cy="4077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Document 138">
            <a:extLst>
              <a:ext uri="{FF2B5EF4-FFF2-40B4-BE49-F238E27FC236}">
                <a16:creationId xmlns:a16="http://schemas.microsoft.com/office/drawing/2014/main" id="{55BE56FF-8E22-44D7-99BE-EB2FF49A4655}"/>
              </a:ext>
            </a:extLst>
          </p:cNvPr>
          <p:cNvSpPr/>
          <p:nvPr/>
        </p:nvSpPr>
        <p:spPr>
          <a:xfrm>
            <a:off x="5372434" y="5590025"/>
            <a:ext cx="1440000" cy="72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DATA ATUAL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7D19582-5E17-44BA-8EF4-5661DB66D5C9}"/>
              </a:ext>
            </a:extLst>
          </p:cNvPr>
          <p:cNvCxnSpPr/>
          <p:nvPr/>
        </p:nvCxnSpPr>
        <p:spPr>
          <a:xfrm>
            <a:off x="6092434" y="6271148"/>
            <a:ext cx="0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8AEA-91C4-4E1C-AA04-0F8230290966}"/>
              </a:ext>
            </a:extLst>
          </p:cNvPr>
          <p:cNvCxnSpPr>
            <a:cxnSpLocks/>
          </p:cNvCxnSpPr>
          <p:nvPr/>
        </p:nvCxnSpPr>
        <p:spPr>
          <a:xfrm flipV="1">
            <a:off x="6095453" y="6485401"/>
            <a:ext cx="1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BC2801C-9D19-4AE7-A560-327C34DC0F0F}"/>
              </a:ext>
            </a:extLst>
          </p:cNvPr>
          <p:cNvCxnSpPr>
            <a:cxnSpLocks/>
          </p:cNvCxnSpPr>
          <p:nvPr/>
        </p:nvCxnSpPr>
        <p:spPr>
          <a:xfrm>
            <a:off x="7535453" y="797254"/>
            <a:ext cx="0" cy="56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019BCDE-4896-4D97-8DEA-56A0BCB52FB7}"/>
              </a:ext>
            </a:extLst>
          </p:cNvPr>
          <p:cNvCxnSpPr>
            <a:cxnSpLocks/>
          </p:cNvCxnSpPr>
          <p:nvPr/>
        </p:nvCxnSpPr>
        <p:spPr>
          <a:xfrm>
            <a:off x="7535453" y="792669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Document 144">
            <a:extLst>
              <a:ext uri="{FF2B5EF4-FFF2-40B4-BE49-F238E27FC236}">
                <a16:creationId xmlns:a16="http://schemas.microsoft.com/office/drawing/2014/main" id="{2A1770CC-E0E3-4E2D-BB27-E540AAC66165}"/>
              </a:ext>
            </a:extLst>
          </p:cNvPr>
          <p:cNvSpPr/>
          <p:nvPr/>
        </p:nvSpPr>
        <p:spPr>
          <a:xfrm>
            <a:off x="8826607" y="339628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MENSAGEM CONFIRMAÇÃO REGISTO</a:t>
            </a:r>
          </a:p>
        </p:txBody>
      </p:sp>
      <p:sp>
        <p:nvSpPr>
          <p:cNvPr id="149" name="Flowchart: Decision 148">
            <a:extLst>
              <a:ext uri="{FF2B5EF4-FFF2-40B4-BE49-F238E27FC236}">
                <a16:creationId xmlns:a16="http://schemas.microsoft.com/office/drawing/2014/main" id="{7FF82ED2-F3DA-4E3F-8327-FD8A7202330C}"/>
              </a:ext>
            </a:extLst>
          </p:cNvPr>
          <p:cNvSpPr/>
          <p:nvPr/>
        </p:nvSpPr>
        <p:spPr>
          <a:xfrm>
            <a:off x="7844294" y="3695985"/>
            <a:ext cx="1684565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NOVO REGISTAR</a:t>
            </a:r>
          </a:p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= 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A612E76-E257-4BFC-9C3F-1B84539CA4E6}"/>
              </a:ext>
            </a:extLst>
          </p:cNvPr>
          <p:cNvSpPr txBox="1"/>
          <p:nvPr/>
        </p:nvSpPr>
        <p:spPr>
          <a:xfrm>
            <a:off x="8312365" y="4766900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A55DBB3-7919-49D0-B301-6D9318C9DCA9}"/>
              </a:ext>
            </a:extLst>
          </p:cNvPr>
          <p:cNvCxnSpPr>
            <a:cxnSpLocks/>
          </p:cNvCxnSpPr>
          <p:nvPr/>
        </p:nvCxnSpPr>
        <p:spPr>
          <a:xfrm flipV="1">
            <a:off x="11373050" y="4235985"/>
            <a:ext cx="4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2F68FBA-EA5C-4B49-9FDF-B952F055A97A}"/>
              </a:ext>
            </a:extLst>
          </p:cNvPr>
          <p:cNvCxnSpPr>
            <a:cxnSpLocks/>
          </p:cNvCxnSpPr>
          <p:nvPr/>
        </p:nvCxnSpPr>
        <p:spPr>
          <a:xfrm flipH="1">
            <a:off x="10468087" y="1961506"/>
            <a:ext cx="13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8AD76F4-1550-4DCF-BBFD-BCF946B8D4CB}"/>
              </a:ext>
            </a:extLst>
          </p:cNvPr>
          <p:cNvSpPr txBox="1"/>
          <p:nvPr/>
        </p:nvSpPr>
        <p:spPr>
          <a:xfrm>
            <a:off x="11413334" y="4003076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94CF5E4-6E49-499A-9572-FFD42DF4CDB7}"/>
              </a:ext>
            </a:extLst>
          </p:cNvPr>
          <p:cNvCxnSpPr>
            <a:cxnSpLocks/>
          </p:cNvCxnSpPr>
          <p:nvPr/>
        </p:nvCxnSpPr>
        <p:spPr>
          <a:xfrm>
            <a:off x="11840188" y="1964052"/>
            <a:ext cx="0" cy="22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7083A98-246E-4DD7-8EF9-6EA49BAB9EA3}"/>
              </a:ext>
            </a:extLst>
          </p:cNvPr>
          <p:cNvCxnSpPr>
            <a:cxnSpLocks/>
          </p:cNvCxnSpPr>
          <p:nvPr/>
        </p:nvCxnSpPr>
        <p:spPr>
          <a:xfrm flipH="1">
            <a:off x="9663297" y="1166169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3DCB2DA-59DD-4F70-A12B-F5302FEAC2A0}"/>
              </a:ext>
            </a:extLst>
          </p:cNvPr>
          <p:cNvCxnSpPr>
            <a:cxnSpLocks/>
          </p:cNvCxnSpPr>
          <p:nvPr/>
        </p:nvCxnSpPr>
        <p:spPr>
          <a:xfrm>
            <a:off x="8682411" y="4782689"/>
            <a:ext cx="0" cy="2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DAAA929-32DF-4470-9149-3E5154D8AE79}"/>
              </a:ext>
            </a:extLst>
          </p:cNvPr>
          <p:cNvCxnSpPr>
            <a:cxnSpLocks/>
          </p:cNvCxnSpPr>
          <p:nvPr/>
        </p:nvCxnSpPr>
        <p:spPr>
          <a:xfrm flipV="1">
            <a:off x="40568" y="6798059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F64B68B-F71E-4C51-A912-09CB97C81149}"/>
              </a:ext>
            </a:extLst>
          </p:cNvPr>
          <p:cNvCxnSpPr>
            <a:cxnSpLocks/>
          </p:cNvCxnSpPr>
          <p:nvPr/>
        </p:nvCxnSpPr>
        <p:spPr>
          <a:xfrm flipH="1">
            <a:off x="40936" y="821688"/>
            <a:ext cx="0" cy="59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3F1EEEB-5E51-4FB8-9F82-F0AF8CE3E941}"/>
              </a:ext>
            </a:extLst>
          </p:cNvPr>
          <p:cNvCxnSpPr/>
          <p:nvPr/>
        </p:nvCxnSpPr>
        <p:spPr>
          <a:xfrm>
            <a:off x="43424" y="821688"/>
            <a:ext cx="1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73580A5-9744-4C92-8BDF-66F4DF9330F4}"/>
              </a:ext>
            </a:extLst>
          </p:cNvPr>
          <p:cNvCxnSpPr>
            <a:cxnSpLocks/>
          </p:cNvCxnSpPr>
          <p:nvPr/>
        </p:nvCxnSpPr>
        <p:spPr>
          <a:xfrm>
            <a:off x="2583909" y="1248328"/>
            <a:ext cx="4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ata 60">
            <a:extLst>
              <a:ext uri="{FF2B5EF4-FFF2-40B4-BE49-F238E27FC236}">
                <a16:creationId xmlns:a16="http://schemas.microsoft.com/office/drawing/2014/main" id="{DC2E0603-6CAF-4396-AD08-59716A9D6CC8}"/>
              </a:ext>
            </a:extLst>
          </p:cNvPr>
          <p:cNvSpPr/>
          <p:nvPr/>
        </p:nvSpPr>
        <p:spPr>
          <a:xfrm>
            <a:off x="8489864" y="1630213"/>
            <a:ext cx="216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NOVO REGISTAR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D01814D-4A3F-42FE-B7C7-16E738CED747}"/>
              </a:ext>
            </a:extLst>
          </p:cNvPr>
          <p:cNvCxnSpPr>
            <a:cxnSpLocks/>
          </p:cNvCxnSpPr>
          <p:nvPr/>
        </p:nvCxnSpPr>
        <p:spPr>
          <a:xfrm>
            <a:off x="8686604" y="2356136"/>
            <a:ext cx="0" cy="13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FB46595E-6EDA-41B5-8377-D8D6A6A352F2}"/>
              </a:ext>
            </a:extLst>
          </p:cNvPr>
          <p:cNvSpPr/>
          <p:nvPr/>
        </p:nvSpPr>
        <p:spPr>
          <a:xfrm>
            <a:off x="9822106" y="3702689"/>
            <a:ext cx="1684565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NOVO REGISTAR</a:t>
            </a:r>
          </a:p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= 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4E6814-5C72-46D2-B6B9-7CF44DDF549F}"/>
              </a:ext>
            </a:extLst>
          </p:cNvPr>
          <p:cNvCxnSpPr>
            <a:cxnSpLocks/>
          </p:cNvCxnSpPr>
          <p:nvPr/>
        </p:nvCxnSpPr>
        <p:spPr>
          <a:xfrm>
            <a:off x="9529182" y="4236202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15A08D-C458-4237-B7BE-2B0AA2B1BB45}"/>
              </a:ext>
            </a:extLst>
          </p:cNvPr>
          <p:cNvCxnSpPr>
            <a:cxnSpLocks/>
          </p:cNvCxnSpPr>
          <p:nvPr/>
        </p:nvCxnSpPr>
        <p:spPr>
          <a:xfrm>
            <a:off x="10665809" y="4793324"/>
            <a:ext cx="0" cy="6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26FF166-E76C-4229-AFE0-F110C4A0B17F}"/>
              </a:ext>
            </a:extLst>
          </p:cNvPr>
          <p:cNvSpPr txBox="1"/>
          <p:nvPr/>
        </p:nvSpPr>
        <p:spPr>
          <a:xfrm>
            <a:off x="10284924" y="4880733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92F6D9CC-8B94-48F2-815C-5C4390998555}"/>
              </a:ext>
            </a:extLst>
          </p:cNvPr>
          <p:cNvSpPr/>
          <p:nvPr/>
        </p:nvSpPr>
        <p:spPr>
          <a:xfrm>
            <a:off x="3594936" y="194345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INÍCIO</a:t>
            </a: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E79F7FED-FE95-4B35-87AD-3D6F8C56758A}"/>
              </a:ext>
            </a:extLst>
          </p:cNvPr>
          <p:cNvSpPr/>
          <p:nvPr/>
        </p:nvSpPr>
        <p:spPr>
          <a:xfrm>
            <a:off x="9400252" y="5450416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FIM</a:t>
            </a:r>
          </a:p>
        </p:txBody>
      </p:sp>
      <p:sp>
        <p:nvSpPr>
          <p:cNvPr id="69" name="Flowchart: Magnetic Disk 68">
            <a:extLst>
              <a:ext uri="{FF2B5EF4-FFF2-40B4-BE49-F238E27FC236}">
                <a16:creationId xmlns:a16="http://schemas.microsoft.com/office/drawing/2014/main" id="{E92E249A-7903-407B-95D5-906732B6D841}"/>
              </a:ext>
            </a:extLst>
          </p:cNvPr>
          <p:cNvSpPr/>
          <p:nvPr/>
        </p:nvSpPr>
        <p:spPr>
          <a:xfrm>
            <a:off x="296330" y="4860566"/>
            <a:ext cx="1620000" cy="900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OPEN INPUT FICHEIRO UNIDADES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6C3D203-7167-4AC9-A03C-DC443748AD2F}"/>
              </a:ext>
            </a:extLst>
          </p:cNvPr>
          <p:cNvCxnSpPr>
            <a:cxnSpLocks/>
          </p:cNvCxnSpPr>
          <p:nvPr/>
        </p:nvCxnSpPr>
        <p:spPr>
          <a:xfrm>
            <a:off x="3635256" y="244089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Magnetic Disk 71">
            <a:extLst>
              <a:ext uri="{FF2B5EF4-FFF2-40B4-BE49-F238E27FC236}">
                <a16:creationId xmlns:a16="http://schemas.microsoft.com/office/drawing/2014/main" id="{BB656B09-A937-4FD1-9D14-252978AF1061}"/>
              </a:ext>
            </a:extLst>
          </p:cNvPr>
          <p:cNvSpPr/>
          <p:nvPr/>
        </p:nvSpPr>
        <p:spPr>
          <a:xfrm>
            <a:off x="2828629" y="2795429"/>
            <a:ext cx="1620000" cy="900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CLOSE</a:t>
            </a:r>
          </a:p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FICHEIRO UNIDADES</a:t>
            </a:r>
          </a:p>
        </p:txBody>
      </p:sp>
      <p:sp>
        <p:nvSpPr>
          <p:cNvPr id="73" name="Flowchart: Magnetic Disk 72">
            <a:extLst>
              <a:ext uri="{FF2B5EF4-FFF2-40B4-BE49-F238E27FC236}">
                <a16:creationId xmlns:a16="http://schemas.microsoft.com/office/drawing/2014/main" id="{CDDC35E9-9ABD-4459-B838-1E45A990087E}"/>
              </a:ext>
            </a:extLst>
          </p:cNvPr>
          <p:cNvSpPr/>
          <p:nvPr/>
        </p:nvSpPr>
        <p:spPr>
          <a:xfrm>
            <a:off x="2815080" y="4060850"/>
            <a:ext cx="1620000" cy="900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OPEN INPUT FICHEIRO DOCENTES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72EA796-7F1A-47A4-BD2C-A991DC69EA79}"/>
              </a:ext>
            </a:extLst>
          </p:cNvPr>
          <p:cNvCxnSpPr>
            <a:cxnSpLocks/>
          </p:cNvCxnSpPr>
          <p:nvPr/>
        </p:nvCxnSpPr>
        <p:spPr>
          <a:xfrm>
            <a:off x="3649825" y="3697716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Data 74">
            <a:extLst>
              <a:ext uri="{FF2B5EF4-FFF2-40B4-BE49-F238E27FC236}">
                <a16:creationId xmlns:a16="http://schemas.microsoft.com/office/drawing/2014/main" id="{C70B84D0-E95B-4FE3-92D4-883F1EA81FEB}"/>
              </a:ext>
            </a:extLst>
          </p:cNvPr>
          <p:cNvSpPr/>
          <p:nvPr/>
        </p:nvSpPr>
        <p:spPr>
          <a:xfrm>
            <a:off x="2935238" y="5266418"/>
            <a:ext cx="144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SIGLA DOCENTE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B9B3D3C-A5F8-4238-8023-C53473FF4063}"/>
              </a:ext>
            </a:extLst>
          </p:cNvPr>
          <p:cNvCxnSpPr>
            <a:cxnSpLocks/>
          </p:cNvCxnSpPr>
          <p:nvPr/>
        </p:nvCxnSpPr>
        <p:spPr>
          <a:xfrm>
            <a:off x="3655238" y="580641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D0483304-C374-4ECF-924A-0BFCF05B0CB7}"/>
              </a:ext>
            </a:extLst>
          </p:cNvPr>
          <p:cNvSpPr/>
          <p:nvPr/>
        </p:nvSpPr>
        <p:spPr>
          <a:xfrm>
            <a:off x="2938856" y="6174527"/>
            <a:ext cx="1440000" cy="54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7B0AE2A-DB82-4705-B334-FCAFC087371D}"/>
              </a:ext>
            </a:extLst>
          </p:cNvPr>
          <p:cNvSpPr txBox="1"/>
          <p:nvPr/>
        </p:nvSpPr>
        <p:spPr>
          <a:xfrm>
            <a:off x="4130178" y="6009851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09AAE6E-60A3-43B6-80F0-0B9864A401D0}"/>
              </a:ext>
            </a:extLst>
          </p:cNvPr>
          <p:cNvCxnSpPr>
            <a:cxnSpLocks/>
          </p:cNvCxnSpPr>
          <p:nvPr/>
        </p:nvCxnSpPr>
        <p:spPr>
          <a:xfrm>
            <a:off x="2664098" y="5529581"/>
            <a:ext cx="39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F8B5197-C001-46C7-9EA3-CEE642DC08C9}"/>
              </a:ext>
            </a:extLst>
          </p:cNvPr>
          <p:cNvSpPr txBox="1"/>
          <p:nvPr/>
        </p:nvSpPr>
        <p:spPr>
          <a:xfrm>
            <a:off x="2606390" y="6190291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0DF0A93-5BDF-4BF2-AD96-8ECFC047D867}"/>
              </a:ext>
            </a:extLst>
          </p:cNvPr>
          <p:cNvCxnSpPr>
            <a:cxnSpLocks/>
          </p:cNvCxnSpPr>
          <p:nvPr/>
        </p:nvCxnSpPr>
        <p:spPr>
          <a:xfrm>
            <a:off x="2665162" y="5536418"/>
            <a:ext cx="0" cy="9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465421-0B7D-4985-8423-47EFB2450CE5}"/>
              </a:ext>
            </a:extLst>
          </p:cNvPr>
          <p:cNvCxnSpPr>
            <a:cxnSpLocks/>
          </p:cNvCxnSpPr>
          <p:nvPr/>
        </p:nvCxnSpPr>
        <p:spPr>
          <a:xfrm>
            <a:off x="3649825" y="4975642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Magnetic Disk 86">
            <a:extLst>
              <a:ext uri="{FF2B5EF4-FFF2-40B4-BE49-F238E27FC236}">
                <a16:creationId xmlns:a16="http://schemas.microsoft.com/office/drawing/2014/main" id="{728F41A4-DC34-4C45-9C4C-12DF4D07F0BA}"/>
              </a:ext>
            </a:extLst>
          </p:cNvPr>
          <p:cNvSpPr/>
          <p:nvPr/>
        </p:nvSpPr>
        <p:spPr>
          <a:xfrm>
            <a:off x="5519747" y="1180213"/>
            <a:ext cx="1620000" cy="900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CLOSE</a:t>
            </a:r>
          </a:p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FICHEIRO DOCENTES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2C5A5A7-4D90-40BE-A8E3-5C286A8A8B93}"/>
              </a:ext>
            </a:extLst>
          </p:cNvPr>
          <p:cNvCxnSpPr>
            <a:cxnSpLocks/>
          </p:cNvCxnSpPr>
          <p:nvPr/>
        </p:nvCxnSpPr>
        <p:spPr>
          <a:xfrm>
            <a:off x="5094562" y="1719066"/>
            <a:ext cx="0" cy="47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E6BD6F8-A660-4AC0-B95B-3E5B318C653D}"/>
              </a:ext>
            </a:extLst>
          </p:cNvPr>
          <p:cNvCxnSpPr>
            <a:cxnSpLocks/>
          </p:cNvCxnSpPr>
          <p:nvPr/>
        </p:nvCxnSpPr>
        <p:spPr>
          <a:xfrm>
            <a:off x="5090210" y="1722142"/>
            <a:ext cx="39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Data 91">
            <a:extLst>
              <a:ext uri="{FF2B5EF4-FFF2-40B4-BE49-F238E27FC236}">
                <a16:creationId xmlns:a16="http://schemas.microsoft.com/office/drawing/2014/main" id="{4FFCDF9D-9C94-4123-A89D-BE4E00A99121}"/>
              </a:ext>
            </a:extLst>
          </p:cNvPr>
          <p:cNvSpPr/>
          <p:nvPr/>
        </p:nvSpPr>
        <p:spPr>
          <a:xfrm>
            <a:off x="5346391" y="2826015"/>
            <a:ext cx="144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NOTA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DE4144-E0BA-48E5-B39B-6947243FF2AC}"/>
              </a:ext>
            </a:extLst>
          </p:cNvPr>
          <p:cNvCxnSpPr>
            <a:cxnSpLocks/>
          </p:cNvCxnSpPr>
          <p:nvPr/>
        </p:nvCxnSpPr>
        <p:spPr>
          <a:xfrm>
            <a:off x="6066391" y="336601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0012C648-B4A9-4FFC-BB06-6FE506C31B26}"/>
              </a:ext>
            </a:extLst>
          </p:cNvPr>
          <p:cNvSpPr/>
          <p:nvPr/>
        </p:nvSpPr>
        <p:spPr>
          <a:xfrm>
            <a:off x="5350009" y="3734124"/>
            <a:ext cx="1440000" cy="54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A89681-A84C-44C5-B995-4C2E162C362F}"/>
              </a:ext>
            </a:extLst>
          </p:cNvPr>
          <p:cNvSpPr txBox="1"/>
          <p:nvPr/>
        </p:nvSpPr>
        <p:spPr>
          <a:xfrm>
            <a:off x="5681422" y="4274124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907040D-ADC8-4450-A4A0-D40BD57BBACD}"/>
              </a:ext>
            </a:extLst>
          </p:cNvPr>
          <p:cNvCxnSpPr>
            <a:cxnSpLocks/>
          </p:cNvCxnSpPr>
          <p:nvPr/>
        </p:nvCxnSpPr>
        <p:spPr>
          <a:xfrm flipV="1">
            <a:off x="6786391" y="4004124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6770955-D568-4D4F-A487-DE0180B7CDE9}"/>
              </a:ext>
            </a:extLst>
          </p:cNvPr>
          <p:cNvCxnSpPr>
            <a:cxnSpLocks/>
          </p:cNvCxnSpPr>
          <p:nvPr/>
        </p:nvCxnSpPr>
        <p:spPr>
          <a:xfrm flipH="1">
            <a:off x="6679755" y="3101210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622481-65BE-4BBE-8D3B-28BF8C34EC06}"/>
              </a:ext>
            </a:extLst>
          </p:cNvPr>
          <p:cNvSpPr txBox="1"/>
          <p:nvPr/>
        </p:nvSpPr>
        <p:spPr>
          <a:xfrm>
            <a:off x="6910277" y="3771988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0527372-DEDC-4A30-9EF0-B31637205EB2}"/>
              </a:ext>
            </a:extLst>
          </p:cNvPr>
          <p:cNvCxnSpPr>
            <a:cxnSpLocks/>
          </p:cNvCxnSpPr>
          <p:nvPr/>
        </p:nvCxnSpPr>
        <p:spPr>
          <a:xfrm>
            <a:off x="7331586" y="3099296"/>
            <a:ext cx="0" cy="9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06690A2-42B8-4387-BE16-4219C2B8305A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6066391" y="4261665"/>
            <a:ext cx="0" cy="132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DF5DE97-2C04-494D-9C88-A2BD8AE2B62A}"/>
              </a:ext>
            </a:extLst>
          </p:cNvPr>
          <p:cNvCxnSpPr>
            <a:cxnSpLocks/>
            <a:endCxn id="92" idx="1"/>
          </p:cNvCxnSpPr>
          <p:nvPr/>
        </p:nvCxnSpPr>
        <p:spPr>
          <a:xfrm flipH="1">
            <a:off x="6066391" y="2080213"/>
            <a:ext cx="0" cy="74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38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CEF039-A4C7-433E-9B37-A7ACE8D0B9D9}"/>
              </a:ext>
            </a:extLst>
          </p:cNvPr>
          <p:cNvCxnSpPr>
            <a:cxnSpLocks/>
          </p:cNvCxnSpPr>
          <p:nvPr/>
        </p:nvCxnSpPr>
        <p:spPr>
          <a:xfrm>
            <a:off x="2215511" y="115258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104C4A5E-D842-498D-999F-802D48DF6A9A}"/>
              </a:ext>
            </a:extLst>
          </p:cNvPr>
          <p:cNvSpPr/>
          <p:nvPr/>
        </p:nvSpPr>
        <p:spPr>
          <a:xfrm>
            <a:off x="1298157" y="432583"/>
            <a:ext cx="1800000" cy="72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2. CONSULTAR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FC4C71BD-6D46-4BB6-A47C-E20AA4CE635A}"/>
              </a:ext>
            </a:extLst>
          </p:cNvPr>
          <p:cNvSpPr/>
          <p:nvPr/>
        </p:nvSpPr>
        <p:spPr>
          <a:xfrm>
            <a:off x="1478157" y="1525047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LISTA DATAS HORARIO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6FC0B2-12C7-4FC3-B28E-63CBA27875FB}"/>
              </a:ext>
            </a:extLst>
          </p:cNvPr>
          <p:cNvCxnSpPr>
            <a:cxnSpLocks/>
          </p:cNvCxnSpPr>
          <p:nvPr/>
        </p:nvCxnSpPr>
        <p:spPr>
          <a:xfrm>
            <a:off x="2215511" y="2372039"/>
            <a:ext cx="0" cy="14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46837F-67FB-4CC1-B5D7-9C360C6C1E53}"/>
              </a:ext>
            </a:extLst>
          </p:cNvPr>
          <p:cNvSpPr txBox="1"/>
          <p:nvPr/>
        </p:nvSpPr>
        <p:spPr>
          <a:xfrm>
            <a:off x="2424220" y="5868694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EC762B-F96E-4C35-B112-3E62048EB2F5}"/>
              </a:ext>
            </a:extLst>
          </p:cNvPr>
          <p:cNvCxnSpPr>
            <a:cxnSpLocks/>
          </p:cNvCxnSpPr>
          <p:nvPr/>
        </p:nvCxnSpPr>
        <p:spPr>
          <a:xfrm>
            <a:off x="3445169" y="5488815"/>
            <a:ext cx="629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30723D-7E1A-4C15-A409-18C527DE6870}"/>
              </a:ext>
            </a:extLst>
          </p:cNvPr>
          <p:cNvSpPr txBox="1"/>
          <p:nvPr/>
        </p:nvSpPr>
        <p:spPr>
          <a:xfrm>
            <a:off x="3652888" y="5265059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6A32A0-59AF-4DE6-90E4-A0855FB09648}"/>
              </a:ext>
            </a:extLst>
          </p:cNvPr>
          <p:cNvCxnSpPr>
            <a:cxnSpLocks/>
          </p:cNvCxnSpPr>
          <p:nvPr/>
        </p:nvCxnSpPr>
        <p:spPr>
          <a:xfrm flipH="1">
            <a:off x="4075398" y="1993568"/>
            <a:ext cx="0" cy="349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FC7D8669-956F-44C2-8EEA-E20D59B5D7BB}"/>
              </a:ext>
            </a:extLst>
          </p:cNvPr>
          <p:cNvSpPr/>
          <p:nvPr/>
        </p:nvSpPr>
        <p:spPr>
          <a:xfrm>
            <a:off x="4743685" y="5351327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DADOS DATA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B918D8-7BCC-45DE-8030-CDACE0771891}"/>
              </a:ext>
            </a:extLst>
          </p:cNvPr>
          <p:cNvCxnSpPr>
            <a:cxnSpLocks/>
          </p:cNvCxnSpPr>
          <p:nvPr/>
        </p:nvCxnSpPr>
        <p:spPr>
          <a:xfrm flipV="1">
            <a:off x="6189436" y="5802180"/>
            <a:ext cx="9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D54156-448A-4761-BF24-B955B003A4A8}"/>
              </a:ext>
            </a:extLst>
          </p:cNvPr>
          <p:cNvCxnSpPr>
            <a:cxnSpLocks/>
          </p:cNvCxnSpPr>
          <p:nvPr/>
        </p:nvCxnSpPr>
        <p:spPr>
          <a:xfrm>
            <a:off x="7160346" y="1983149"/>
            <a:ext cx="0" cy="38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5EF33D-838D-4E0C-891A-F8617C4C9BDA}"/>
              </a:ext>
            </a:extLst>
          </p:cNvPr>
          <p:cNvCxnSpPr>
            <a:cxnSpLocks/>
          </p:cNvCxnSpPr>
          <p:nvPr/>
        </p:nvCxnSpPr>
        <p:spPr>
          <a:xfrm>
            <a:off x="7208013" y="1988219"/>
            <a:ext cx="172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7F80FA-5A31-48F8-9B60-8FFA9B9B5759}"/>
              </a:ext>
            </a:extLst>
          </p:cNvPr>
          <p:cNvCxnSpPr>
            <a:cxnSpLocks/>
          </p:cNvCxnSpPr>
          <p:nvPr/>
        </p:nvCxnSpPr>
        <p:spPr>
          <a:xfrm flipH="1">
            <a:off x="10918183" y="2104503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F57B77-7904-45B5-94B3-7EA43C7DB5D0}"/>
              </a:ext>
            </a:extLst>
          </p:cNvPr>
          <p:cNvCxnSpPr>
            <a:cxnSpLocks/>
          </p:cNvCxnSpPr>
          <p:nvPr/>
        </p:nvCxnSpPr>
        <p:spPr>
          <a:xfrm>
            <a:off x="11712816" y="2106523"/>
            <a:ext cx="0" cy="22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015C8C-32E0-41ED-99F3-8E0885C4B5FF}"/>
              </a:ext>
            </a:extLst>
          </p:cNvPr>
          <p:cNvCxnSpPr>
            <a:cxnSpLocks/>
          </p:cNvCxnSpPr>
          <p:nvPr/>
        </p:nvCxnSpPr>
        <p:spPr>
          <a:xfrm>
            <a:off x="8288953" y="3657403"/>
            <a:ext cx="0" cy="30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62F8AD-6A49-48D6-ABE7-1E59B0412D9B}"/>
              </a:ext>
            </a:extLst>
          </p:cNvPr>
          <p:cNvCxnSpPr>
            <a:cxnSpLocks/>
          </p:cNvCxnSpPr>
          <p:nvPr/>
        </p:nvCxnSpPr>
        <p:spPr>
          <a:xfrm>
            <a:off x="477672" y="6688029"/>
            <a:ext cx="781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71BCBB-0DEB-45B1-A5BB-30785F357526}"/>
              </a:ext>
            </a:extLst>
          </p:cNvPr>
          <p:cNvCxnSpPr>
            <a:cxnSpLocks/>
          </p:cNvCxnSpPr>
          <p:nvPr/>
        </p:nvCxnSpPr>
        <p:spPr>
          <a:xfrm>
            <a:off x="477672" y="712029"/>
            <a:ext cx="0" cy="59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C99387-FD36-4BF1-BDBA-833F73A54DC6}"/>
              </a:ext>
            </a:extLst>
          </p:cNvPr>
          <p:cNvCxnSpPr>
            <a:cxnSpLocks/>
          </p:cNvCxnSpPr>
          <p:nvPr/>
        </p:nvCxnSpPr>
        <p:spPr>
          <a:xfrm>
            <a:off x="477121" y="711914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D49ACEA8-BBB4-4E2A-9D14-16155CDAFC25}"/>
              </a:ext>
            </a:extLst>
          </p:cNvPr>
          <p:cNvSpPr/>
          <p:nvPr/>
        </p:nvSpPr>
        <p:spPr>
          <a:xfrm>
            <a:off x="1028226" y="3853904"/>
            <a:ext cx="216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8781C8-A4DA-47A2-AEB1-12EC3FB101BB}"/>
              </a:ext>
            </a:extLst>
          </p:cNvPr>
          <p:cNvCxnSpPr>
            <a:cxnSpLocks/>
          </p:cNvCxnSpPr>
          <p:nvPr/>
        </p:nvCxnSpPr>
        <p:spPr>
          <a:xfrm>
            <a:off x="2190487" y="4575544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088974-A516-47A6-AE48-6E39FCBC3661}"/>
              </a:ext>
            </a:extLst>
          </p:cNvPr>
          <p:cNvCxnSpPr/>
          <p:nvPr/>
        </p:nvCxnSpPr>
        <p:spPr>
          <a:xfrm>
            <a:off x="2194597" y="6011296"/>
            <a:ext cx="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CCF84B-7FB8-464C-9B09-DC236305A364}"/>
              </a:ext>
            </a:extLst>
          </p:cNvPr>
          <p:cNvCxnSpPr>
            <a:cxnSpLocks/>
          </p:cNvCxnSpPr>
          <p:nvPr/>
        </p:nvCxnSpPr>
        <p:spPr>
          <a:xfrm>
            <a:off x="2194334" y="6120980"/>
            <a:ext cx="25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45241286-82D4-420F-AF4F-A32C1746E3D9}"/>
              </a:ext>
            </a:extLst>
          </p:cNvPr>
          <p:cNvSpPr/>
          <p:nvPr/>
        </p:nvSpPr>
        <p:spPr>
          <a:xfrm>
            <a:off x="933397" y="4949847"/>
            <a:ext cx="2520000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B75CD4-2DB9-4CC2-8D9F-EB2FDE20A1CD}"/>
              </a:ext>
            </a:extLst>
          </p:cNvPr>
          <p:cNvCxnSpPr/>
          <p:nvPr/>
        </p:nvCxnSpPr>
        <p:spPr>
          <a:xfrm>
            <a:off x="4074459" y="1989303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ata 51">
            <a:extLst>
              <a:ext uri="{FF2B5EF4-FFF2-40B4-BE49-F238E27FC236}">
                <a16:creationId xmlns:a16="http://schemas.microsoft.com/office/drawing/2014/main" id="{13B49CBB-C8DB-4C44-AB8A-7FB6F24F1D92}"/>
              </a:ext>
            </a:extLst>
          </p:cNvPr>
          <p:cNvSpPr/>
          <p:nvPr/>
        </p:nvSpPr>
        <p:spPr>
          <a:xfrm>
            <a:off x="8634833" y="1714194"/>
            <a:ext cx="252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NOVO CONSULTAR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2AF679E-87D8-4ECF-BD24-63D57450B946}"/>
              </a:ext>
            </a:extLst>
          </p:cNvPr>
          <p:cNvCxnSpPr>
            <a:cxnSpLocks/>
          </p:cNvCxnSpPr>
          <p:nvPr/>
        </p:nvCxnSpPr>
        <p:spPr>
          <a:xfrm>
            <a:off x="8288494" y="2890404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C4FC0F-8A04-4E0A-99AE-F4E86E80DC8B}"/>
              </a:ext>
            </a:extLst>
          </p:cNvPr>
          <p:cNvSpPr txBox="1"/>
          <p:nvPr/>
        </p:nvSpPr>
        <p:spPr>
          <a:xfrm>
            <a:off x="9127412" y="4078049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D4E6C27F-1D09-4FAD-835B-2AB08B05E85E}"/>
              </a:ext>
            </a:extLst>
          </p:cNvPr>
          <p:cNvSpPr/>
          <p:nvPr/>
        </p:nvSpPr>
        <p:spPr>
          <a:xfrm>
            <a:off x="7441112" y="3795945"/>
            <a:ext cx="1684565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>
                <a:solidFill>
                  <a:schemeClr val="accent1">
                    <a:lumMod val="50000"/>
                  </a:schemeClr>
                </a:solidFill>
              </a:rPr>
              <a:t>NOVO CONSULTAR</a:t>
            </a:r>
          </a:p>
          <a:p>
            <a:pPr algn="ctr"/>
            <a:r>
              <a:rPr lang="pt-PT" sz="1000" dirty="0">
                <a:solidFill>
                  <a:schemeClr val="accent1">
                    <a:lumMod val="50000"/>
                  </a:schemeClr>
                </a:solidFill>
              </a:rPr>
              <a:t>=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5FE8E8-ED4C-404C-9AD1-BF3C142A40E0}"/>
              </a:ext>
            </a:extLst>
          </p:cNvPr>
          <p:cNvSpPr txBox="1"/>
          <p:nvPr/>
        </p:nvSpPr>
        <p:spPr>
          <a:xfrm>
            <a:off x="7868239" y="4866860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8AA147-E811-49F2-85DC-6D7C04B82FCB}"/>
              </a:ext>
            </a:extLst>
          </p:cNvPr>
          <p:cNvCxnSpPr>
            <a:cxnSpLocks/>
          </p:cNvCxnSpPr>
          <p:nvPr/>
        </p:nvCxnSpPr>
        <p:spPr>
          <a:xfrm flipV="1">
            <a:off x="11242824" y="4335945"/>
            <a:ext cx="4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AC73257-3FD5-4C96-A935-EE835349AC07}"/>
              </a:ext>
            </a:extLst>
          </p:cNvPr>
          <p:cNvSpPr txBox="1"/>
          <p:nvPr/>
        </p:nvSpPr>
        <p:spPr>
          <a:xfrm>
            <a:off x="11283108" y="4103036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D5BA9380-8B8D-4FCC-AF06-9055B8282014}"/>
              </a:ext>
            </a:extLst>
          </p:cNvPr>
          <p:cNvSpPr/>
          <p:nvPr/>
        </p:nvSpPr>
        <p:spPr>
          <a:xfrm>
            <a:off x="9687285" y="3798054"/>
            <a:ext cx="1684565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>
                <a:solidFill>
                  <a:schemeClr val="accent1">
                    <a:lumMod val="50000"/>
                  </a:schemeClr>
                </a:solidFill>
              </a:rPr>
              <a:t>NOVO CONSULTAR</a:t>
            </a:r>
          </a:p>
          <a:p>
            <a:pPr algn="ctr"/>
            <a:r>
              <a:rPr lang="pt-PT" sz="1000" dirty="0">
                <a:solidFill>
                  <a:schemeClr val="accent1">
                    <a:lumMod val="50000"/>
                  </a:schemeClr>
                </a:solidFill>
              </a:rPr>
              <a:t>= 2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4C156B1-7676-4339-A10D-6EF530ADF9B8}"/>
              </a:ext>
            </a:extLst>
          </p:cNvPr>
          <p:cNvCxnSpPr>
            <a:cxnSpLocks/>
          </p:cNvCxnSpPr>
          <p:nvPr/>
        </p:nvCxnSpPr>
        <p:spPr>
          <a:xfrm>
            <a:off x="9125996" y="4336162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0B886AE-817E-4836-85A1-44F08372A636}"/>
              </a:ext>
            </a:extLst>
          </p:cNvPr>
          <p:cNvCxnSpPr>
            <a:cxnSpLocks/>
          </p:cNvCxnSpPr>
          <p:nvPr/>
        </p:nvCxnSpPr>
        <p:spPr>
          <a:xfrm>
            <a:off x="10529653" y="4883722"/>
            <a:ext cx="0" cy="8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1F6185C-C8EB-4F66-AE7E-2CAD37565830}"/>
              </a:ext>
            </a:extLst>
          </p:cNvPr>
          <p:cNvSpPr txBox="1"/>
          <p:nvPr/>
        </p:nvSpPr>
        <p:spPr>
          <a:xfrm>
            <a:off x="10149503" y="4980693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3280C0-1E2E-4D4D-8933-22D3955E7727}"/>
              </a:ext>
            </a:extLst>
          </p:cNvPr>
          <p:cNvCxnSpPr>
            <a:cxnSpLocks/>
          </p:cNvCxnSpPr>
          <p:nvPr/>
        </p:nvCxnSpPr>
        <p:spPr>
          <a:xfrm flipV="1">
            <a:off x="8289672" y="2890404"/>
            <a:ext cx="9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2ACED9B-A549-48C4-9346-45A84160813B}"/>
              </a:ext>
            </a:extLst>
          </p:cNvPr>
          <p:cNvCxnSpPr/>
          <p:nvPr/>
        </p:nvCxnSpPr>
        <p:spPr>
          <a:xfrm flipV="1">
            <a:off x="9261672" y="2434194"/>
            <a:ext cx="0" cy="456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5786727A-F312-40FB-99B4-C39D94309288}"/>
              </a:ext>
            </a:extLst>
          </p:cNvPr>
          <p:cNvSpPr/>
          <p:nvPr/>
        </p:nvSpPr>
        <p:spPr>
          <a:xfrm>
            <a:off x="9279215" y="5760008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AEC7D53-3DE1-4A40-9CC3-5468733B1A05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3099407" y="757866"/>
            <a:ext cx="158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Alternate Process 70">
            <a:extLst>
              <a:ext uri="{FF2B5EF4-FFF2-40B4-BE49-F238E27FC236}">
                <a16:creationId xmlns:a16="http://schemas.microsoft.com/office/drawing/2014/main" id="{E7D201FB-8F6E-4846-ACCF-EAF25D42D63C}"/>
              </a:ext>
            </a:extLst>
          </p:cNvPr>
          <p:cNvSpPr/>
          <p:nvPr/>
        </p:nvSpPr>
        <p:spPr>
          <a:xfrm>
            <a:off x="4688013" y="432583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159129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69E77D4-E318-490F-B350-341920AC5D25}"/>
              </a:ext>
            </a:extLst>
          </p:cNvPr>
          <p:cNvCxnSpPr>
            <a:cxnSpLocks/>
          </p:cNvCxnSpPr>
          <p:nvPr/>
        </p:nvCxnSpPr>
        <p:spPr>
          <a:xfrm>
            <a:off x="9033237" y="2269237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CEF039-A4C7-433E-9B37-A7ACE8D0B9D9}"/>
              </a:ext>
            </a:extLst>
          </p:cNvPr>
          <p:cNvCxnSpPr>
            <a:cxnSpLocks/>
          </p:cNvCxnSpPr>
          <p:nvPr/>
        </p:nvCxnSpPr>
        <p:spPr>
          <a:xfrm>
            <a:off x="2039661" y="115258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104C4A5E-D842-498D-999F-802D48DF6A9A}"/>
              </a:ext>
            </a:extLst>
          </p:cNvPr>
          <p:cNvSpPr/>
          <p:nvPr/>
        </p:nvSpPr>
        <p:spPr>
          <a:xfrm>
            <a:off x="1122307" y="432583"/>
            <a:ext cx="1800000" cy="72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3. ELIMINAR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FC4C71BD-6D46-4BB6-A47C-E20AA4CE635A}"/>
              </a:ext>
            </a:extLst>
          </p:cNvPr>
          <p:cNvSpPr/>
          <p:nvPr/>
        </p:nvSpPr>
        <p:spPr>
          <a:xfrm>
            <a:off x="1302307" y="1525047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LISTA DATAS HORARIO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45241286-82D4-420F-AF4F-A32C1746E3D9}"/>
              </a:ext>
            </a:extLst>
          </p:cNvPr>
          <p:cNvSpPr/>
          <p:nvPr/>
        </p:nvSpPr>
        <p:spPr>
          <a:xfrm>
            <a:off x="772619" y="3855093"/>
            <a:ext cx="2520000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6837F-67FB-4CC1-B5D7-9C360C6C1E53}"/>
              </a:ext>
            </a:extLst>
          </p:cNvPr>
          <p:cNvSpPr txBox="1"/>
          <p:nvPr/>
        </p:nvSpPr>
        <p:spPr>
          <a:xfrm>
            <a:off x="1651506" y="4963596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EC762B-F96E-4C35-B112-3E62048EB2F5}"/>
              </a:ext>
            </a:extLst>
          </p:cNvPr>
          <p:cNvCxnSpPr>
            <a:cxnSpLocks/>
          </p:cNvCxnSpPr>
          <p:nvPr/>
        </p:nvCxnSpPr>
        <p:spPr>
          <a:xfrm>
            <a:off x="3295719" y="4391283"/>
            <a:ext cx="30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30723D-7E1A-4C15-A409-18C527DE6870}"/>
              </a:ext>
            </a:extLst>
          </p:cNvPr>
          <p:cNvSpPr txBox="1"/>
          <p:nvPr/>
        </p:nvSpPr>
        <p:spPr>
          <a:xfrm>
            <a:off x="3313466" y="4137875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6A32A0-59AF-4DE6-90E4-A0855FB09648}"/>
              </a:ext>
            </a:extLst>
          </p:cNvPr>
          <p:cNvCxnSpPr>
            <a:cxnSpLocks/>
          </p:cNvCxnSpPr>
          <p:nvPr/>
        </p:nvCxnSpPr>
        <p:spPr>
          <a:xfrm flipH="1">
            <a:off x="6313983" y="136478"/>
            <a:ext cx="0" cy="42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1A1211-B86C-41D0-9E7F-17395CDD58DF}"/>
              </a:ext>
            </a:extLst>
          </p:cNvPr>
          <p:cNvCxnSpPr>
            <a:cxnSpLocks/>
          </p:cNvCxnSpPr>
          <p:nvPr/>
        </p:nvCxnSpPr>
        <p:spPr>
          <a:xfrm>
            <a:off x="2036475" y="4951137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FC7D8669-956F-44C2-8EEA-E20D59B5D7BB}"/>
              </a:ext>
            </a:extLst>
          </p:cNvPr>
          <p:cNvSpPr/>
          <p:nvPr/>
        </p:nvSpPr>
        <p:spPr>
          <a:xfrm>
            <a:off x="1319661" y="5351327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DADOS DATA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01F196-6A37-446D-948C-FC5E87886F2F}"/>
              </a:ext>
            </a:extLst>
          </p:cNvPr>
          <p:cNvCxnSpPr/>
          <p:nvPr/>
        </p:nvCxnSpPr>
        <p:spPr>
          <a:xfrm>
            <a:off x="2038111" y="6189260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B918D8-7BCC-45DE-8030-CDACE0771891}"/>
              </a:ext>
            </a:extLst>
          </p:cNvPr>
          <p:cNvCxnSpPr>
            <a:cxnSpLocks/>
          </p:cNvCxnSpPr>
          <p:nvPr/>
        </p:nvCxnSpPr>
        <p:spPr>
          <a:xfrm flipV="1">
            <a:off x="2034514" y="6482488"/>
            <a:ext cx="45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D54156-448A-4761-BF24-B955B003A4A8}"/>
              </a:ext>
            </a:extLst>
          </p:cNvPr>
          <p:cNvCxnSpPr>
            <a:cxnSpLocks/>
          </p:cNvCxnSpPr>
          <p:nvPr/>
        </p:nvCxnSpPr>
        <p:spPr>
          <a:xfrm>
            <a:off x="6533632" y="807595"/>
            <a:ext cx="0" cy="567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58D8F069-B41B-41D4-8E54-B6BA9C128A65}"/>
              </a:ext>
            </a:extLst>
          </p:cNvPr>
          <p:cNvSpPr/>
          <p:nvPr/>
        </p:nvSpPr>
        <p:spPr>
          <a:xfrm>
            <a:off x="7359570" y="4216347"/>
            <a:ext cx="2700000" cy="90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NOVO ELIMINAR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C39EC39A-C7A8-4DF8-9799-1BABC0063593}"/>
              </a:ext>
            </a:extLst>
          </p:cNvPr>
          <p:cNvSpPr/>
          <p:nvPr/>
        </p:nvSpPr>
        <p:spPr>
          <a:xfrm>
            <a:off x="8987088" y="5491876"/>
            <a:ext cx="180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NOVO ELIMINAR</a:t>
            </a:r>
          </a:p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=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2E08A9-A3B9-4315-A938-A21C836000FD}"/>
              </a:ext>
            </a:extLst>
          </p:cNvPr>
          <p:cNvSpPr txBox="1"/>
          <p:nvPr/>
        </p:nvSpPr>
        <p:spPr>
          <a:xfrm>
            <a:off x="7172048" y="6202574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E1D054-8610-4918-877F-5C414D6BE441}"/>
              </a:ext>
            </a:extLst>
          </p:cNvPr>
          <p:cNvCxnSpPr>
            <a:cxnSpLocks/>
          </p:cNvCxnSpPr>
          <p:nvPr/>
        </p:nvCxnSpPr>
        <p:spPr>
          <a:xfrm>
            <a:off x="10796613" y="5852039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7F80FA-5A31-48F8-9B60-8FFA9B9B5759}"/>
              </a:ext>
            </a:extLst>
          </p:cNvPr>
          <p:cNvCxnSpPr>
            <a:cxnSpLocks/>
          </p:cNvCxnSpPr>
          <p:nvPr/>
        </p:nvCxnSpPr>
        <p:spPr>
          <a:xfrm flipH="1">
            <a:off x="9860755" y="4629429"/>
            <a:ext cx="129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A66AF13-EBB5-4DC5-B8DF-B7F9B19B8D92}"/>
              </a:ext>
            </a:extLst>
          </p:cNvPr>
          <p:cNvSpPr txBox="1"/>
          <p:nvPr/>
        </p:nvSpPr>
        <p:spPr>
          <a:xfrm>
            <a:off x="10695120" y="5573840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F57B77-7904-45B5-94B3-7EA43C7DB5D0}"/>
              </a:ext>
            </a:extLst>
          </p:cNvPr>
          <p:cNvCxnSpPr>
            <a:cxnSpLocks/>
          </p:cNvCxnSpPr>
          <p:nvPr/>
        </p:nvCxnSpPr>
        <p:spPr>
          <a:xfrm>
            <a:off x="11156613" y="4629429"/>
            <a:ext cx="0" cy="12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518779-72BB-480B-BCCA-8E25059DD06E}"/>
              </a:ext>
            </a:extLst>
          </p:cNvPr>
          <p:cNvCxnSpPr>
            <a:cxnSpLocks/>
          </p:cNvCxnSpPr>
          <p:nvPr/>
        </p:nvCxnSpPr>
        <p:spPr>
          <a:xfrm>
            <a:off x="7556013" y="5117927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62F8AD-6A49-48D6-ABE7-1E59B0412D9B}"/>
              </a:ext>
            </a:extLst>
          </p:cNvPr>
          <p:cNvCxnSpPr>
            <a:cxnSpLocks/>
          </p:cNvCxnSpPr>
          <p:nvPr/>
        </p:nvCxnSpPr>
        <p:spPr>
          <a:xfrm>
            <a:off x="292814" y="6750223"/>
            <a:ext cx="72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71BCBB-0DEB-45B1-A5BB-30785F357526}"/>
              </a:ext>
            </a:extLst>
          </p:cNvPr>
          <p:cNvCxnSpPr>
            <a:cxnSpLocks/>
          </p:cNvCxnSpPr>
          <p:nvPr/>
        </p:nvCxnSpPr>
        <p:spPr>
          <a:xfrm>
            <a:off x="294448" y="697281"/>
            <a:ext cx="0" cy="6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C99387-FD36-4BF1-BDBA-833F73A54DC6}"/>
              </a:ext>
            </a:extLst>
          </p:cNvPr>
          <p:cNvCxnSpPr>
            <a:cxnSpLocks/>
          </p:cNvCxnSpPr>
          <p:nvPr/>
        </p:nvCxnSpPr>
        <p:spPr>
          <a:xfrm>
            <a:off x="297461" y="697166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ata 43">
            <a:extLst>
              <a:ext uri="{FF2B5EF4-FFF2-40B4-BE49-F238E27FC236}">
                <a16:creationId xmlns:a16="http://schemas.microsoft.com/office/drawing/2014/main" id="{EAA87567-17CE-4BC7-BFE7-B52662246DC8}"/>
              </a:ext>
            </a:extLst>
          </p:cNvPr>
          <p:cNvSpPr/>
          <p:nvPr/>
        </p:nvSpPr>
        <p:spPr>
          <a:xfrm>
            <a:off x="7662308" y="270392"/>
            <a:ext cx="2700000" cy="108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CONFIRMAÇÃO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ABA81A78-E479-4F90-ADB3-0F57DFB4634E}"/>
              </a:ext>
            </a:extLst>
          </p:cNvPr>
          <p:cNvSpPr/>
          <p:nvPr/>
        </p:nvSpPr>
        <p:spPr>
          <a:xfrm>
            <a:off x="7236008" y="1905316"/>
            <a:ext cx="1836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CONFIRMAÇÃO</a:t>
            </a:r>
          </a:p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= 1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E9A6BB8A-5CCF-4B15-9AC4-C4903EDF819D}"/>
              </a:ext>
            </a:extLst>
          </p:cNvPr>
          <p:cNvSpPr/>
          <p:nvPr/>
        </p:nvSpPr>
        <p:spPr>
          <a:xfrm>
            <a:off x="9585101" y="1905316"/>
            <a:ext cx="1836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CONFIRMAÇÃO</a:t>
            </a:r>
          </a:p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=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BAB3CD-2A4E-4365-91C6-EB566EB66D32}"/>
              </a:ext>
            </a:extLst>
          </p:cNvPr>
          <p:cNvSpPr txBox="1"/>
          <p:nvPr/>
        </p:nvSpPr>
        <p:spPr>
          <a:xfrm>
            <a:off x="7793205" y="2664047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743EEAE-34C1-4A1A-8715-47CDBC4B12B5}"/>
              </a:ext>
            </a:extLst>
          </p:cNvPr>
          <p:cNvCxnSpPr>
            <a:cxnSpLocks/>
          </p:cNvCxnSpPr>
          <p:nvPr/>
        </p:nvCxnSpPr>
        <p:spPr>
          <a:xfrm>
            <a:off x="11435293" y="2270336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E27C86-0842-4FD6-B901-C975F8F64F69}"/>
              </a:ext>
            </a:extLst>
          </p:cNvPr>
          <p:cNvCxnSpPr>
            <a:cxnSpLocks/>
          </p:cNvCxnSpPr>
          <p:nvPr/>
        </p:nvCxnSpPr>
        <p:spPr>
          <a:xfrm flipH="1">
            <a:off x="10136025" y="769495"/>
            <a:ext cx="14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347A658-6CE8-43D3-91D7-F2F605AF29C6}"/>
              </a:ext>
            </a:extLst>
          </p:cNvPr>
          <p:cNvSpPr txBox="1"/>
          <p:nvPr/>
        </p:nvSpPr>
        <p:spPr>
          <a:xfrm>
            <a:off x="11153748" y="1919667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671E21-DE1F-46E0-9A81-ACA62E7520DC}"/>
              </a:ext>
            </a:extLst>
          </p:cNvPr>
          <p:cNvCxnSpPr>
            <a:cxnSpLocks/>
          </p:cNvCxnSpPr>
          <p:nvPr/>
        </p:nvCxnSpPr>
        <p:spPr>
          <a:xfrm>
            <a:off x="11579293" y="770407"/>
            <a:ext cx="0" cy="149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9611B2-D3B6-4E48-AD23-16C7BF776C31}"/>
              </a:ext>
            </a:extLst>
          </p:cNvPr>
          <p:cNvCxnSpPr>
            <a:cxnSpLocks/>
          </p:cNvCxnSpPr>
          <p:nvPr/>
        </p:nvCxnSpPr>
        <p:spPr>
          <a:xfrm>
            <a:off x="8153312" y="1350392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8B0A32-4FA5-45C4-8D57-239462163769}"/>
              </a:ext>
            </a:extLst>
          </p:cNvPr>
          <p:cNvCxnSpPr>
            <a:cxnSpLocks/>
          </p:cNvCxnSpPr>
          <p:nvPr/>
        </p:nvCxnSpPr>
        <p:spPr>
          <a:xfrm>
            <a:off x="8155441" y="2624361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9DC66A3-B7C7-4C4A-A743-6D497F2F7125}"/>
              </a:ext>
            </a:extLst>
          </p:cNvPr>
          <p:cNvCxnSpPr>
            <a:cxnSpLocks/>
          </p:cNvCxnSpPr>
          <p:nvPr/>
        </p:nvCxnSpPr>
        <p:spPr>
          <a:xfrm>
            <a:off x="10507500" y="2634841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F78DE863-8A11-4793-A41D-EA27D3F4CBB2}"/>
              </a:ext>
            </a:extLst>
          </p:cNvPr>
          <p:cNvSpPr/>
          <p:nvPr/>
        </p:nvSpPr>
        <p:spPr>
          <a:xfrm>
            <a:off x="7310229" y="3026567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OPERAÇÃO CONFIRMADA</a:t>
            </a:r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26FAD20F-32DD-4236-AE33-30F40A63F3ED}"/>
              </a:ext>
            </a:extLst>
          </p:cNvPr>
          <p:cNvSpPr/>
          <p:nvPr/>
        </p:nvSpPr>
        <p:spPr>
          <a:xfrm>
            <a:off x="9376009" y="3010525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OPERAÇÃO ANULADA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A4BEFA-AB3B-4F78-9693-49F98B381B31}"/>
              </a:ext>
            </a:extLst>
          </p:cNvPr>
          <p:cNvCxnSpPr>
            <a:cxnSpLocks/>
          </p:cNvCxnSpPr>
          <p:nvPr/>
        </p:nvCxnSpPr>
        <p:spPr>
          <a:xfrm flipH="1">
            <a:off x="7562300" y="6208848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0DAD6F-DA74-4E99-9852-43197BE976AA}"/>
              </a:ext>
            </a:extLst>
          </p:cNvPr>
          <p:cNvCxnSpPr>
            <a:cxnSpLocks/>
          </p:cNvCxnSpPr>
          <p:nvPr/>
        </p:nvCxnSpPr>
        <p:spPr>
          <a:xfrm flipV="1">
            <a:off x="8082718" y="4037107"/>
            <a:ext cx="1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682F241-85F9-4324-BFFA-25A699D33DC6}"/>
              </a:ext>
            </a:extLst>
          </p:cNvPr>
          <p:cNvCxnSpPr>
            <a:cxnSpLocks/>
          </p:cNvCxnSpPr>
          <p:nvPr/>
        </p:nvCxnSpPr>
        <p:spPr>
          <a:xfrm>
            <a:off x="8900430" y="4036347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6AE7B5F-609C-4D90-9608-CAA4EB5BA9AF}"/>
              </a:ext>
            </a:extLst>
          </p:cNvPr>
          <p:cNvCxnSpPr/>
          <p:nvPr/>
        </p:nvCxnSpPr>
        <p:spPr>
          <a:xfrm>
            <a:off x="9883364" y="3898559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F34115-2F38-4268-B27E-6B7D1FC36272}"/>
              </a:ext>
            </a:extLst>
          </p:cNvPr>
          <p:cNvCxnSpPr/>
          <p:nvPr/>
        </p:nvCxnSpPr>
        <p:spPr>
          <a:xfrm>
            <a:off x="8077735" y="3861425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73FAA92-A8C7-4582-B4BE-256B30901067}"/>
              </a:ext>
            </a:extLst>
          </p:cNvPr>
          <p:cNvCxnSpPr>
            <a:cxnSpLocks/>
          </p:cNvCxnSpPr>
          <p:nvPr/>
        </p:nvCxnSpPr>
        <p:spPr>
          <a:xfrm>
            <a:off x="6318499" y="136478"/>
            <a:ext cx="53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2DE13B-54AC-46E6-98CC-47AEB61B3325}"/>
              </a:ext>
            </a:extLst>
          </p:cNvPr>
          <p:cNvCxnSpPr>
            <a:cxnSpLocks/>
          </p:cNvCxnSpPr>
          <p:nvPr/>
        </p:nvCxnSpPr>
        <p:spPr>
          <a:xfrm flipH="1">
            <a:off x="11681925" y="139834"/>
            <a:ext cx="0" cy="42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89BC92-67AA-4BCE-BE7E-DC739036B7D6}"/>
              </a:ext>
            </a:extLst>
          </p:cNvPr>
          <p:cNvCxnSpPr>
            <a:cxnSpLocks/>
          </p:cNvCxnSpPr>
          <p:nvPr/>
        </p:nvCxnSpPr>
        <p:spPr>
          <a:xfrm flipH="1">
            <a:off x="9955909" y="4383868"/>
            <a:ext cx="1728000" cy="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E6663E4-E20A-4FB2-8029-A74A3DBAE9CB}"/>
              </a:ext>
            </a:extLst>
          </p:cNvPr>
          <p:cNvCxnSpPr>
            <a:cxnSpLocks/>
          </p:cNvCxnSpPr>
          <p:nvPr/>
        </p:nvCxnSpPr>
        <p:spPr>
          <a:xfrm>
            <a:off x="6533632" y="807595"/>
            <a:ext cx="13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A2D56C-BB58-4FE3-A53E-C7FBB6084160}"/>
              </a:ext>
            </a:extLst>
          </p:cNvPr>
          <p:cNvCxnSpPr>
            <a:cxnSpLocks/>
          </p:cNvCxnSpPr>
          <p:nvPr/>
        </p:nvCxnSpPr>
        <p:spPr>
          <a:xfrm flipH="1">
            <a:off x="2937076" y="770407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C37988B6-8C34-4949-96DA-DF250777B560}"/>
              </a:ext>
            </a:extLst>
          </p:cNvPr>
          <p:cNvSpPr/>
          <p:nvPr/>
        </p:nvSpPr>
        <p:spPr>
          <a:xfrm>
            <a:off x="3557746" y="410407"/>
            <a:ext cx="2196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INÍCIO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11CF616-1631-44D1-9FBE-010EF8B82628}"/>
              </a:ext>
            </a:extLst>
          </p:cNvPr>
          <p:cNvCxnSpPr>
            <a:cxnSpLocks/>
          </p:cNvCxnSpPr>
          <p:nvPr/>
        </p:nvCxnSpPr>
        <p:spPr>
          <a:xfrm>
            <a:off x="2039661" y="2372039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C764446-D79F-403C-968A-B30676B9A018}"/>
              </a:ext>
            </a:extLst>
          </p:cNvPr>
          <p:cNvSpPr txBox="1"/>
          <p:nvPr/>
        </p:nvSpPr>
        <p:spPr>
          <a:xfrm>
            <a:off x="9053703" y="2030174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55588FA-1702-4B8F-99BF-46311031B9D7}"/>
              </a:ext>
            </a:extLst>
          </p:cNvPr>
          <p:cNvSpPr txBox="1"/>
          <p:nvPr/>
        </p:nvSpPr>
        <p:spPr>
          <a:xfrm>
            <a:off x="10142606" y="2646663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93B4BE-5021-406E-9A8C-17F27E4E9359}"/>
              </a:ext>
            </a:extLst>
          </p:cNvPr>
          <p:cNvCxnSpPr>
            <a:cxnSpLocks/>
          </p:cNvCxnSpPr>
          <p:nvPr/>
        </p:nvCxnSpPr>
        <p:spPr>
          <a:xfrm>
            <a:off x="8434095" y="5853192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5B16CCD-E4C3-4D2D-936A-5621EB0E61E6}"/>
              </a:ext>
            </a:extLst>
          </p:cNvPr>
          <p:cNvSpPr txBox="1"/>
          <p:nvPr/>
        </p:nvSpPr>
        <p:spPr>
          <a:xfrm>
            <a:off x="8454561" y="5614129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4A9B9657-578B-41B5-B29B-E10F7642F808}"/>
              </a:ext>
            </a:extLst>
          </p:cNvPr>
          <p:cNvSpPr/>
          <p:nvPr/>
        </p:nvSpPr>
        <p:spPr>
          <a:xfrm>
            <a:off x="10503101" y="6189260"/>
            <a:ext cx="1440000" cy="54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FIM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5FFC8D-4422-46E3-BBC3-551EF83189CC}"/>
              </a:ext>
            </a:extLst>
          </p:cNvPr>
          <p:cNvCxnSpPr>
            <a:stCxn id="27" idx="2"/>
          </p:cNvCxnSpPr>
          <p:nvPr/>
        </p:nvCxnSpPr>
        <p:spPr>
          <a:xfrm flipH="1">
            <a:off x="9882718" y="6211876"/>
            <a:ext cx="4370" cy="361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DB72193-A1B6-4708-A0E0-735624AFC967}"/>
              </a:ext>
            </a:extLst>
          </p:cNvPr>
          <p:cNvCxnSpPr/>
          <p:nvPr/>
        </p:nvCxnSpPr>
        <p:spPr>
          <a:xfrm>
            <a:off x="9882718" y="6573019"/>
            <a:ext cx="620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CB0D698-2876-40DA-8642-FC9766B6F071}"/>
              </a:ext>
            </a:extLst>
          </p:cNvPr>
          <p:cNvSpPr txBox="1"/>
          <p:nvPr/>
        </p:nvSpPr>
        <p:spPr>
          <a:xfrm>
            <a:off x="9488610" y="6167029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16B4712-B1B6-4E69-B5DE-381A72046EDC}"/>
              </a:ext>
            </a:extLst>
          </p:cNvPr>
          <p:cNvSpPr/>
          <p:nvPr/>
        </p:nvSpPr>
        <p:spPr>
          <a:xfrm>
            <a:off x="6655140" y="5491876"/>
            <a:ext cx="180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NOVO ELIMINAR</a:t>
            </a:r>
          </a:p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= 1</a:t>
            </a:r>
          </a:p>
        </p:txBody>
      </p:sp>
      <p:sp>
        <p:nvSpPr>
          <p:cNvPr id="79" name="Flowchart: Data 78">
            <a:extLst>
              <a:ext uri="{FF2B5EF4-FFF2-40B4-BE49-F238E27FC236}">
                <a16:creationId xmlns:a16="http://schemas.microsoft.com/office/drawing/2014/main" id="{753E9BF4-6C7F-4FDD-BBF0-01DA98F539B1}"/>
              </a:ext>
            </a:extLst>
          </p:cNvPr>
          <p:cNvSpPr/>
          <p:nvPr/>
        </p:nvSpPr>
        <p:spPr>
          <a:xfrm>
            <a:off x="959661" y="2751296"/>
            <a:ext cx="216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7BB159F-3C20-40F7-874A-18B35E49964C}"/>
              </a:ext>
            </a:extLst>
          </p:cNvPr>
          <p:cNvCxnSpPr>
            <a:cxnSpLocks/>
          </p:cNvCxnSpPr>
          <p:nvPr/>
        </p:nvCxnSpPr>
        <p:spPr>
          <a:xfrm>
            <a:off x="2031878" y="3467633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75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>
            <a:extLst>
              <a:ext uri="{FF2B5EF4-FFF2-40B4-BE49-F238E27FC236}">
                <a16:creationId xmlns:a16="http://schemas.microsoft.com/office/drawing/2014/main" id="{CB6D47AA-DB61-4A95-AD12-B50DBEF9AC05}"/>
              </a:ext>
            </a:extLst>
          </p:cNvPr>
          <p:cNvSpPr txBox="1"/>
          <p:nvPr/>
        </p:nvSpPr>
        <p:spPr>
          <a:xfrm>
            <a:off x="6489583" y="5093914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A128668-2A34-415A-93F6-1B66E2F0A1EA}"/>
              </a:ext>
            </a:extLst>
          </p:cNvPr>
          <p:cNvSpPr txBox="1"/>
          <p:nvPr/>
        </p:nvSpPr>
        <p:spPr>
          <a:xfrm>
            <a:off x="6690521" y="2479000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43D5CD7-3513-47C8-9F76-4EE7458D066E}"/>
              </a:ext>
            </a:extLst>
          </p:cNvPr>
          <p:cNvCxnSpPr>
            <a:cxnSpLocks/>
          </p:cNvCxnSpPr>
          <p:nvPr/>
        </p:nvCxnSpPr>
        <p:spPr>
          <a:xfrm flipV="1">
            <a:off x="4553657" y="3627655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8E598E3-018E-4EE3-A449-A2B37DDAE6E6}"/>
              </a:ext>
            </a:extLst>
          </p:cNvPr>
          <p:cNvCxnSpPr>
            <a:cxnSpLocks/>
          </p:cNvCxnSpPr>
          <p:nvPr/>
        </p:nvCxnSpPr>
        <p:spPr>
          <a:xfrm>
            <a:off x="6533934" y="5340760"/>
            <a:ext cx="3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DA5CDC-7BE6-460A-9A4D-E7840F775A19}"/>
              </a:ext>
            </a:extLst>
          </p:cNvPr>
          <p:cNvCxnSpPr>
            <a:cxnSpLocks/>
          </p:cNvCxnSpPr>
          <p:nvPr/>
        </p:nvCxnSpPr>
        <p:spPr>
          <a:xfrm flipH="1" flipV="1">
            <a:off x="5017711" y="6392219"/>
            <a:ext cx="14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3DD8BEC-B594-406D-8BEF-62963E82608A}"/>
              </a:ext>
            </a:extLst>
          </p:cNvPr>
          <p:cNvCxnSpPr>
            <a:cxnSpLocks/>
          </p:cNvCxnSpPr>
          <p:nvPr/>
        </p:nvCxnSpPr>
        <p:spPr>
          <a:xfrm flipH="1">
            <a:off x="4216864" y="3956091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4F9E-9171-4FC2-AF66-48A25B0A2562}"/>
              </a:ext>
            </a:extLst>
          </p:cNvPr>
          <p:cNvCxnSpPr/>
          <p:nvPr/>
        </p:nvCxnSpPr>
        <p:spPr>
          <a:xfrm flipH="1">
            <a:off x="3397565" y="4660811"/>
            <a:ext cx="3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5F52F6-81A5-47B7-A86B-11EEB8FFC8B6}"/>
              </a:ext>
            </a:extLst>
          </p:cNvPr>
          <p:cNvCxnSpPr>
            <a:cxnSpLocks/>
          </p:cNvCxnSpPr>
          <p:nvPr/>
        </p:nvCxnSpPr>
        <p:spPr>
          <a:xfrm>
            <a:off x="1796616" y="4027716"/>
            <a:ext cx="1301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6FC0B2-12C7-4FC3-B28E-63CBA27875FB}"/>
              </a:ext>
            </a:extLst>
          </p:cNvPr>
          <p:cNvCxnSpPr>
            <a:cxnSpLocks/>
          </p:cNvCxnSpPr>
          <p:nvPr/>
        </p:nvCxnSpPr>
        <p:spPr>
          <a:xfrm>
            <a:off x="1806076" y="3083881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CEF039-A4C7-433E-9B37-A7ACE8D0B9D9}"/>
              </a:ext>
            </a:extLst>
          </p:cNvPr>
          <p:cNvCxnSpPr>
            <a:cxnSpLocks/>
          </p:cNvCxnSpPr>
          <p:nvPr/>
        </p:nvCxnSpPr>
        <p:spPr>
          <a:xfrm>
            <a:off x="1806073" y="1879492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104C4A5E-D842-498D-999F-802D48DF6A9A}"/>
              </a:ext>
            </a:extLst>
          </p:cNvPr>
          <p:cNvSpPr/>
          <p:nvPr/>
        </p:nvSpPr>
        <p:spPr>
          <a:xfrm>
            <a:off x="888719" y="1159492"/>
            <a:ext cx="1800000" cy="72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4. ALTERAR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0CD523-BAAE-46F5-8679-445C2918586C}"/>
              </a:ext>
            </a:extLst>
          </p:cNvPr>
          <p:cNvCxnSpPr>
            <a:cxnSpLocks/>
          </p:cNvCxnSpPr>
          <p:nvPr/>
        </p:nvCxnSpPr>
        <p:spPr>
          <a:xfrm>
            <a:off x="1806073" y="784256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FC4C71BD-6D46-4BB6-A47C-E20AA4CE635A}"/>
              </a:ext>
            </a:extLst>
          </p:cNvPr>
          <p:cNvSpPr/>
          <p:nvPr/>
        </p:nvSpPr>
        <p:spPr>
          <a:xfrm>
            <a:off x="1068719" y="2251956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LISTA DATAS HORARIO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45241286-82D4-420F-AF4F-A32C1746E3D9}"/>
              </a:ext>
            </a:extLst>
          </p:cNvPr>
          <p:cNvSpPr/>
          <p:nvPr/>
        </p:nvSpPr>
        <p:spPr>
          <a:xfrm>
            <a:off x="539031" y="4358669"/>
            <a:ext cx="2520000" cy="90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6837F-67FB-4CC1-B5D7-9C360C6C1E53}"/>
              </a:ext>
            </a:extLst>
          </p:cNvPr>
          <p:cNvSpPr txBox="1"/>
          <p:nvPr/>
        </p:nvSpPr>
        <p:spPr>
          <a:xfrm>
            <a:off x="1417918" y="5268392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EC762B-F96E-4C35-B112-3E62048EB2F5}"/>
              </a:ext>
            </a:extLst>
          </p:cNvPr>
          <p:cNvCxnSpPr>
            <a:cxnSpLocks/>
          </p:cNvCxnSpPr>
          <p:nvPr/>
        </p:nvCxnSpPr>
        <p:spPr>
          <a:xfrm flipV="1">
            <a:off x="3051141" y="4814479"/>
            <a:ext cx="2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30723D-7E1A-4C15-A409-18C527DE6870}"/>
              </a:ext>
            </a:extLst>
          </p:cNvPr>
          <p:cNvSpPr txBox="1"/>
          <p:nvPr/>
        </p:nvSpPr>
        <p:spPr>
          <a:xfrm>
            <a:off x="2828490" y="4502713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6A32A0-59AF-4DE6-90E4-A0855FB09648}"/>
              </a:ext>
            </a:extLst>
          </p:cNvPr>
          <p:cNvCxnSpPr>
            <a:cxnSpLocks/>
          </p:cNvCxnSpPr>
          <p:nvPr/>
        </p:nvCxnSpPr>
        <p:spPr>
          <a:xfrm>
            <a:off x="3269767" y="99195"/>
            <a:ext cx="0" cy="47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1A1211-B86C-41D0-9E7F-17395CDD58DF}"/>
              </a:ext>
            </a:extLst>
          </p:cNvPr>
          <p:cNvCxnSpPr>
            <a:cxnSpLocks/>
          </p:cNvCxnSpPr>
          <p:nvPr/>
        </p:nvCxnSpPr>
        <p:spPr>
          <a:xfrm>
            <a:off x="1802887" y="525593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01F196-6A37-446D-948C-FC5E87886F2F}"/>
              </a:ext>
            </a:extLst>
          </p:cNvPr>
          <p:cNvCxnSpPr/>
          <p:nvPr/>
        </p:nvCxnSpPr>
        <p:spPr>
          <a:xfrm>
            <a:off x="1769308" y="6347064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B918D8-7BCC-45DE-8030-CDACE0771891}"/>
              </a:ext>
            </a:extLst>
          </p:cNvPr>
          <p:cNvCxnSpPr>
            <a:cxnSpLocks/>
          </p:cNvCxnSpPr>
          <p:nvPr/>
        </p:nvCxnSpPr>
        <p:spPr>
          <a:xfrm flipV="1">
            <a:off x="1770711" y="6644425"/>
            <a:ext cx="1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D54156-448A-4761-BF24-B955B003A4A8}"/>
              </a:ext>
            </a:extLst>
          </p:cNvPr>
          <p:cNvCxnSpPr>
            <a:cxnSpLocks/>
          </p:cNvCxnSpPr>
          <p:nvPr/>
        </p:nvCxnSpPr>
        <p:spPr>
          <a:xfrm>
            <a:off x="3393549" y="580828"/>
            <a:ext cx="0" cy="40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5EF33D-838D-4E0C-891A-F8617C4C9BDA}"/>
              </a:ext>
            </a:extLst>
          </p:cNvPr>
          <p:cNvCxnSpPr>
            <a:cxnSpLocks/>
          </p:cNvCxnSpPr>
          <p:nvPr/>
        </p:nvCxnSpPr>
        <p:spPr>
          <a:xfrm>
            <a:off x="3393687" y="577538"/>
            <a:ext cx="4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62F8AD-6A49-48D6-ABE7-1E59B0412D9B}"/>
              </a:ext>
            </a:extLst>
          </p:cNvPr>
          <p:cNvCxnSpPr>
            <a:cxnSpLocks/>
          </p:cNvCxnSpPr>
          <p:nvPr/>
        </p:nvCxnSpPr>
        <p:spPr>
          <a:xfrm>
            <a:off x="47194" y="6750223"/>
            <a:ext cx="7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71BCBB-0DEB-45B1-A5BB-30785F357526}"/>
              </a:ext>
            </a:extLst>
          </p:cNvPr>
          <p:cNvCxnSpPr>
            <a:cxnSpLocks/>
          </p:cNvCxnSpPr>
          <p:nvPr/>
        </p:nvCxnSpPr>
        <p:spPr>
          <a:xfrm>
            <a:off x="49948" y="1817793"/>
            <a:ext cx="0" cy="49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C99387-FD36-4BF1-BDBA-833F73A54DC6}"/>
              </a:ext>
            </a:extLst>
          </p:cNvPr>
          <p:cNvCxnSpPr>
            <a:cxnSpLocks/>
          </p:cNvCxnSpPr>
          <p:nvPr/>
        </p:nvCxnSpPr>
        <p:spPr>
          <a:xfrm>
            <a:off x="48492" y="1816291"/>
            <a:ext cx="82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93973CA-8EEA-41A8-92AE-9F6E4221C404}"/>
              </a:ext>
            </a:extLst>
          </p:cNvPr>
          <p:cNvCxnSpPr>
            <a:cxnSpLocks/>
          </p:cNvCxnSpPr>
          <p:nvPr/>
        </p:nvCxnSpPr>
        <p:spPr>
          <a:xfrm>
            <a:off x="3267538" y="89687"/>
            <a:ext cx="87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ata 67">
            <a:extLst>
              <a:ext uri="{FF2B5EF4-FFF2-40B4-BE49-F238E27FC236}">
                <a16:creationId xmlns:a16="http://schemas.microsoft.com/office/drawing/2014/main" id="{830D8F32-974B-4C8A-B757-C468EF4FFC34}"/>
              </a:ext>
            </a:extLst>
          </p:cNvPr>
          <p:cNvSpPr/>
          <p:nvPr/>
        </p:nvSpPr>
        <p:spPr>
          <a:xfrm>
            <a:off x="3602347" y="255580"/>
            <a:ext cx="252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MENU CAMPOS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904767-407E-4707-8182-C2081476DDE0}"/>
              </a:ext>
            </a:extLst>
          </p:cNvPr>
          <p:cNvSpPr txBox="1"/>
          <p:nvPr/>
        </p:nvSpPr>
        <p:spPr>
          <a:xfrm>
            <a:off x="4147009" y="3929507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92" name="Flowchart: Alternate Process 91">
            <a:extLst>
              <a:ext uri="{FF2B5EF4-FFF2-40B4-BE49-F238E27FC236}">
                <a16:creationId xmlns:a16="http://schemas.microsoft.com/office/drawing/2014/main" id="{6C6E50A6-3996-4F9C-95AD-97CCB17897DE}"/>
              </a:ext>
            </a:extLst>
          </p:cNvPr>
          <p:cNvSpPr/>
          <p:nvPr/>
        </p:nvSpPr>
        <p:spPr>
          <a:xfrm>
            <a:off x="692092" y="53685"/>
            <a:ext cx="2196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INÍCIO</a:t>
            </a:r>
          </a:p>
        </p:txBody>
      </p:sp>
      <p:sp>
        <p:nvSpPr>
          <p:cNvPr id="94" name="Flowchart: Data 93">
            <a:extLst>
              <a:ext uri="{FF2B5EF4-FFF2-40B4-BE49-F238E27FC236}">
                <a16:creationId xmlns:a16="http://schemas.microsoft.com/office/drawing/2014/main" id="{4317A704-8DFD-48F8-9CA1-8641EE19B40C}"/>
              </a:ext>
            </a:extLst>
          </p:cNvPr>
          <p:cNvSpPr/>
          <p:nvPr/>
        </p:nvSpPr>
        <p:spPr>
          <a:xfrm>
            <a:off x="5740601" y="1449399"/>
            <a:ext cx="144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>
                <a:solidFill>
                  <a:schemeClr val="accent1">
                    <a:lumMod val="50000"/>
                  </a:schemeClr>
                </a:solidFill>
              </a:rPr>
              <a:t>SIGLA UNIDADE FORMAÇÃO</a:t>
            </a:r>
            <a:endParaRPr lang="pt-PT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CE4189-BDE3-4247-8354-5A3352760A7B}"/>
              </a:ext>
            </a:extLst>
          </p:cNvPr>
          <p:cNvCxnSpPr>
            <a:cxnSpLocks/>
          </p:cNvCxnSpPr>
          <p:nvPr/>
        </p:nvCxnSpPr>
        <p:spPr>
          <a:xfrm>
            <a:off x="4221677" y="973862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Decision 95">
            <a:extLst>
              <a:ext uri="{FF2B5EF4-FFF2-40B4-BE49-F238E27FC236}">
                <a16:creationId xmlns:a16="http://schemas.microsoft.com/office/drawing/2014/main" id="{9E50AD4C-A8A5-44FC-8254-60E33B4DBBD5}"/>
              </a:ext>
            </a:extLst>
          </p:cNvPr>
          <p:cNvSpPr/>
          <p:nvPr/>
        </p:nvSpPr>
        <p:spPr>
          <a:xfrm>
            <a:off x="5302969" y="2442224"/>
            <a:ext cx="1440000" cy="54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A95C4D-93F0-458F-BE80-A157CAC55286}"/>
              </a:ext>
            </a:extLst>
          </p:cNvPr>
          <p:cNvSpPr txBox="1"/>
          <p:nvPr/>
        </p:nvSpPr>
        <p:spPr>
          <a:xfrm>
            <a:off x="5607878" y="2902712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9BEC7DF-C57E-4A61-AF37-6FC38BFABC60}"/>
              </a:ext>
            </a:extLst>
          </p:cNvPr>
          <p:cNvCxnSpPr>
            <a:cxnSpLocks/>
          </p:cNvCxnSpPr>
          <p:nvPr/>
        </p:nvCxnSpPr>
        <p:spPr>
          <a:xfrm flipV="1">
            <a:off x="6752603" y="2712224"/>
            <a:ext cx="4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CEA69E0-C091-42C4-A6B5-BD3778323809}"/>
              </a:ext>
            </a:extLst>
          </p:cNvPr>
          <p:cNvCxnSpPr>
            <a:cxnSpLocks/>
          </p:cNvCxnSpPr>
          <p:nvPr/>
        </p:nvCxnSpPr>
        <p:spPr>
          <a:xfrm>
            <a:off x="4587944" y="171850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Data 104">
            <a:extLst>
              <a:ext uri="{FF2B5EF4-FFF2-40B4-BE49-F238E27FC236}">
                <a16:creationId xmlns:a16="http://schemas.microsoft.com/office/drawing/2014/main" id="{8DB33B22-E8DA-48DF-92BD-1611C2502D1F}"/>
              </a:ext>
            </a:extLst>
          </p:cNvPr>
          <p:cNvSpPr/>
          <p:nvPr/>
        </p:nvSpPr>
        <p:spPr>
          <a:xfrm>
            <a:off x="5118766" y="4161852"/>
            <a:ext cx="144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accent1">
                    <a:lumMod val="50000"/>
                  </a:schemeClr>
                </a:solidFill>
              </a:rPr>
              <a:t>SIGLA DOCENTE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E89319A-7972-4B0A-A12C-7F949BF7EB14}"/>
              </a:ext>
            </a:extLst>
          </p:cNvPr>
          <p:cNvCxnSpPr>
            <a:cxnSpLocks/>
          </p:cNvCxnSpPr>
          <p:nvPr/>
        </p:nvCxnSpPr>
        <p:spPr>
          <a:xfrm>
            <a:off x="5838766" y="4701852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Decision 106">
            <a:extLst>
              <a:ext uri="{FF2B5EF4-FFF2-40B4-BE49-F238E27FC236}">
                <a16:creationId xmlns:a16="http://schemas.microsoft.com/office/drawing/2014/main" id="{99338B25-48C0-4551-AEA9-3F78983A8025}"/>
              </a:ext>
            </a:extLst>
          </p:cNvPr>
          <p:cNvSpPr/>
          <p:nvPr/>
        </p:nvSpPr>
        <p:spPr>
          <a:xfrm>
            <a:off x="5122384" y="5069961"/>
            <a:ext cx="1440000" cy="54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B6D991-A8C1-4772-B875-2FB72D83C022}"/>
              </a:ext>
            </a:extLst>
          </p:cNvPr>
          <p:cNvCxnSpPr>
            <a:cxnSpLocks/>
          </p:cNvCxnSpPr>
          <p:nvPr/>
        </p:nvCxnSpPr>
        <p:spPr>
          <a:xfrm flipV="1">
            <a:off x="4587240" y="5343996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9939EAD-08F3-4B08-9D6B-10045E56C866}"/>
              </a:ext>
            </a:extLst>
          </p:cNvPr>
          <p:cNvSpPr txBox="1"/>
          <p:nvPr/>
        </p:nvSpPr>
        <p:spPr>
          <a:xfrm>
            <a:off x="4598821" y="5059039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AE53A16-4AC4-4BF6-B02B-1A76514FB4E7}"/>
              </a:ext>
            </a:extLst>
          </p:cNvPr>
          <p:cNvCxnSpPr>
            <a:cxnSpLocks/>
          </p:cNvCxnSpPr>
          <p:nvPr/>
        </p:nvCxnSpPr>
        <p:spPr>
          <a:xfrm>
            <a:off x="7186587" y="1816291"/>
            <a:ext cx="0" cy="89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C3FCCA4-8493-4452-946C-6B475F6CC589}"/>
              </a:ext>
            </a:extLst>
          </p:cNvPr>
          <p:cNvCxnSpPr>
            <a:cxnSpLocks/>
          </p:cNvCxnSpPr>
          <p:nvPr/>
        </p:nvCxnSpPr>
        <p:spPr>
          <a:xfrm>
            <a:off x="9033237" y="80138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Decision 134">
            <a:extLst>
              <a:ext uri="{FF2B5EF4-FFF2-40B4-BE49-F238E27FC236}">
                <a16:creationId xmlns:a16="http://schemas.microsoft.com/office/drawing/2014/main" id="{466C05CC-9BB0-4558-AD78-86CBADB494F9}"/>
              </a:ext>
            </a:extLst>
          </p:cNvPr>
          <p:cNvSpPr/>
          <p:nvPr/>
        </p:nvSpPr>
        <p:spPr>
          <a:xfrm>
            <a:off x="8987088" y="5491876"/>
            <a:ext cx="180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NOVA CONSULTA</a:t>
            </a:r>
          </a:p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= 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5454AD2-E5CB-445B-BA29-53A8AEF776EC}"/>
              </a:ext>
            </a:extLst>
          </p:cNvPr>
          <p:cNvSpPr txBox="1"/>
          <p:nvPr/>
        </p:nvSpPr>
        <p:spPr>
          <a:xfrm>
            <a:off x="7172048" y="6202574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BD4452F-10EB-4E34-8945-5E32A59EDEF8}"/>
              </a:ext>
            </a:extLst>
          </p:cNvPr>
          <p:cNvCxnSpPr>
            <a:cxnSpLocks/>
          </p:cNvCxnSpPr>
          <p:nvPr/>
        </p:nvCxnSpPr>
        <p:spPr>
          <a:xfrm>
            <a:off x="10796613" y="5852039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970C8D0-B9FF-4B88-BF4E-08B3AAA83A26}"/>
              </a:ext>
            </a:extLst>
          </p:cNvPr>
          <p:cNvCxnSpPr>
            <a:cxnSpLocks/>
          </p:cNvCxnSpPr>
          <p:nvPr/>
        </p:nvCxnSpPr>
        <p:spPr>
          <a:xfrm flipH="1">
            <a:off x="9860755" y="4629429"/>
            <a:ext cx="129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9C839F0-F1CC-4FF8-974B-F675EFBAC8F8}"/>
              </a:ext>
            </a:extLst>
          </p:cNvPr>
          <p:cNvSpPr txBox="1"/>
          <p:nvPr/>
        </p:nvSpPr>
        <p:spPr>
          <a:xfrm>
            <a:off x="10695120" y="5573840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ECF9D88-7A10-4B2F-8316-B78FEC1C4377}"/>
              </a:ext>
            </a:extLst>
          </p:cNvPr>
          <p:cNvCxnSpPr>
            <a:cxnSpLocks/>
          </p:cNvCxnSpPr>
          <p:nvPr/>
        </p:nvCxnSpPr>
        <p:spPr>
          <a:xfrm>
            <a:off x="11156613" y="4629429"/>
            <a:ext cx="0" cy="12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68B5B-6F96-4EFD-9B1F-323CA236E9C5}"/>
              </a:ext>
            </a:extLst>
          </p:cNvPr>
          <p:cNvCxnSpPr>
            <a:cxnSpLocks/>
          </p:cNvCxnSpPr>
          <p:nvPr/>
        </p:nvCxnSpPr>
        <p:spPr>
          <a:xfrm>
            <a:off x="7556013" y="5117927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owchart: Data 141">
            <a:extLst>
              <a:ext uri="{FF2B5EF4-FFF2-40B4-BE49-F238E27FC236}">
                <a16:creationId xmlns:a16="http://schemas.microsoft.com/office/drawing/2014/main" id="{9F953F4D-5F85-4EF4-942C-D72A91CE4D90}"/>
              </a:ext>
            </a:extLst>
          </p:cNvPr>
          <p:cNvSpPr/>
          <p:nvPr/>
        </p:nvSpPr>
        <p:spPr>
          <a:xfrm>
            <a:off x="7316572" y="1655247"/>
            <a:ext cx="2700000" cy="108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OUTRA ALTERAÇÃO</a:t>
            </a:r>
          </a:p>
        </p:txBody>
      </p:sp>
      <p:sp>
        <p:nvSpPr>
          <p:cNvPr id="143" name="Flowchart: Decision 142">
            <a:extLst>
              <a:ext uri="{FF2B5EF4-FFF2-40B4-BE49-F238E27FC236}">
                <a16:creationId xmlns:a16="http://schemas.microsoft.com/office/drawing/2014/main" id="{820629E2-7BAF-4D9A-9521-FA3D1915104F}"/>
              </a:ext>
            </a:extLst>
          </p:cNvPr>
          <p:cNvSpPr/>
          <p:nvPr/>
        </p:nvSpPr>
        <p:spPr>
          <a:xfrm>
            <a:off x="7236008" y="437465"/>
            <a:ext cx="1836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OUTRA ALTERAÇÃO</a:t>
            </a:r>
          </a:p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= 1</a:t>
            </a:r>
          </a:p>
        </p:txBody>
      </p:sp>
      <p:sp>
        <p:nvSpPr>
          <p:cNvPr id="144" name="Flowchart: Decision 143">
            <a:extLst>
              <a:ext uri="{FF2B5EF4-FFF2-40B4-BE49-F238E27FC236}">
                <a16:creationId xmlns:a16="http://schemas.microsoft.com/office/drawing/2014/main" id="{37F19588-DE92-49B8-A828-817BC7E47927}"/>
              </a:ext>
            </a:extLst>
          </p:cNvPr>
          <p:cNvSpPr/>
          <p:nvPr/>
        </p:nvSpPr>
        <p:spPr>
          <a:xfrm>
            <a:off x="9585101" y="437465"/>
            <a:ext cx="1836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OUTRA ALTERAÇÃO</a:t>
            </a:r>
          </a:p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= 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17510D8-0CFA-4D04-8381-7E8E6F93C8F7}"/>
              </a:ext>
            </a:extLst>
          </p:cNvPr>
          <p:cNvSpPr txBox="1"/>
          <p:nvPr/>
        </p:nvSpPr>
        <p:spPr>
          <a:xfrm>
            <a:off x="6870469" y="766799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F925979-C8A6-44EF-B1A4-FDAFEF986C1D}"/>
              </a:ext>
            </a:extLst>
          </p:cNvPr>
          <p:cNvCxnSpPr>
            <a:cxnSpLocks/>
          </p:cNvCxnSpPr>
          <p:nvPr/>
        </p:nvCxnSpPr>
        <p:spPr>
          <a:xfrm>
            <a:off x="11431174" y="794572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2B4C5729-982B-427B-8DB0-0907925DF217}"/>
              </a:ext>
            </a:extLst>
          </p:cNvPr>
          <p:cNvSpPr txBox="1"/>
          <p:nvPr/>
        </p:nvSpPr>
        <p:spPr>
          <a:xfrm>
            <a:off x="10059570" y="1123769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F9DA5B7-D73C-448D-A710-41B617241A4F}"/>
              </a:ext>
            </a:extLst>
          </p:cNvPr>
          <p:cNvCxnSpPr>
            <a:cxnSpLocks/>
          </p:cNvCxnSpPr>
          <p:nvPr/>
        </p:nvCxnSpPr>
        <p:spPr>
          <a:xfrm flipH="1">
            <a:off x="5783984" y="795918"/>
            <a:ext cx="1476000" cy="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59DCD93-AF84-4A45-8589-EDD71E44BC0F}"/>
              </a:ext>
            </a:extLst>
          </p:cNvPr>
          <p:cNvCxnSpPr>
            <a:cxnSpLocks/>
          </p:cNvCxnSpPr>
          <p:nvPr/>
        </p:nvCxnSpPr>
        <p:spPr>
          <a:xfrm flipH="1" flipV="1">
            <a:off x="8154008" y="1159366"/>
            <a:ext cx="1434" cy="5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A77D3C5-379C-46F4-8C9B-340BE3E6885A}"/>
              </a:ext>
            </a:extLst>
          </p:cNvPr>
          <p:cNvCxnSpPr>
            <a:cxnSpLocks/>
          </p:cNvCxnSpPr>
          <p:nvPr/>
        </p:nvCxnSpPr>
        <p:spPr>
          <a:xfrm flipH="1">
            <a:off x="7566419" y="6208848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8293453-1DA6-4CD9-9B96-6A9D5BD6704C}"/>
              </a:ext>
            </a:extLst>
          </p:cNvPr>
          <p:cNvCxnSpPr>
            <a:cxnSpLocks/>
          </p:cNvCxnSpPr>
          <p:nvPr/>
        </p:nvCxnSpPr>
        <p:spPr>
          <a:xfrm flipH="1">
            <a:off x="12018813" y="86937"/>
            <a:ext cx="0" cy="39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1930993-4EED-4E0D-B0A8-F2667987D705}"/>
              </a:ext>
            </a:extLst>
          </p:cNvPr>
          <p:cNvCxnSpPr>
            <a:cxnSpLocks/>
          </p:cNvCxnSpPr>
          <p:nvPr/>
        </p:nvCxnSpPr>
        <p:spPr>
          <a:xfrm flipH="1">
            <a:off x="8955822" y="4041895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4664FAD-04B1-4A08-A5F1-9457D28C4E78}"/>
              </a:ext>
            </a:extLst>
          </p:cNvPr>
          <p:cNvSpPr txBox="1"/>
          <p:nvPr/>
        </p:nvSpPr>
        <p:spPr>
          <a:xfrm>
            <a:off x="9053703" y="562323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1838B65-D1CF-436A-94FE-0AA90825A832}"/>
              </a:ext>
            </a:extLst>
          </p:cNvPr>
          <p:cNvSpPr txBox="1"/>
          <p:nvPr/>
        </p:nvSpPr>
        <p:spPr>
          <a:xfrm>
            <a:off x="11164868" y="874961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DC6C883-BA6B-4814-BAEF-21CC79A7F115}"/>
              </a:ext>
            </a:extLst>
          </p:cNvPr>
          <p:cNvCxnSpPr>
            <a:cxnSpLocks/>
          </p:cNvCxnSpPr>
          <p:nvPr/>
        </p:nvCxnSpPr>
        <p:spPr>
          <a:xfrm>
            <a:off x="8434095" y="5853192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267E0096-D7F4-47EE-85C5-CB11B1C94AC8}"/>
              </a:ext>
            </a:extLst>
          </p:cNvPr>
          <p:cNvSpPr txBox="1"/>
          <p:nvPr/>
        </p:nvSpPr>
        <p:spPr>
          <a:xfrm>
            <a:off x="8454561" y="5614129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168" name="Flowchart: Alternate Process 167">
            <a:extLst>
              <a:ext uri="{FF2B5EF4-FFF2-40B4-BE49-F238E27FC236}">
                <a16:creationId xmlns:a16="http://schemas.microsoft.com/office/drawing/2014/main" id="{0EB179ED-82F9-4762-A9F1-2300EF094153}"/>
              </a:ext>
            </a:extLst>
          </p:cNvPr>
          <p:cNvSpPr/>
          <p:nvPr/>
        </p:nvSpPr>
        <p:spPr>
          <a:xfrm>
            <a:off x="10503101" y="6189260"/>
            <a:ext cx="1440000" cy="54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FIM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D54E0DB-6710-4812-85AF-94E96881D0AE}"/>
              </a:ext>
            </a:extLst>
          </p:cNvPr>
          <p:cNvCxnSpPr>
            <a:stCxn id="135" idx="2"/>
          </p:cNvCxnSpPr>
          <p:nvPr/>
        </p:nvCxnSpPr>
        <p:spPr>
          <a:xfrm flipH="1">
            <a:off x="9882718" y="6211876"/>
            <a:ext cx="4370" cy="361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916C1D2-F57E-46C5-A41D-8C37D871357B}"/>
              </a:ext>
            </a:extLst>
          </p:cNvPr>
          <p:cNvCxnSpPr/>
          <p:nvPr/>
        </p:nvCxnSpPr>
        <p:spPr>
          <a:xfrm>
            <a:off x="9882718" y="6573019"/>
            <a:ext cx="620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00DFC79-6C5C-4155-9E69-5232064A91DB}"/>
              </a:ext>
            </a:extLst>
          </p:cNvPr>
          <p:cNvSpPr txBox="1"/>
          <p:nvPr/>
        </p:nvSpPr>
        <p:spPr>
          <a:xfrm>
            <a:off x="9488610" y="6167029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sp>
        <p:nvSpPr>
          <p:cNvPr id="175" name="Flowchart: Decision 174">
            <a:extLst>
              <a:ext uri="{FF2B5EF4-FFF2-40B4-BE49-F238E27FC236}">
                <a16:creationId xmlns:a16="http://schemas.microsoft.com/office/drawing/2014/main" id="{47C9FEDC-DA16-4BC0-9E0A-6D7242B49D22}"/>
              </a:ext>
            </a:extLst>
          </p:cNvPr>
          <p:cNvSpPr/>
          <p:nvPr/>
        </p:nvSpPr>
        <p:spPr>
          <a:xfrm>
            <a:off x="6655140" y="5491876"/>
            <a:ext cx="180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NOVA CONSULTA</a:t>
            </a:r>
          </a:p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= 1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63F64BD-96AC-412A-B81F-AD6AB1E0358D}"/>
              </a:ext>
            </a:extLst>
          </p:cNvPr>
          <p:cNvCxnSpPr>
            <a:cxnSpLocks/>
          </p:cNvCxnSpPr>
          <p:nvPr/>
        </p:nvCxnSpPr>
        <p:spPr>
          <a:xfrm flipV="1">
            <a:off x="6987808" y="3486497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owchart: Document 180">
            <a:extLst>
              <a:ext uri="{FF2B5EF4-FFF2-40B4-BE49-F238E27FC236}">
                <a16:creationId xmlns:a16="http://schemas.microsoft.com/office/drawing/2014/main" id="{765100C6-0A18-474E-8F1B-BCC03C3D0B2C}"/>
              </a:ext>
            </a:extLst>
          </p:cNvPr>
          <p:cNvSpPr/>
          <p:nvPr/>
        </p:nvSpPr>
        <p:spPr>
          <a:xfrm>
            <a:off x="7280526" y="2933258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MENSAGEM CONFIRMAÇÃO ALTERAÇÃO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023721C-BC97-484F-9737-B998D205E3EE}"/>
              </a:ext>
            </a:extLst>
          </p:cNvPr>
          <p:cNvCxnSpPr>
            <a:stCxn id="181" idx="3"/>
          </p:cNvCxnSpPr>
          <p:nvPr/>
        </p:nvCxnSpPr>
        <p:spPr>
          <a:xfrm>
            <a:off x="8720526" y="3383258"/>
            <a:ext cx="3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92FE24C-FC8D-45EE-AD19-F94E48F1E9DA}"/>
              </a:ext>
            </a:extLst>
          </p:cNvPr>
          <p:cNvCxnSpPr/>
          <p:nvPr/>
        </p:nvCxnSpPr>
        <p:spPr>
          <a:xfrm flipV="1">
            <a:off x="9091099" y="2733919"/>
            <a:ext cx="0" cy="6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8AAD25D-F277-4AA5-97C4-5C9DDF92124A}"/>
              </a:ext>
            </a:extLst>
          </p:cNvPr>
          <p:cNvCxnSpPr>
            <a:cxnSpLocks/>
          </p:cNvCxnSpPr>
          <p:nvPr/>
        </p:nvCxnSpPr>
        <p:spPr>
          <a:xfrm flipH="1">
            <a:off x="11573913" y="798744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11D6DF-B8CC-412D-8968-A6E564915518}"/>
              </a:ext>
            </a:extLst>
          </p:cNvPr>
          <p:cNvCxnSpPr>
            <a:cxnSpLocks/>
          </p:cNvCxnSpPr>
          <p:nvPr/>
        </p:nvCxnSpPr>
        <p:spPr>
          <a:xfrm flipV="1">
            <a:off x="8955821" y="4045910"/>
            <a:ext cx="25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Data 133">
            <a:extLst>
              <a:ext uri="{FF2B5EF4-FFF2-40B4-BE49-F238E27FC236}">
                <a16:creationId xmlns:a16="http://schemas.microsoft.com/office/drawing/2014/main" id="{87D15ACD-7F25-4F62-BAF0-39C5FFD6BCFF}"/>
              </a:ext>
            </a:extLst>
          </p:cNvPr>
          <p:cNvSpPr/>
          <p:nvPr/>
        </p:nvSpPr>
        <p:spPr>
          <a:xfrm>
            <a:off x="7359570" y="4228379"/>
            <a:ext cx="2700000" cy="90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NOVA CONSULTA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9DE055-29E7-4C3A-AF27-9BF9812005ED}"/>
              </a:ext>
            </a:extLst>
          </p:cNvPr>
          <p:cNvCxnSpPr/>
          <p:nvPr/>
        </p:nvCxnSpPr>
        <p:spPr>
          <a:xfrm flipH="1">
            <a:off x="11478138" y="4043713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547D7E7-B131-4E8C-BB51-6C5A1BC40E28}"/>
              </a:ext>
            </a:extLst>
          </p:cNvPr>
          <p:cNvCxnSpPr>
            <a:cxnSpLocks/>
          </p:cNvCxnSpPr>
          <p:nvPr/>
        </p:nvCxnSpPr>
        <p:spPr>
          <a:xfrm flipH="1">
            <a:off x="10503101" y="1145248"/>
            <a:ext cx="0" cy="11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96028CE-E3DE-475E-83DE-5E25DB5B8BAF}"/>
              </a:ext>
            </a:extLst>
          </p:cNvPr>
          <p:cNvCxnSpPr>
            <a:cxnSpLocks/>
          </p:cNvCxnSpPr>
          <p:nvPr/>
        </p:nvCxnSpPr>
        <p:spPr>
          <a:xfrm flipH="1" flipV="1">
            <a:off x="9709997" y="2297248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Decision 186">
            <a:extLst>
              <a:ext uri="{FF2B5EF4-FFF2-40B4-BE49-F238E27FC236}">
                <a16:creationId xmlns:a16="http://schemas.microsoft.com/office/drawing/2014/main" id="{0408D85A-DEEE-4123-B7ED-51779BDA46F5}"/>
              </a:ext>
            </a:extLst>
          </p:cNvPr>
          <p:cNvSpPr/>
          <p:nvPr/>
        </p:nvSpPr>
        <p:spPr>
          <a:xfrm>
            <a:off x="3863526" y="1359399"/>
            <a:ext cx="72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accent1">
                    <a:lumMod val="50000"/>
                  </a:schemeClr>
                </a:solidFill>
              </a:rPr>
              <a:t>= 1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938EC3F9-3FE4-4F66-A021-137E2490D07A}"/>
              </a:ext>
            </a:extLst>
          </p:cNvPr>
          <p:cNvCxnSpPr>
            <a:cxnSpLocks/>
          </p:cNvCxnSpPr>
          <p:nvPr/>
        </p:nvCxnSpPr>
        <p:spPr>
          <a:xfrm>
            <a:off x="4221677" y="2081461"/>
            <a:ext cx="0" cy="116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Flowchart: Decision 188">
            <a:extLst>
              <a:ext uri="{FF2B5EF4-FFF2-40B4-BE49-F238E27FC236}">
                <a16:creationId xmlns:a16="http://schemas.microsoft.com/office/drawing/2014/main" id="{751E80FA-F59B-47FC-91C7-249829030CD0}"/>
              </a:ext>
            </a:extLst>
          </p:cNvPr>
          <p:cNvSpPr/>
          <p:nvPr/>
        </p:nvSpPr>
        <p:spPr>
          <a:xfrm>
            <a:off x="3859123" y="3270738"/>
            <a:ext cx="72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accent1">
                    <a:lumMod val="50000"/>
                  </a:schemeClr>
                </a:solidFill>
              </a:rPr>
              <a:t>= 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DFC043F-9D62-4ECA-80E8-3ADE7A8B8E07}"/>
              </a:ext>
            </a:extLst>
          </p:cNvPr>
          <p:cNvCxnSpPr>
            <a:cxnSpLocks/>
          </p:cNvCxnSpPr>
          <p:nvPr/>
        </p:nvCxnSpPr>
        <p:spPr>
          <a:xfrm flipV="1">
            <a:off x="3390711" y="4584915"/>
            <a:ext cx="0" cy="20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21BE3FC9-5B70-4E4B-80F3-40A46EDC7472}"/>
              </a:ext>
            </a:extLst>
          </p:cNvPr>
          <p:cNvSpPr txBox="1"/>
          <p:nvPr/>
        </p:nvSpPr>
        <p:spPr>
          <a:xfrm>
            <a:off x="3770630" y="2057345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ACAA1785-C815-4C6D-9342-23AB213A2787}"/>
              </a:ext>
            </a:extLst>
          </p:cNvPr>
          <p:cNvCxnSpPr>
            <a:cxnSpLocks/>
          </p:cNvCxnSpPr>
          <p:nvPr/>
        </p:nvCxnSpPr>
        <p:spPr>
          <a:xfrm>
            <a:off x="6019351" y="1992957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CAFAF61-4024-4116-8DC7-F8FEF6DEDD22}"/>
              </a:ext>
            </a:extLst>
          </p:cNvPr>
          <p:cNvCxnSpPr>
            <a:cxnSpLocks/>
          </p:cNvCxnSpPr>
          <p:nvPr/>
        </p:nvCxnSpPr>
        <p:spPr>
          <a:xfrm flipH="1">
            <a:off x="7003939" y="1816291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40D61F4C-226A-40C8-9BE4-0F7D8B8C9052}"/>
              </a:ext>
            </a:extLst>
          </p:cNvPr>
          <p:cNvSpPr txBox="1"/>
          <p:nvPr/>
        </p:nvSpPr>
        <p:spPr>
          <a:xfrm>
            <a:off x="4488244" y="1445897"/>
            <a:ext cx="667268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5017CB9-9427-4A67-9CE2-2130EAF1ACFD}"/>
              </a:ext>
            </a:extLst>
          </p:cNvPr>
          <p:cNvCxnSpPr>
            <a:cxnSpLocks/>
          </p:cNvCxnSpPr>
          <p:nvPr/>
        </p:nvCxnSpPr>
        <p:spPr>
          <a:xfrm>
            <a:off x="4586789" y="4452395"/>
            <a:ext cx="0" cy="89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8D823747-803F-4409-942E-0DEB4318841D}"/>
              </a:ext>
            </a:extLst>
          </p:cNvPr>
          <p:cNvCxnSpPr>
            <a:cxnSpLocks/>
          </p:cNvCxnSpPr>
          <p:nvPr/>
        </p:nvCxnSpPr>
        <p:spPr>
          <a:xfrm flipV="1">
            <a:off x="4586789" y="4455916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855D12F-7B35-4E77-9C3F-02110421C558}"/>
              </a:ext>
            </a:extLst>
          </p:cNvPr>
          <p:cNvCxnSpPr/>
          <p:nvPr/>
        </p:nvCxnSpPr>
        <p:spPr>
          <a:xfrm flipH="1">
            <a:off x="6927042" y="3485135"/>
            <a:ext cx="0" cy="61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857E7AF-991A-4209-9C63-E2B0C4A08732}"/>
              </a:ext>
            </a:extLst>
          </p:cNvPr>
          <p:cNvCxnSpPr>
            <a:cxnSpLocks/>
          </p:cNvCxnSpPr>
          <p:nvPr/>
        </p:nvCxnSpPr>
        <p:spPr>
          <a:xfrm flipV="1">
            <a:off x="6021024" y="3486358"/>
            <a:ext cx="100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755D345-49A8-46D2-8939-B9F67DE4D344}"/>
              </a:ext>
            </a:extLst>
          </p:cNvPr>
          <p:cNvCxnSpPr>
            <a:cxnSpLocks/>
          </p:cNvCxnSpPr>
          <p:nvPr/>
        </p:nvCxnSpPr>
        <p:spPr>
          <a:xfrm>
            <a:off x="5647987" y="3630738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16784A3-659C-475A-A7D5-BDF72B602535}"/>
              </a:ext>
            </a:extLst>
          </p:cNvPr>
          <p:cNvCxnSpPr/>
          <p:nvPr/>
        </p:nvCxnSpPr>
        <p:spPr>
          <a:xfrm>
            <a:off x="5793405" y="3633262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E0554F16-656D-4EB2-89AE-0F55C9060D0A}"/>
              </a:ext>
            </a:extLst>
          </p:cNvPr>
          <p:cNvSpPr txBox="1"/>
          <p:nvPr/>
        </p:nvSpPr>
        <p:spPr>
          <a:xfrm>
            <a:off x="4501063" y="3355424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sp>
        <p:nvSpPr>
          <p:cNvPr id="101" name="Flowchart: Data 100">
            <a:extLst>
              <a:ext uri="{FF2B5EF4-FFF2-40B4-BE49-F238E27FC236}">
                <a16:creationId xmlns:a16="http://schemas.microsoft.com/office/drawing/2014/main" id="{E8C09B50-6EC4-48B0-9640-AE9211990E90}"/>
              </a:ext>
            </a:extLst>
          </p:cNvPr>
          <p:cNvSpPr/>
          <p:nvPr/>
        </p:nvSpPr>
        <p:spPr>
          <a:xfrm>
            <a:off x="867713" y="3388780"/>
            <a:ext cx="180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FC7D8669-956F-44C2-8EEA-E20D59B5D7BB}"/>
              </a:ext>
            </a:extLst>
          </p:cNvPr>
          <p:cNvSpPr/>
          <p:nvPr/>
        </p:nvSpPr>
        <p:spPr>
          <a:xfrm>
            <a:off x="1086073" y="5629619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DADOS DATA</a:t>
            </a:r>
          </a:p>
        </p:txBody>
      </p: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C9A6440B-418E-4F2B-B1BA-5CCB146B5613}"/>
              </a:ext>
            </a:extLst>
          </p:cNvPr>
          <p:cNvSpPr/>
          <p:nvPr/>
        </p:nvSpPr>
        <p:spPr>
          <a:xfrm>
            <a:off x="3667292" y="4297502"/>
            <a:ext cx="72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accent1">
                    <a:lumMod val="50000"/>
                  </a:schemeClr>
                </a:solidFill>
              </a:rPr>
              <a:t>= 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F41DDF3-6114-4B7C-9A44-795F5CF8DB69}"/>
              </a:ext>
            </a:extLst>
          </p:cNvPr>
          <p:cNvSpPr txBox="1"/>
          <p:nvPr/>
        </p:nvSpPr>
        <p:spPr>
          <a:xfrm>
            <a:off x="3344674" y="4346867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E8206F-9E6F-4C51-90B1-63407678B7B9}"/>
              </a:ext>
            </a:extLst>
          </p:cNvPr>
          <p:cNvCxnSpPr/>
          <p:nvPr/>
        </p:nvCxnSpPr>
        <p:spPr>
          <a:xfrm>
            <a:off x="4034664" y="413517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4C20E4-5003-43F2-B2C2-7DBD75BAE813}"/>
              </a:ext>
            </a:extLst>
          </p:cNvPr>
          <p:cNvCxnSpPr/>
          <p:nvPr/>
        </p:nvCxnSpPr>
        <p:spPr>
          <a:xfrm>
            <a:off x="4036911" y="4133660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49418C-0623-40C3-9EAB-B196B6B4A2A8}"/>
              </a:ext>
            </a:extLst>
          </p:cNvPr>
          <p:cNvCxnSpPr>
            <a:stCxn id="103" idx="2"/>
          </p:cNvCxnSpPr>
          <p:nvPr/>
        </p:nvCxnSpPr>
        <p:spPr>
          <a:xfrm>
            <a:off x="4027292" y="5017502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BEF4A4E-7B2B-4814-92DA-DD1A98D187A9}"/>
              </a:ext>
            </a:extLst>
          </p:cNvPr>
          <p:cNvSpPr txBox="1"/>
          <p:nvPr/>
        </p:nvSpPr>
        <p:spPr>
          <a:xfrm>
            <a:off x="3632266" y="4971733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sp>
        <p:nvSpPr>
          <p:cNvPr id="117" name="Flowchart: Data 116">
            <a:extLst>
              <a:ext uri="{FF2B5EF4-FFF2-40B4-BE49-F238E27FC236}">
                <a16:creationId xmlns:a16="http://schemas.microsoft.com/office/drawing/2014/main" id="{51DE90B1-FF7E-4EC4-A5BE-FD50C16CDB13}"/>
              </a:ext>
            </a:extLst>
          </p:cNvPr>
          <p:cNvSpPr/>
          <p:nvPr/>
        </p:nvSpPr>
        <p:spPr>
          <a:xfrm>
            <a:off x="3636894" y="5483491"/>
            <a:ext cx="144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>
                <a:solidFill>
                  <a:schemeClr val="accent1">
                    <a:lumMod val="50000"/>
                  </a:schemeClr>
                </a:solidFill>
              </a:rPr>
              <a:t>NOTA</a:t>
            </a:r>
            <a:endParaRPr lang="pt-PT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076F755-123C-416F-B3B5-0B7A7ACE29F8}"/>
              </a:ext>
            </a:extLst>
          </p:cNvPr>
          <p:cNvSpPr txBox="1"/>
          <p:nvPr/>
        </p:nvSpPr>
        <p:spPr>
          <a:xfrm>
            <a:off x="4848199" y="6158446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52697DB-3242-4C83-978B-B6C1CDB09855}"/>
              </a:ext>
            </a:extLst>
          </p:cNvPr>
          <p:cNvCxnSpPr>
            <a:cxnSpLocks/>
          </p:cNvCxnSpPr>
          <p:nvPr/>
        </p:nvCxnSpPr>
        <p:spPr>
          <a:xfrm flipV="1">
            <a:off x="3491375" y="63902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552E9E5-611E-449A-9A32-A3636C739638}"/>
              </a:ext>
            </a:extLst>
          </p:cNvPr>
          <p:cNvSpPr txBox="1"/>
          <p:nvPr/>
        </p:nvSpPr>
        <p:spPr>
          <a:xfrm>
            <a:off x="3423181" y="6116347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DD4F2CA-4C86-4E66-87AD-DE9EBA85BF4D}"/>
              </a:ext>
            </a:extLst>
          </p:cNvPr>
          <p:cNvCxnSpPr>
            <a:cxnSpLocks/>
          </p:cNvCxnSpPr>
          <p:nvPr/>
        </p:nvCxnSpPr>
        <p:spPr>
          <a:xfrm>
            <a:off x="4307089" y="6027049"/>
            <a:ext cx="0" cy="17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Decision 125">
            <a:extLst>
              <a:ext uri="{FF2B5EF4-FFF2-40B4-BE49-F238E27FC236}">
                <a16:creationId xmlns:a16="http://schemas.microsoft.com/office/drawing/2014/main" id="{B68FEB19-6A85-4EBE-BF47-1C4DB5609A32}"/>
              </a:ext>
            </a:extLst>
          </p:cNvPr>
          <p:cNvSpPr/>
          <p:nvPr/>
        </p:nvSpPr>
        <p:spPr>
          <a:xfrm>
            <a:off x="3585493" y="6213794"/>
            <a:ext cx="1440000" cy="36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9673B0-663A-4005-84A6-2641B2B8C670}"/>
              </a:ext>
            </a:extLst>
          </p:cNvPr>
          <p:cNvCxnSpPr>
            <a:cxnSpLocks/>
          </p:cNvCxnSpPr>
          <p:nvPr/>
        </p:nvCxnSpPr>
        <p:spPr>
          <a:xfrm>
            <a:off x="3488336" y="580831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A8C6C8-61B1-4D1B-BF1F-FBFFCAAC677C}"/>
              </a:ext>
            </a:extLst>
          </p:cNvPr>
          <p:cNvCxnSpPr/>
          <p:nvPr/>
        </p:nvCxnSpPr>
        <p:spPr>
          <a:xfrm>
            <a:off x="3491452" y="5808318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2DB9CB-B1F6-44EE-8E31-BDC3D13FAB53}"/>
              </a:ext>
            </a:extLst>
          </p:cNvPr>
          <p:cNvCxnSpPr/>
          <p:nvPr/>
        </p:nvCxnSpPr>
        <p:spPr>
          <a:xfrm>
            <a:off x="6429638" y="5531125"/>
            <a:ext cx="68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2765DF-4489-485C-8692-AE6BA662EA47}"/>
              </a:ext>
            </a:extLst>
          </p:cNvPr>
          <p:cNvCxnSpPr/>
          <p:nvPr/>
        </p:nvCxnSpPr>
        <p:spPr>
          <a:xfrm>
            <a:off x="6429638" y="5527913"/>
            <a:ext cx="0" cy="8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owchart: Magnetic Disk 122">
            <a:extLst>
              <a:ext uri="{FF2B5EF4-FFF2-40B4-BE49-F238E27FC236}">
                <a16:creationId xmlns:a16="http://schemas.microsoft.com/office/drawing/2014/main" id="{F8CFAF4D-4948-4DF1-B5BA-B2AE66BBD5F8}"/>
              </a:ext>
            </a:extLst>
          </p:cNvPr>
          <p:cNvSpPr/>
          <p:nvPr/>
        </p:nvSpPr>
        <p:spPr>
          <a:xfrm>
            <a:off x="4906372" y="1375416"/>
            <a:ext cx="720000" cy="720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accent1">
                    <a:lumMod val="50000"/>
                  </a:schemeClr>
                </a:solidFill>
              </a:rPr>
              <a:t>OPEN INPUT FICHEIRO UNIDADES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D3E5AEAC-66C9-459B-BB63-7CE5221A88E7}"/>
              </a:ext>
            </a:extLst>
          </p:cNvPr>
          <p:cNvSpPr/>
          <p:nvPr/>
        </p:nvSpPr>
        <p:spPr>
          <a:xfrm>
            <a:off x="5958942" y="3080226"/>
            <a:ext cx="720000" cy="720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accent1">
                    <a:lumMod val="50000"/>
                  </a:schemeClr>
                </a:solidFill>
              </a:rPr>
              <a:t>CLOSE</a:t>
            </a:r>
          </a:p>
          <a:p>
            <a:pPr algn="ctr"/>
            <a:r>
              <a:rPr lang="pt-PT" sz="800" dirty="0">
                <a:solidFill>
                  <a:schemeClr val="accent1">
                    <a:lumMod val="50000"/>
                  </a:schemeClr>
                </a:solidFill>
              </a:rPr>
              <a:t>FICHEIRO UNIDADES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E1577740-06E9-4DBA-A842-FA120E94CC56}"/>
              </a:ext>
            </a:extLst>
          </p:cNvPr>
          <p:cNvSpPr/>
          <p:nvPr/>
        </p:nvSpPr>
        <p:spPr>
          <a:xfrm>
            <a:off x="4935592" y="3278542"/>
            <a:ext cx="720000" cy="720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accent1">
                    <a:lumMod val="50000"/>
                  </a:schemeClr>
                </a:solidFill>
              </a:rPr>
              <a:t>OPEN INPUT FICHEIRO DOCENTES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C7D678AB-4E6F-42CE-8FFE-2ADBFCCE1F89}"/>
              </a:ext>
            </a:extLst>
          </p:cNvPr>
          <p:cNvSpPr/>
          <p:nvPr/>
        </p:nvSpPr>
        <p:spPr>
          <a:xfrm>
            <a:off x="6622396" y="4081636"/>
            <a:ext cx="720000" cy="720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accent1">
                    <a:lumMod val="50000"/>
                  </a:schemeClr>
                </a:solidFill>
              </a:rPr>
              <a:t>CLOSE</a:t>
            </a:r>
          </a:p>
          <a:p>
            <a:pPr algn="ctr"/>
            <a:r>
              <a:rPr lang="pt-PT" sz="800" dirty="0">
                <a:solidFill>
                  <a:schemeClr val="accent1">
                    <a:lumMod val="50000"/>
                  </a:schemeClr>
                </a:solidFill>
              </a:rPr>
              <a:t>FICHEIRO DOCENTES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9DA93C4-6C06-48D4-9980-1C5A7A9F8ACC}"/>
              </a:ext>
            </a:extLst>
          </p:cNvPr>
          <p:cNvCxnSpPr>
            <a:cxnSpLocks/>
          </p:cNvCxnSpPr>
          <p:nvPr/>
        </p:nvCxnSpPr>
        <p:spPr>
          <a:xfrm>
            <a:off x="5627276" y="1716618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B57A2A-CC86-4AF5-BD66-FF961F338255}"/>
              </a:ext>
            </a:extLst>
          </p:cNvPr>
          <p:cNvCxnSpPr/>
          <p:nvPr/>
        </p:nvCxnSpPr>
        <p:spPr>
          <a:xfrm>
            <a:off x="6026008" y="2983420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456929-6883-42C4-A848-2C62035E239E}"/>
              </a:ext>
            </a:extLst>
          </p:cNvPr>
          <p:cNvCxnSpPr/>
          <p:nvPr/>
        </p:nvCxnSpPr>
        <p:spPr>
          <a:xfrm flipV="1">
            <a:off x="6926156" y="4798749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297288-1F36-4860-B83D-BE31DE14EC3B}"/>
              </a:ext>
            </a:extLst>
          </p:cNvPr>
          <p:cNvCxnSpPr/>
          <p:nvPr/>
        </p:nvCxnSpPr>
        <p:spPr>
          <a:xfrm flipV="1">
            <a:off x="7110413" y="4924425"/>
            <a:ext cx="0" cy="60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569EB6-ED9D-4535-AE95-8C434B29016B}"/>
              </a:ext>
            </a:extLst>
          </p:cNvPr>
          <p:cNvCxnSpPr/>
          <p:nvPr/>
        </p:nvCxnSpPr>
        <p:spPr>
          <a:xfrm>
            <a:off x="7113638" y="4922044"/>
            <a:ext cx="29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31F29F-860B-4205-ACAC-589FF738D744}"/>
              </a:ext>
            </a:extLst>
          </p:cNvPr>
          <p:cNvCxnSpPr/>
          <p:nvPr/>
        </p:nvCxnSpPr>
        <p:spPr>
          <a:xfrm flipV="1">
            <a:off x="7412831" y="3800226"/>
            <a:ext cx="0" cy="112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60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F15C6EBA-2738-4322-B9B0-7F28341CDD7B}"/>
              </a:ext>
            </a:extLst>
          </p:cNvPr>
          <p:cNvSpPr/>
          <p:nvPr/>
        </p:nvSpPr>
        <p:spPr>
          <a:xfrm>
            <a:off x="6479533" y="509448"/>
            <a:ext cx="2160000" cy="108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>
                <a:solidFill>
                  <a:schemeClr val="accent1">
                    <a:lumMod val="50000"/>
                  </a:schemeClr>
                </a:solidFill>
              </a:rPr>
              <a:t>5. SAIR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B3FD94-1C40-4E19-B61B-5297A8F378E7}"/>
              </a:ext>
            </a:extLst>
          </p:cNvPr>
          <p:cNvCxnSpPr>
            <a:cxnSpLocks/>
          </p:cNvCxnSpPr>
          <p:nvPr/>
        </p:nvCxnSpPr>
        <p:spPr>
          <a:xfrm>
            <a:off x="7559533" y="1588478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A8A60A47-B685-4892-9957-C52A72104368}"/>
              </a:ext>
            </a:extLst>
          </p:cNvPr>
          <p:cNvSpPr/>
          <p:nvPr/>
        </p:nvSpPr>
        <p:spPr>
          <a:xfrm>
            <a:off x="6479533" y="2141254"/>
            <a:ext cx="2160000" cy="108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>
                <a:solidFill>
                  <a:schemeClr val="accent1">
                    <a:lumMod val="50000"/>
                  </a:schemeClr>
                </a:solidFill>
              </a:rPr>
              <a:t>TEXTO DESPEDIDA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52019D2B-BD4D-4049-8BC1-85A5BA5A8D13}"/>
              </a:ext>
            </a:extLst>
          </p:cNvPr>
          <p:cNvSpPr/>
          <p:nvPr/>
        </p:nvSpPr>
        <p:spPr>
          <a:xfrm>
            <a:off x="6479533" y="3707771"/>
            <a:ext cx="2160000" cy="108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>
                <a:solidFill>
                  <a:schemeClr val="accent1">
                    <a:lumMod val="50000"/>
                  </a:schemeClr>
                </a:solidFill>
              </a:rPr>
              <a:t>PRESS ANY KEY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8F6FDA-3693-4611-BB1B-FCB9178386F8}"/>
              </a:ext>
            </a:extLst>
          </p:cNvPr>
          <p:cNvCxnSpPr>
            <a:cxnSpLocks/>
          </p:cNvCxnSpPr>
          <p:nvPr/>
        </p:nvCxnSpPr>
        <p:spPr>
          <a:xfrm>
            <a:off x="7559533" y="3154994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2C0247-E281-4D69-8CD0-0AA35B593A09}"/>
              </a:ext>
            </a:extLst>
          </p:cNvPr>
          <p:cNvCxnSpPr>
            <a:cxnSpLocks/>
          </p:cNvCxnSpPr>
          <p:nvPr/>
        </p:nvCxnSpPr>
        <p:spPr>
          <a:xfrm>
            <a:off x="7523129" y="4787770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F2E8C8-6A4E-454B-8FD0-F300842F7183}"/>
              </a:ext>
            </a:extLst>
          </p:cNvPr>
          <p:cNvCxnSpPr>
            <a:cxnSpLocks/>
          </p:cNvCxnSpPr>
          <p:nvPr/>
        </p:nvCxnSpPr>
        <p:spPr>
          <a:xfrm>
            <a:off x="4610950" y="1047044"/>
            <a:ext cx="1866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EAB9C0A3-2863-46D4-9CFE-96F063782096}"/>
              </a:ext>
            </a:extLst>
          </p:cNvPr>
          <p:cNvSpPr/>
          <p:nvPr/>
        </p:nvSpPr>
        <p:spPr>
          <a:xfrm>
            <a:off x="2090950" y="687044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INÍCIO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252E7754-3EBA-4840-A096-F2AAA46B3568}"/>
              </a:ext>
            </a:extLst>
          </p:cNvPr>
          <p:cNvSpPr/>
          <p:nvPr/>
        </p:nvSpPr>
        <p:spPr>
          <a:xfrm>
            <a:off x="6263129" y="5327770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87352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350</Words>
  <Application>Microsoft Office PowerPoint</Application>
  <PresentationFormat>Widescreen</PresentationFormat>
  <Paragraphs>200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 Lima</dc:creator>
  <cp:lastModifiedBy>Diogo Lima</cp:lastModifiedBy>
  <cp:revision>122</cp:revision>
  <dcterms:created xsi:type="dcterms:W3CDTF">2021-01-14T10:25:00Z</dcterms:created>
  <dcterms:modified xsi:type="dcterms:W3CDTF">2021-01-31T13:23:13Z</dcterms:modified>
</cp:coreProperties>
</file>