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130" d="100"/>
          <a:sy n="130" d="100"/>
        </p:scale>
        <p:origin x="9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112AE1-E636-4559-B4E8-A6B7569BF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CA6B8-6E6F-4C31-B971-60B4EB3486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CAF26-78B3-4221-B007-5CFD34EA4B6A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F337F4-75BB-4BB5-829A-CBC8798692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3C63B9-EF7B-49C6-BC0C-CA1620CD0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7FBE-F90A-49D6-9D01-E163E0083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2FAA-E42E-4DD5-8E08-41405687C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22E4D-8368-45C5-92A3-330ABB28CB3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0B00C-59D5-43A8-BF25-5FC13C02A20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5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6C12-00C4-4DD6-A206-6359BE62A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13118-D653-4763-832E-EE7DC628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9894-8DDF-4401-96BA-4246FBBA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35EC-E1A2-4BA5-9FCE-5223E967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F52B-95CC-4791-8DA6-4D65DCB2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8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AD68-9755-45EE-AA39-67820B9B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7983E-7D36-412E-BD7E-6B0F306B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1F98-0B99-4F08-8756-6DEBDBE8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3995-5739-4376-8A24-B8752CC1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1888-94AB-40D5-AB46-596D3DDA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7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7AE6D-1C03-4323-90A7-EC132B588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8E32-F085-4CE0-8101-EF3C7DA6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C6-246C-4565-A052-8AE67814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635F-F821-4C0E-9231-7A7DC97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1B3F9-8C63-4740-8D1C-71494F1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3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1B57-3C9C-4B54-9349-1B2167E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2F7D-26B7-4730-B62B-08573F1B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E9DD-E18D-4263-BE01-0C7D6620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621C-6A65-4650-B252-6F19489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9109-E107-4616-8CC6-D7902420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61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7FB5-CD1B-4E55-8769-B0FE868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FB573-5057-490C-B815-C00DD5B3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F9A6-1CC2-4EBB-AE89-EC2EDF31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7A65-CDD8-40EA-95D7-5E1B8EB8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EB91-0457-488D-977D-B0E4C538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26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D93D-2719-453D-A978-7A0C5CB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9343-2244-4E36-8592-E3F86E42B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C1251-8AB8-4910-8B25-0947A55F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27CF-3100-4BF9-B81E-3512788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2F-67AF-48AE-A7FE-51818E2B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48F8-DA18-4FA2-BDA2-2F4900A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23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D564-ABC2-4D1A-A6AA-A90DE429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7683-C3D7-4836-86E8-631C95730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30F5B-8521-4AE7-821A-C285B783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17A24-EDCC-4372-8A14-3B77F8337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8D4BD-4FAE-4D33-876C-0E0ACD03F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8C8BF-9B7F-4845-80A6-EB5A2209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F8906-10A3-417E-8788-AEFDC968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FC6BE-3657-4A8F-9819-A9CF1D01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54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E48E-56AD-47D1-B39B-1175781F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EAB6B-0BF1-4153-BD99-3FB63F30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33489-716C-4A65-BB81-EE235E35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7ECBA-50F1-4280-8A85-AEA9B41F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0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38F12-690A-4465-A470-726168D0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D6492-E51C-4959-A383-F5D19A9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558E-7956-4F14-9156-5AFC45F0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8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FAC-CDA0-4878-AA58-DD8DCF9A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3F61-BE53-4C3B-B49C-A1725FA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BC23-8A9D-49C3-A4B4-94D22419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B8F1-2435-4BE8-A63D-348DC7D5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D5C4B-62E6-4679-A6A3-095E3B3C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0E8AD-2234-4327-874A-93292CC8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2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C455-D57B-4C93-9ECA-023C9618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86A5-325B-46BC-942E-55620236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89CDF-6552-4AD8-BB78-4E63A8BE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013A-56D6-430B-91C8-05A59DC9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B917-7FB1-4497-AFBD-7D8430D3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F0B3-DB5F-4F27-8AB3-6F36816F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38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0B1B5-9A5B-4C9E-A46A-8BCA67CC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1583-2792-40E7-939D-4173303D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A432-2300-48B6-992B-F04BB4608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3F33-C417-4C2F-B438-75A2CE8C7A47}" type="datetimeFigureOut">
              <a:rPr lang="pt-PT" smtClean="0"/>
              <a:t>15/01/2021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0CDA-CB27-4996-8749-8AE7B435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B4FD-A36D-42D6-849E-7C9B5D62C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5FF0-6A36-4217-B042-DC238BB528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140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24E9508-B1A5-480B-A55B-F0213CD7A8EF}"/>
              </a:ext>
            </a:extLst>
          </p:cNvPr>
          <p:cNvCxnSpPr>
            <a:cxnSpLocks/>
          </p:cNvCxnSpPr>
          <p:nvPr/>
        </p:nvCxnSpPr>
        <p:spPr>
          <a:xfrm>
            <a:off x="11608544" y="575751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22027D8-5A41-458F-A0B7-695491B24E8B}"/>
              </a:ext>
            </a:extLst>
          </p:cNvPr>
          <p:cNvSpPr/>
          <p:nvPr/>
        </p:nvSpPr>
        <p:spPr>
          <a:xfrm>
            <a:off x="7716000" y="1679150"/>
            <a:ext cx="252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/>
              <a:t>CRIA FICHEIRO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4CDFBBF-2DB8-4ADC-9929-48F3AC43AD9E}"/>
              </a:ext>
            </a:extLst>
          </p:cNvPr>
          <p:cNvSpPr/>
          <p:nvPr/>
        </p:nvSpPr>
        <p:spPr>
          <a:xfrm>
            <a:off x="4836000" y="1679150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/>
              <a:t>FICHEIRO EXISTE?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D3DD43-0DE4-4AF6-9229-DA1F0E95FC4E}"/>
              </a:ext>
            </a:extLst>
          </p:cNvPr>
          <p:cNvCxnSpPr>
            <a:cxnSpLocks/>
          </p:cNvCxnSpPr>
          <p:nvPr/>
        </p:nvCxnSpPr>
        <p:spPr>
          <a:xfrm>
            <a:off x="6110068" y="1234742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1EDA9-F080-41F6-858D-771405AA6768}"/>
              </a:ext>
            </a:extLst>
          </p:cNvPr>
          <p:cNvCxnSpPr>
            <a:cxnSpLocks/>
          </p:cNvCxnSpPr>
          <p:nvPr/>
        </p:nvCxnSpPr>
        <p:spPr>
          <a:xfrm>
            <a:off x="6110068" y="275915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DD8F33-92E5-4998-8645-8CF43E90D9A8}"/>
              </a:ext>
            </a:extLst>
          </p:cNvPr>
          <p:cNvCxnSpPr>
            <a:cxnSpLocks/>
          </p:cNvCxnSpPr>
          <p:nvPr/>
        </p:nvCxnSpPr>
        <p:spPr>
          <a:xfrm>
            <a:off x="7356000" y="2209464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909989A-45E3-49DE-9691-3EE19B4C7649}"/>
              </a:ext>
            </a:extLst>
          </p:cNvPr>
          <p:cNvSpPr/>
          <p:nvPr/>
        </p:nvSpPr>
        <p:spPr>
          <a:xfrm>
            <a:off x="4836000" y="3119150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/>
              <a:t>ESCOLHA &lt;= 5?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3EF711-A7F9-4495-9571-D632E9E01E90}"/>
              </a:ext>
            </a:extLst>
          </p:cNvPr>
          <p:cNvCxnSpPr>
            <a:cxnSpLocks/>
          </p:cNvCxnSpPr>
          <p:nvPr/>
        </p:nvCxnSpPr>
        <p:spPr>
          <a:xfrm>
            <a:off x="6110068" y="421324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8FEDF0-3D97-45E0-8100-9067F0B275E2}"/>
              </a:ext>
            </a:extLst>
          </p:cNvPr>
          <p:cNvSpPr txBox="1"/>
          <p:nvPr/>
        </p:nvSpPr>
        <p:spPr>
          <a:xfrm>
            <a:off x="5624038" y="2759150"/>
            <a:ext cx="445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2C1EF-68D0-4E7E-890B-AB5D7CC95A0F}"/>
              </a:ext>
            </a:extLst>
          </p:cNvPr>
          <p:cNvSpPr txBox="1"/>
          <p:nvPr/>
        </p:nvSpPr>
        <p:spPr>
          <a:xfrm>
            <a:off x="7210758" y="1910314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07186-E7F5-4DE4-B4F7-106AACE1D6B2}"/>
              </a:ext>
            </a:extLst>
          </p:cNvPr>
          <p:cNvSpPr txBox="1"/>
          <p:nvPr/>
        </p:nvSpPr>
        <p:spPr>
          <a:xfrm>
            <a:off x="5732216" y="4213242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47520E-20FA-4EDB-B4F9-287F93017FAD}"/>
              </a:ext>
            </a:extLst>
          </p:cNvPr>
          <p:cNvCxnSpPr>
            <a:cxnSpLocks/>
          </p:cNvCxnSpPr>
          <p:nvPr/>
        </p:nvCxnSpPr>
        <p:spPr>
          <a:xfrm flipV="1">
            <a:off x="6110069" y="4360985"/>
            <a:ext cx="1992922" cy="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CE6E23-E6E3-49BB-AEF2-451017AEC468}"/>
              </a:ext>
            </a:extLst>
          </p:cNvPr>
          <p:cNvSpPr txBox="1"/>
          <p:nvPr/>
        </p:nvSpPr>
        <p:spPr>
          <a:xfrm>
            <a:off x="7650214" y="410494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C48533-8255-49A4-B948-B44F82E3B16B}"/>
              </a:ext>
            </a:extLst>
          </p:cNvPr>
          <p:cNvCxnSpPr>
            <a:cxnSpLocks/>
          </p:cNvCxnSpPr>
          <p:nvPr/>
        </p:nvCxnSpPr>
        <p:spPr>
          <a:xfrm>
            <a:off x="808544" y="4580949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B35DB50-FFF0-4C42-A21C-60B11F615155}"/>
              </a:ext>
            </a:extLst>
          </p:cNvPr>
          <p:cNvSpPr/>
          <p:nvPr/>
        </p:nvSpPr>
        <p:spPr>
          <a:xfrm>
            <a:off x="278329" y="5043937"/>
            <a:ext cx="180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0. AJUDA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1FE48FF-B468-4929-BB2E-B9C80499F2AF}"/>
              </a:ext>
            </a:extLst>
          </p:cNvPr>
          <p:cNvSpPr/>
          <p:nvPr/>
        </p:nvSpPr>
        <p:spPr>
          <a:xfrm>
            <a:off x="232563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35BC266-3710-4C5C-A9CC-E7786A4C7BEB}"/>
              </a:ext>
            </a:extLst>
          </p:cNvPr>
          <p:cNvSpPr/>
          <p:nvPr/>
        </p:nvSpPr>
        <p:spPr>
          <a:xfrm>
            <a:off x="4358863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640EF94-CEA3-4E52-A69D-DD78027D8B74}"/>
              </a:ext>
            </a:extLst>
          </p:cNvPr>
          <p:cNvSpPr/>
          <p:nvPr/>
        </p:nvSpPr>
        <p:spPr>
          <a:xfrm>
            <a:off x="634721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26EB670C-6B91-4178-8B5B-777EC3E174AC}"/>
              </a:ext>
            </a:extLst>
          </p:cNvPr>
          <p:cNvSpPr/>
          <p:nvPr/>
        </p:nvSpPr>
        <p:spPr>
          <a:xfrm>
            <a:off x="8347730" y="5043937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4E168E-F473-40F1-98EE-CB166DEF0FA8}"/>
              </a:ext>
            </a:extLst>
          </p:cNvPr>
          <p:cNvCxnSpPr>
            <a:cxnSpLocks/>
          </p:cNvCxnSpPr>
          <p:nvPr/>
        </p:nvCxnSpPr>
        <p:spPr>
          <a:xfrm>
            <a:off x="800790" y="458094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B3B8E0-ACCC-40D2-BAC1-25DC7DB28C6E}"/>
              </a:ext>
            </a:extLst>
          </p:cNvPr>
          <p:cNvCxnSpPr>
            <a:cxnSpLocks/>
          </p:cNvCxnSpPr>
          <p:nvPr/>
        </p:nvCxnSpPr>
        <p:spPr>
          <a:xfrm>
            <a:off x="11608544" y="458094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B32F35-EF24-4048-82E4-DFF0C5A34A54}"/>
              </a:ext>
            </a:extLst>
          </p:cNvPr>
          <p:cNvCxnSpPr>
            <a:cxnSpLocks/>
          </p:cNvCxnSpPr>
          <p:nvPr/>
        </p:nvCxnSpPr>
        <p:spPr>
          <a:xfrm>
            <a:off x="5300107" y="458094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0DE292-988C-45DA-A942-46F47E60D167}"/>
              </a:ext>
            </a:extLst>
          </p:cNvPr>
          <p:cNvCxnSpPr>
            <a:cxnSpLocks/>
          </p:cNvCxnSpPr>
          <p:nvPr/>
        </p:nvCxnSpPr>
        <p:spPr>
          <a:xfrm>
            <a:off x="3260291" y="458094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41A0CA-4F76-4B50-99DD-C63BC2C7DC65}"/>
              </a:ext>
            </a:extLst>
          </p:cNvPr>
          <p:cNvCxnSpPr>
            <a:cxnSpLocks/>
          </p:cNvCxnSpPr>
          <p:nvPr/>
        </p:nvCxnSpPr>
        <p:spPr>
          <a:xfrm>
            <a:off x="7323302" y="458094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BF674E-B6BB-4F0C-8EDC-A85960232247}"/>
              </a:ext>
            </a:extLst>
          </p:cNvPr>
          <p:cNvCxnSpPr>
            <a:cxnSpLocks/>
          </p:cNvCxnSpPr>
          <p:nvPr/>
        </p:nvCxnSpPr>
        <p:spPr>
          <a:xfrm>
            <a:off x="9281264" y="458094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959868-1DE6-4FE4-B5E7-D01D4A718D68}"/>
              </a:ext>
            </a:extLst>
          </p:cNvPr>
          <p:cNvCxnSpPr>
            <a:cxnSpLocks/>
          </p:cNvCxnSpPr>
          <p:nvPr/>
        </p:nvCxnSpPr>
        <p:spPr>
          <a:xfrm>
            <a:off x="128240" y="3652432"/>
            <a:ext cx="47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E2CE3E-939B-433E-83E1-6F23AC457FF9}"/>
              </a:ext>
            </a:extLst>
          </p:cNvPr>
          <p:cNvCxnSpPr>
            <a:cxnSpLocks/>
          </p:cNvCxnSpPr>
          <p:nvPr/>
        </p:nvCxnSpPr>
        <p:spPr>
          <a:xfrm>
            <a:off x="128241" y="666808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51AEB3-BC71-4389-B40B-396284F9C44D}"/>
              </a:ext>
            </a:extLst>
          </p:cNvPr>
          <p:cNvCxnSpPr>
            <a:cxnSpLocks/>
          </p:cNvCxnSpPr>
          <p:nvPr/>
        </p:nvCxnSpPr>
        <p:spPr>
          <a:xfrm>
            <a:off x="128241" y="3652432"/>
            <a:ext cx="0" cy="300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211230-F982-4CF8-B3F6-7702CA71CD6C}"/>
              </a:ext>
            </a:extLst>
          </p:cNvPr>
          <p:cNvCxnSpPr>
            <a:cxnSpLocks/>
          </p:cNvCxnSpPr>
          <p:nvPr/>
        </p:nvCxnSpPr>
        <p:spPr>
          <a:xfrm>
            <a:off x="800790" y="611337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A35685-499D-4900-B069-5B9EAC716330}"/>
              </a:ext>
            </a:extLst>
          </p:cNvPr>
          <p:cNvCxnSpPr>
            <a:cxnSpLocks/>
          </p:cNvCxnSpPr>
          <p:nvPr/>
        </p:nvCxnSpPr>
        <p:spPr>
          <a:xfrm>
            <a:off x="3201676" y="6123937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82ED18-14A4-421B-8472-9711304D3323}"/>
              </a:ext>
            </a:extLst>
          </p:cNvPr>
          <p:cNvCxnSpPr>
            <a:cxnSpLocks/>
          </p:cNvCxnSpPr>
          <p:nvPr/>
        </p:nvCxnSpPr>
        <p:spPr>
          <a:xfrm>
            <a:off x="5300107" y="6123937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63B473-646B-4A85-BBF2-31566226AA5C}"/>
              </a:ext>
            </a:extLst>
          </p:cNvPr>
          <p:cNvCxnSpPr>
            <a:cxnSpLocks/>
          </p:cNvCxnSpPr>
          <p:nvPr/>
        </p:nvCxnSpPr>
        <p:spPr>
          <a:xfrm>
            <a:off x="7311452" y="6113374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9B7E793-9C3F-442D-9841-D44346D40DE2}"/>
              </a:ext>
            </a:extLst>
          </p:cNvPr>
          <p:cNvCxnSpPr>
            <a:cxnSpLocks/>
          </p:cNvCxnSpPr>
          <p:nvPr/>
        </p:nvCxnSpPr>
        <p:spPr>
          <a:xfrm>
            <a:off x="9278919" y="6123937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8B3B2663-657B-4363-8666-4C286AEBCC82}"/>
              </a:ext>
            </a:extLst>
          </p:cNvPr>
          <p:cNvSpPr/>
          <p:nvPr/>
        </p:nvSpPr>
        <p:spPr>
          <a:xfrm>
            <a:off x="253218" y="197523"/>
            <a:ext cx="252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INÍCIO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122606-28FF-40EF-8FEE-E41DB92DFDFD}"/>
              </a:ext>
            </a:extLst>
          </p:cNvPr>
          <p:cNvSpPr/>
          <p:nvPr/>
        </p:nvSpPr>
        <p:spPr>
          <a:xfrm>
            <a:off x="7716001" y="1679151"/>
            <a:ext cx="252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CRIA FICHEIRO</a:t>
            </a:r>
          </a:p>
        </p:txBody>
      </p: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7FA4F46C-EFF9-4F52-99E3-9BA91A49F2BB}"/>
              </a:ext>
            </a:extLst>
          </p:cNvPr>
          <p:cNvSpPr/>
          <p:nvPr/>
        </p:nvSpPr>
        <p:spPr>
          <a:xfrm>
            <a:off x="4836001" y="1679151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FICHEIRO EXISTE?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2280B5F-1E45-47B8-8A51-D3A8A1BD10D4}"/>
              </a:ext>
            </a:extLst>
          </p:cNvPr>
          <p:cNvCxnSpPr>
            <a:cxnSpLocks/>
          </p:cNvCxnSpPr>
          <p:nvPr/>
        </p:nvCxnSpPr>
        <p:spPr>
          <a:xfrm>
            <a:off x="6110069" y="275915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5AF312E5-3A62-42C0-9E69-CAACE414F12F}"/>
              </a:ext>
            </a:extLst>
          </p:cNvPr>
          <p:cNvSpPr/>
          <p:nvPr/>
        </p:nvSpPr>
        <p:spPr>
          <a:xfrm>
            <a:off x="4836001" y="3119151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ESCOLHA &lt;= 5?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F6395F-C700-46BE-8C56-25E5091E40AB}"/>
              </a:ext>
            </a:extLst>
          </p:cNvPr>
          <p:cNvCxnSpPr>
            <a:cxnSpLocks/>
          </p:cNvCxnSpPr>
          <p:nvPr/>
        </p:nvCxnSpPr>
        <p:spPr>
          <a:xfrm>
            <a:off x="6110069" y="421324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410CE6-E031-41FC-9736-A5585AC1AFEC}"/>
              </a:ext>
            </a:extLst>
          </p:cNvPr>
          <p:cNvCxnSpPr>
            <a:cxnSpLocks/>
          </p:cNvCxnSpPr>
          <p:nvPr/>
        </p:nvCxnSpPr>
        <p:spPr>
          <a:xfrm>
            <a:off x="8103671" y="3666334"/>
            <a:ext cx="0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308E99-6571-49D8-9B99-A3078C02B0A2}"/>
              </a:ext>
            </a:extLst>
          </p:cNvPr>
          <p:cNvCxnSpPr>
            <a:cxnSpLocks/>
          </p:cNvCxnSpPr>
          <p:nvPr/>
        </p:nvCxnSpPr>
        <p:spPr>
          <a:xfrm flipH="1">
            <a:off x="7370749" y="3658281"/>
            <a:ext cx="73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FA65BFE-1CBB-411F-8B69-7BBF584AC077}"/>
              </a:ext>
            </a:extLst>
          </p:cNvPr>
          <p:cNvCxnSpPr>
            <a:cxnSpLocks/>
          </p:cNvCxnSpPr>
          <p:nvPr/>
        </p:nvCxnSpPr>
        <p:spPr>
          <a:xfrm>
            <a:off x="808545" y="458095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D2340C0B-CF40-49F5-A895-0B97ACE0842F}"/>
              </a:ext>
            </a:extLst>
          </p:cNvPr>
          <p:cNvSpPr/>
          <p:nvPr/>
        </p:nvSpPr>
        <p:spPr>
          <a:xfrm>
            <a:off x="2325631" y="5043938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86BD8E3B-85A2-402D-88F9-82A8A7F15185}"/>
              </a:ext>
            </a:extLst>
          </p:cNvPr>
          <p:cNvSpPr/>
          <p:nvPr/>
        </p:nvSpPr>
        <p:spPr>
          <a:xfrm>
            <a:off x="4358864" y="5043938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3039A99-CA23-4E65-96F7-BCF3B870B302}"/>
              </a:ext>
            </a:extLst>
          </p:cNvPr>
          <p:cNvSpPr/>
          <p:nvPr/>
        </p:nvSpPr>
        <p:spPr>
          <a:xfrm>
            <a:off x="6347211" y="5043938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A53D742-8EDB-467C-918F-3AB35D6F7D9E}"/>
              </a:ext>
            </a:extLst>
          </p:cNvPr>
          <p:cNvSpPr/>
          <p:nvPr/>
        </p:nvSpPr>
        <p:spPr>
          <a:xfrm>
            <a:off x="8347731" y="5043938"/>
            <a:ext cx="180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5FF17422-3A88-4668-BCE3-B6033D70BAAB}"/>
              </a:ext>
            </a:extLst>
          </p:cNvPr>
          <p:cNvSpPr/>
          <p:nvPr/>
        </p:nvSpPr>
        <p:spPr>
          <a:xfrm>
            <a:off x="10346385" y="5059848"/>
            <a:ext cx="1800000" cy="72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5. SAIR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DB39358-0A9A-4CB7-A0BF-F29D8BDE5530}"/>
              </a:ext>
            </a:extLst>
          </p:cNvPr>
          <p:cNvCxnSpPr>
            <a:cxnSpLocks/>
          </p:cNvCxnSpPr>
          <p:nvPr/>
        </p:nvCxnSpPr>
        <p:spPr>
          <a:xfrm>
            <a:off x="800791" y="4580950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1BC409-10EC-4809-B0B5-03A379D382D9}"/>
              </a:ext>
            </a:extLst>
          </p:cNvPr>
          <p:cNvCxnSpPr>
            <a:cxnSpLocks/>
          </p:cNvCxnSpPr>
          <p:nvPr/>
        </p:nvCxnSpPr>
        <p:spPr>
          <a:xfrm>
            <a:off x="11608545" y="4580950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0BE955-13BD-4408-8338-28EB6F868155}"/>
              </a:ext>
            </a:extLst>
          </p:cNvPr>
          <p:cNvCxnSpPr>
            <a:cxnSpLocks/>
          </p:cNvCxnSpPr>
          <p:nvPr/>
        </p:nvCxnSpPr>
        <p:spPr>
          <a:xfrm>
            <a:off x="5300108" y="4580950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6749D6D-9357-40EF-9BD5-AF787E4A5F24}"/>
              </a:ext>
            </a:extLst>
          </p:cNvPr>
          <p:cNvCxnSpPr>
            <a:cxnSpLocks/>
          </p:cNvCxnSpPr>
          <p:nvPr/>
        </p:nvCxnSpPr>
        <p:spPr>
          <a:xfrm>
            <a:off x="3260292" y="4580950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65A1BCA-C269-4252-9CDD-448DD52D6B7E}"/>
              </a:ext>
            </a:extLst>
          </p:cNvPr>
          <p:cNvCxnSpPr>
            <a:cxnSpLocks/>
          </p:cNvCxnSpPr>
          <p:nvPr/>
        </p:nvCxnSpPr>
        <p:spPr>
          <a:xfrm>
            <a:off x="7323303" y="4580950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15EDC8-B1E2-4DA4-999B-DD806EEAEF36}"/>
              </a:ext>
            </a:extLst>
          </p:cNvPr>
          <p:cNvCxnSpPr>
            <a:cxnSpLocks/>
          </p:cNvCxnSpPr>
          <p:nvPr/>
        </p:nvCxnSpPr>
        <p:spPr>
          <a:xfrm>
            <a:off x="9281265" y="4580950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E4CFFF7-8B5C-47C8-8255-F4329739AFF5}"/>
              </a:ext>
            </a:extLst>
          </p:cNvPr>
          <p:cNvCxnSpPr>
            <a:cxnSpLocks/>
          </p:cNvCxnSpPr>
          <p:nvPr/>
        </p:nvCxnSpPr>
        <p:spPr>
          <a:xfrm>
            <a:off x="800791" y="6113375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C52D8A5-FC1E-4A2C-98DF-465242F9FFA3}"/>
              </a:ext>
            </a:extLst>
          </p:cNvPr>
          <p:cNvCxnSpPr>
            <a:cxnSpLocks/>
          </p:cNvCxnSpPr>
          <p:nvPr/>
        </p:nvCxnSpPr>
        <p:spPr>
          <a:xfrm>
            <a:off x="3201677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E12BB61-9D13-446E-875D-5FC1B99419A3}"/>
              </a:ext>
            </a:extLst>
          </p:cNvPr>
          <p:cNvCxnSpPr>
            <a:cxnSpLocks/>
          </p:cNvCxnSpPr>
          <p:nvPr/>
        </p:nvCxnSpPr>
        <p:spPr>
          <a:xfrm>
            <a:off x="5300108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ECF2CC-3627-4A3F-96E6-5142F6992211}"/>
              </a:ext>
            </a:extLst>
          </p:cNvPr>
          <p:cNvCxnSpPr>
            <a:cxnSpLocks/>
          </p:cNvCxnSpPr>
          <p:nvPr/>
        </p:nvCxnSpPr>
        <p:spPr>
          <a:xfrm>
            <a:off x="7311453" y="6113375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2DC1BDE-6F9B-4238-A8E5-7A369AB073D0}"/>
              </a:ext>
            </a:extLst>
          </p:cNvPr>
          <p:cNvCxnSpPr>
            <a:cxnSpLocks/>
          </p:cNvCxnSpPr>
          <p:nvPr/>
        </p:nvCxnSpPr>
        <p:spPr>
          <a:xfrm>
            <a:off x="9278920" y="6123938"/>
            <a:ext cx="0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40FD1EE-F0AA-40A3-92A9-71338A87184A}"/>
              </a:ext>
            </a:extLst>
          </p:cNvPr>
          <p:cNvCxnSpPr>
            <a:cxnSpLocks/>
          </p:cNvCxnSpPr>
          <p:nvPr/>
        </p:nvCxnSpPr>
        <p:spPr>
          <a:xfrm>
            <a:off x="8975188" y="2772402"/>
            <a:ext cx="0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1EC3CA-E36F-4244-92CF-39F0EB4D84A8}"/>
              </a:ext>
            </a:extLst>
          </p:cNvPr>
          <p:cNvCxnSpPr>
            <a:cxnSpLocks/>
          </p:cNvCxnSpPr>
          <p:nvPr/>
        </p:nvCxnSpPr>
        <p:spPr>
          <a:xfrm flipH="1">
            <a:off x="6138203" y="3102190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0EE44FE1-5341-4443-A0DC-34334B1E2E90}"/>
              </a:ext>
            </a:extLst>
          </p:cNvPr>
          <p:cNvSpPr/>
          <p:nvPr/>
        </p:nvSpPr>
        <p:spPr>
          <a:xfrm>
            <a:off x="10526385" y="6042749"/>
            <a:ext cx="1440000" cy="72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sp>
        <p:nvSpPr>
          <p:cNvPr id="122" name="Flowchart: Document 121">
            <a:extLst>
              <a:ext uri="{FF2B5EF4-FFF2-40B4-BE49-F238E27FC236}">
                <a16:creationId xmlns:a16="http://schemas.microsoft.com/office/drawing/2014/main" id="{AC0C1751-6BB4-4145-9324-2DDB6EC69295}"/>
              </a:ext>
            </a:extLst>
          </p:cNvPr>
          <p:cNvSpPr/>
          <p:nvPr/>
        </p:nvSpPr>
        <p:spPr>
          <a:xfrm>
            <a:off x="3493218" y="219771"/>
            <a:ext cx="2520000" cy="72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TEXTO BOAS-VINDAS</a:t>
            </a:r>
          </a:p>
        </p:txBody>
      </p: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9356F1DE-495C-445B-AE9E-47FC346222FD}"/>
              </a:ext>
            </a:extLst>
          </p:cNvPr>
          <p:cNvSpPr/>
          <p:nvPr/>
        </p:nvSpPr>
        <p:spPr>
          <a:xfrm>
            <a:off x="6727730" y="155489"/>
            <a:ext cx="324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ACCEPT OMITTED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9459111-F815-46B6-9A65-5FDCFB3A2193}"/>
              </a:ext>
            </a:extLst>
          </p:cNvPr>
          <p:cNvCxnSpPr>
            <a:cxnSpLocks/>
          </p:cNvCxnSpPr>
          <p:nvPr/>
        </p:nvCxnSpPr>
        <p:spPr>
          <a:xfrm>
            <a:off x="2773218" y="53515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E42ED5-D255-4810-92D9-36B8F898D69E}"/>
              </a:ext>
            </a:extLst>
          </p:cNvPr>
          <p:cNvCxnSpPr>
            <a:cxnSpLocks/>
          </p:cNvCxnSpPr>
          <p:nvPr/>
        </p:nvCxnSpPr>
        <p:spPr>
          <a:xfrm>
            <a:off x="6013218" y="515489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AE85BD-7405-44FE-9E36-94ED44916B88}"/>
              </a:ext>
            </a:extLst>
          </p:cNvPr>
          <p:cNvCxnSpPr>
            <a:cxnSpLocks/>
          </p:cNvCxnSpPr>
          <p:nvPr/>
        </p:nvCxnSpPr>
        <p:spPr>
          <a:xfrm>
            <a:off x="8338692" y="87548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1D5840A-83EF-43C1-8B4B-787ACA11E85E}"/>
              </a:ext>
            </a:extLst>
          </p:cNvPr>
          <p:cNvCxnSpPr>
            <a:cxnSpLocks/>
          </p:cNvCxnSpPr>
          <p:nvPr/>
        </p:nvCxnSpPr>
        <p:spPr>
          <a:xfrm>
            <a:off x="6110066" y="1235489"/>
            <a:ext cx="22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2538236-50CD-4DC0-B6DF-1D959DAEC024}"/>
              </a:ext>
            </a:extLst>
          </p:cNvPr>
          <p:cNvCxnSpPr>
            <a:cxnSpLocks/>
          </p:cNvCxnSpPr>
          <p:nvPr/>
        </p:nvCxnSpPr>
        <p:spPr>
          <a:xfrm flipV="1">
            <a:off x="3201676" y="3104109"/>
            <a:ext cx="286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8D5D10B-C8C5-4C3D-A280-587D732D1D5E}"/>
              </a:ext>
            </a:extLst>
          </p:cNvPr>
          <p:cNvSpPr/>
          <p:nvPr/>
        </p:nvSpPr>
        <p:spPr>
          <a:xfrm>
            <a:off x="695744" y="2436524"/>
            <a:ext cx="252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ABERTURA FICHEIRO</a:t>
            </a:r>
          </a:p>
        </p:txBody>
      </p:sp>
    </p:spTree>
    <p:extLst>
      <p:ext uri="{BB962C8B-B14F-4D97-AF65-F5344CB8AC3E}">
        <p14:creationId xmlns:p14="http://schemas.microsoft.com/office/powerpoint/2010/main" val="322259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4734954" y="689924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0. AJUDA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7302CD-D78E-4271-A50E-A7727B5D8003}"/>
              </a:ext>
            </a:extLst>
          </p:cNvPr>
          <p:cNvCxnSpPr>
            <a:cxnSpLocks/>
          </p:cNvCxnSpPr>
          <p:nvPr/>
        </p:nvCxnSpPr>
        <p:spPr>
          <a:xfrm>
            <a:off x="5814954" y="-4332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5814954" y="178098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8A60A47-B685-4892-9957-C52A72104368}"/>
              </a:ext>
            </a:extLst>
          </p:cNvPr>
          <p:cNvSpPr/>
          <p:nvPr/>
        </p:nvSpPr>
        <p:spPr>
          <a:xfrm>
            <a:off x="4734954" y="2514238"/>
            <a:ext cx="2160000" cy="108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TEXTO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2019D2B-BD4D-4049-8BC1-85A5BA5A8D13}"/>
              </a:ext>
            </a:extLst>
          </p:cNvPr>
          <p:cNvSpPr/>
          <p:nvPr/>
        </p:nvSpPr>
        <p:spPr>
          <a:xfrm>
            <a:off x="4734954" y="4261230"/>
            <a:ext cx="216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ACCEPT OMITTED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F6FDA-3693-4611-BB1B-FCB9178386F8}"/>
              </a:ext>
            </a:extLst>
          </p:cNvPr>
          <p:cNvCxnSpPr>
            <a:cxnSpLocks/>
          </p:cNvCxnSpPr>
          <p:nvPr/>
        </p:nvCxnSpPr>
        <p:spPr>
          <a:xfrm>
            <a:off x="5814954" y="352797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26AE5E-A971-4C9A-821D-1A5718896827}"/>
              </a:ext>
            </a:extLst>
          </p:cNvPr>
          <p:cNvCxnSpPr>
            <a:cxnSpLocks/>
          </p:cNvCxnSpPr>
          <p:nvPr/>
        </p:nvCxnSpPr>
        <p:spPr>
          <a:xfrm>
            <a:off x="5814954" y="5341230"/>
            <a:ext cx="0" cy="78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45E987-BDBA-4CF7-9879-AFC14A3F4A2C}"/>
              </a:ext>
            </a:extLst>
          </p:cNvPr>
          <p:cNvCxnSpPr/>
          <p:nvPr/>
        </p:nvCxnSpPr>
        <p:spPr>
          <a:xfrm>
            <a:off x="5814954" y="6122503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8A5B47-38E8-4C94-BD01-56EBDED44B8C}"/>
              </a:ext>
            </a:extLst>
          </p:cNvPr>
          <p:cNvCxnSpPr>
            <a:cxnSpLocks/>
          </p:cNvCxnSpPr>
          <p:nvPr/>
        </p:nvCxnSpPr>
        <p:spPr>
          <a:xfrm flipV="1">
            <a:off x="10494954" y="0"/>
            <a:ext cx="0" cy="612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60D098-CE54-4F1E-A0F7-D4EC97BED31F}"/>
              </a:ext>
            </a:extLst>
          </p:cNvPr>
          <p:cNvCxnSpPr>
            <a:cxnSpLocks/>
          </p:cNvCxnSpPr>
          <p:nvPr/>
        </p:nvCxnSpPr>
        <p:spPr>
          <a:xfrm>
            <a:off x="1123684" y="87962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47BFEBB-36D6-4F58-B3C1-4B94AB9A91D3}"/>
              </a:ext>
            </a:extLst>
          </p:cNvPr>
          <p:cNvSpPr/>
          <p:nvPr/>
        </p:nvSpPr>
        <p:spPr>
          <a:xfrm>
            <a:off x="386330" y="1258046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815152-C3E9-4E26-996A-9C431508CA9C}"/>
              </a:ext>
            </a:extLst>
          </p:cNvPr>
          <p:cNvCxnSpPr>
            <a:cxnSpLocks/>
          </p:cNvCxnSpPr>
          <p:nvPr/>
        </p:nvCxnSpPr>
        <p:spPr>
          <a:xfrm>
            <a:off x="1106330" y="179804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5A8D3-F4D9-46EA-AC84-876F94005310}"/>
              </a:ext>
            </a:extLst>
          </p:cNvPr>
          <p:cNvSpPr/>
          <p:nvPr/>
        </p:nvSpPr>
        <p:spPr>
          <a:xfrm>
            <a:off x="206330" y="159628"/>
            <a:ext cx="180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REGISTAR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93C683-CC11-426E-ADE5-D1091C73D250}"/>
              </a:ext>
            </a:extLst>
          </p:cNvPr>
          <p:cNvCxnSpPr>
            <a:cxnSpLocks/>
          </p:cNvCxnSpPr>
          <p:nvPr/>
        </p:nvCxnSpPr>
        <p:spPr>
          <a:xfrm>
            <a:off x="1123684" y="-308372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A4D2989-0D85-417E-8510-C6030D8FD063}"/>
              </a:ext>
            </a:extLst>
          </p:cNvPr>
          <p:cNvSpPr/>
          <p:nvPr/>
        </p:nvSpPr>
        <p:spPr>
          <a:xfrm>
            <a:off x="389948" y="2166155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5562E-E14A-4EA7-901F-1FD4B6A4CD20}"/>
              </a:ext>
            </a:extLst>
          </p:cNvPr>
          <p:cNvSpPr txBox="1"/>
          <p:nvPr/>
        </p:nvSpPr>
        <p:spPr>
          <a:xfrm>
            <a:off x="721361" y="2706155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F779CA-BC16-493A-A8F7-D5ADAAA2E201}"/>
              </a:ext>
            </a:extLst>
          </p:cNvPr>
          <p:cNvCxnSpPr>
            <a:cxnSpLocks/>
          </p:cNvCxnSpPr>
          <p:nvPr/>
        </p:nvCxnSpPr>
        <p:spPr>
          <a:xfrm flipV="1">
            <a:off x="1106330" y="2873696"/>
            <a:ext cx="12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857DC-A40B-4693-90AF-9C17A262DBFE}"/>
              </a:ext>
            </a:extLst>
          </p:cNvPr>
          <p:cNvCxnSpPr>
            <a:cxnSpLocks/>
          </p:cNvCxnSpPr>
          <p:nvPr/>
        </p:nvCxnSpPr>
        <p:spPr>
          <a:xfrm flipH="1">
            <a:off x="1714499" y="1528046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6EA6C7-769E-4D88-959F-5ED651EE4C23}"/>
              </a:ext>
            </a:extLst>
          </p:cNvPr>
          <p:cNvSpPr txBox="1"/>
          <p:nvPr/>
        </p:nvSpPr>
        <p:spPr>
          <a:xfrm>
            <a:off x="1921536" y="260369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712AB6-7D31-4311-8C13-B529E135A82C}"/>
              </a:ext>
            </a:extLst>
          </p:cNvPr>
          <p:cNvCxnSpPr>
            <a:cxnSpLocks/>
          </p:cNvCxnSpPr>
          <p:nvPr/>
        </p:nvCxnSpPr>
        <p:spPr>
          <a:xfrm>
            <a:off x="2366330" y="1536522"/>
            <a:ext cx="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09DFA-CBC5-446A-8BFF-1FB57F258AAE}"/>
              </a:ext>
            </a:extLst>
          </p:cNvPr>
          <p:cNvCxnSpPr>
            <a:cxnSpLocks/>
          </p:cNvCxnSpPr>
          <p:nvPr/>
        </p:nvCxnSpPr>
        <p:spPr>
          <a:xfrm>
            <a:off x="1106330" y="269369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21E36C5E-D39C-4375-A407-8381B5182CAE}"/>
              </a:ext>
            </a:extLst>
          </p:cNvPr>
          <p:cNvSpPr/>
          <p:nvPr/>
        </p:nvSpPr>
        <p:spPr>
          <a:xfrm>
            <a:off x="386330" y="3046128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EBE36-C523-4287-AC82-12A3AFC046B8}"/>
              </a:ext>
            </a:extLst>
          </p:cNvPr>
          <p:cNvCxnSpPr>
            <a:cxnSpLocks/>
          </p:cNvCxnSpPr>
          <p:nvPr/>
        </p:nvCxnSpPr>
        <p:spPr>
          <a:xfrm>
            <a:off x="1106330" y="358612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FC5FC3AF-A0E0-4025-9DBA-0C4539F4470C}"/>
              </a:ext>
            </a:extLst>
          </p:cNvPr>
          <p:cNvSpPr/>
          <p:nvPr/>
        </p:nvSpPr>
        <p:spPr>
          <a:xfrm>
            <a:off x="389948" y="3954237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CF89C-B9D3-4CF8-97D0-91A028D72D77}"/>
              </a:ext>
            </a:extLst>
          </p:cNvPr>
          <p:cNvSpPr txBox="1"/>
          <p:nvPr/>
        </p:nvSpPr>
        <p:spPr>
          <a:xfrm>
            <a:off x="721361" y="4494237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626ECB-CE90-4117-BB24-FD0759839264}"/>
              </a:ext>
            </a:extLst>
          </p:cNvPr>
          <p:cNvCxnSpPr>
            <a:cxnSpLocks/>
          </p:cNvCxnSpPr>
          <p:nvPr/>
        </p:nvCxnSpPr>
        <p:spPr>
          <a:xfrm flipV="1">
            <a:off x="1106330" y="4661778"/>
            <a:ext cx="12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CBB5C4-67EC-4C27-85D1-DD6F32204E99}"/>
              </a:ext>
            </a:extLst>
          </p:cNvPr>
          <p:cNvCxnSpPr>
            <a:cxnSpLocks/>
          </p:cNvCxnSpPr>
          <p:nvPr/>
        </p:nvCxnSpPr>
        <p:spPr>
          <a:xfrm flipH="1">
            <a:off x="1714499" y="3316128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5A4B46-0691-4D95-96E7-29620451BE5F}"/>
              </a:ext>
            </a:extLst>
          </p:cNvPr>
          <p:cNvSpPr txBox="1"/>
          <p:nvPr/>
        </p:nvSpPr>
        <p:spPr>
          <a:xfrm>
            <a:off x="1921536" y="439293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814978-0EBE-4663-B2BA-F504D551354F}"/>
              </a:ext>
            </a:extLst>
          </p:cNvPr>
          <p:cNvCxnSpPr>
            <a:cxnSpLocks/>
          </p:cNvCxnSpPr>
          <p:nvPr/>
        </p:nvCxnSpPr>
        <p:spPr>
          <a:xfrm>
            <a:off x="2366330" y="3324604"/>
            <a:ext cx="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BF664-4667-453C-80F1-D3393E151787}"/>
              </a:ext>
            </a:extLst>
          </p:cNvPr>
          <p:cNvCxnSpPr>
            <a:cxnSpLocks/>
          </p:cNvCxnSpPr>
          <p:nvPr/>
        </p:nvCxnSpPr>
        <p:spPr>
          <a:xfrm>
            <a:off x="1106330" y="448177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161F8256-B21A-41BC-A46A-8B03BEE090DA}"/>
              </a:ext>
            </a:extLst>
          </p:cNvPr>
          <p:cNvSpPr/>
          <p:nvPr/>
        </p:nvSpPr>
        <p:spPr>
          <a:xfrm>
            <a:off x="386330" y="4855758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E-MAIL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8133-6F28-4FAD-81F6-97D17768142C}"/>
              </a:ext>
            </a:extLst>
          </p:cNvPr>
          <p:cNvCxnSpPr>
            <a:cxnSpLocks/>
          </p:cNvCxnSpPr>
          <p:nvPr/>
        </p:nvCxnSpPr>
        <p:spPr>
          <a:xfrm>
            <a:off x="1106330" y="539575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24F8A547-7867-4355-9CE0-64E9E41AD5CE}"/>
              </a:ext>
            </a:extLst>
          </p:cNvPr>
          <p:cNvSpPr/>
          <p:nvPr/>
        </p:nvSpPr>
        <p:spPr>
          <a:xfrm>
            <a:off x="389948" y="5763867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6990F-D9C1-454F-B0EF-44058E35389C}"/>
              </a:ext>
            </a:extLst>
          </p:cNvPr>
          <p:cNvSpPr txBox="1"/>
          <p:nvPr/>
        </p:nvSpPr>
        <p:spPr>
          <a:xfrm>
            <a:off x="721361" y="6303867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803A39-DB2E-46B2-9CD9-89A2CBD6AB84}"/>
              </a:ext>
            </a:extLst>
          </p:cNvPr>
          <p:cNvCxnSpPr>
            <a:cxnSpLocks/>
          </p:cNvCxnSpPr>
          <p:nvPr/>
        </p:nvCxnSpPr>
        <p:spPr>
          <a:xfrm flipV="1">
            <a:off x="1119582" y="6471408"/>
            <a:ext cx="12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F21577-2A51-409A-BE7D-627868FF8325}"/>
              </a:ext>
            </a:extLst>
          </p:cNvPr>
          <p:cNvCxnSpPr>
            <a:cxnSpLocks/>
          </p:cNvCxnSpPr>
          <p:nvPr/>
        </p:nvCxnSpPr>
        <p:spPr>
          <a:xfrm flipH="1">
            <a:off x="1700851" y="5125758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D61622-5C6F-440A-AA08-C2A8BB3A57DF}"/>
              </a:ext>
            </a:extLst>
          </p:cNvPr>
          <p:cNvSpPr txBox="1"/>
          <p:nvPr/>
        </p:nvSpPr>
        <p:spPr>
          <a:xfrm>
            <a:off x="1898021" y="6203983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FC7F36-B3A5-4E4D-88AF-28730A63BF6B}"/>
              </a:ext>
            </a:extLst>
          </p:cNvPr>
          <p:cNvCxnSpPr>
            <a:cxnSpLocks/>
          </p:cNvCxnSpPr>
          <p:nvPr/>
        </p:nvCxnSpPr>
        <p:spPr>
          <a:xfrm>
            <a:off x="2352682" y="5134234"/>
            <a:ext cx="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F2ED51DC-CD56-437D-85A5-840B2D50E6BD}"/>
              </a:ext>
            </a:extLst>
          </p:cNvPr>
          <p:cNvSpPr/>
          <p:nvPr/>
        </p:nvSpPr>
        <p:spPr>
          <a:xfrm>
            <a:off x="2902498" y="157265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accent1">
                    <a:lumMod val="50000"/>
                  </a:schemeClr>
                </a:solidFill>
              </a:rPr>
              <a:t>TELEFONE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94A9FC-1B93-4ACC-804C-2DA8007C477D}"/>
              </a:ext>
            </a:extLst>
          </p:cNvPr>
          <p:cNvCxnSpPr>
            <a:cxnSpLocks/>
          </p:cNvCxnSpPr>
          <p:nvPr/>
        </p:nvCxnSpPr>
        <p:spPr>
          <a:xfrm>
            <a:off x="3622498" y="6972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626098C3-A6E5-4609-9D17-499DE56A1AF9}"/>
              </a:ext>
            </a:extLst>
          </p:cNvPr>
          <p:cNvSpPr/>
          <p:nvPr/>
        </p:nvSpPr>
        <p:spPr>
          <a:xfrm>
            <a:off x="2906116" y="1065374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EC4D30-9F22-4A26-B815-8EA788AA0AE0}"/>
              </a:ext>
            </a:extLst>
          </p:cNvPr>
          <p:cNvSpPr txBox="1"/>
          <p:nvPr/>
        </p:nvSpPr>
        <p:spPr>
          <a:xfrm>
            <a:off x="3237529" y="160537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1FF6D7-32E6-426D-989C-C81954FC2B21}"/>
              </a:ext>
            </a:extLst>
          </p:cNvPr>
          <p:cNvCxnSpPr>
            <a:cxnSpLocks/>
          </p:cNvCxnSpPr>
          <p:nvPr/>
        </p:nvCxnSpPr>
        <p:spPr>
          <a:xfrm flipV="1">
            <a:off x="3622498" y="1772915"/>
            <a:ext cx="12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CDBF24-E514-4E54-AF53-360D4BF9313C}"/>
              </a:ext>
            </a:extLst>
          </p:cNvPr>
          <p:cNvCxnSpPr>
            <a:cxnSpLocks/>
          </p:cNvCxnSpPr>
          <p:nvPr/>
        </p:nvCxnSpPr>
        <p:spPr>
          <a:xfrm flipH="1">
            <a:off x="4230667" y="427265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6142175-5655-4FD9-8A6E-D75DA4937C55}"/>
              </a:ext>
            </a:extLst>
          </p:cNvPr>
          <p:cNvSpPr txBox="1"/>
          <p:nvPr/>
        </p:nvSpPr>
        <p:spPr>
          <a:xfrm>
            <a:off x="4434174" y="1508789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20FF02-C8D6-4CE0-8759-8F7B1D0746C5}"/>
              </a:ext>
            </a:extLst>
          </p:cNvPr>
          <p:cNvCxnSpPr>
            <a:cxnSpLocks/>
          </p:cNvCxnSpPr>
          <p:nvPr/>
        </p:nvCxnSpPr>
        <p:spPr>
          <a:xfrm>
            <a:off x="4877346" y="432873"/>
            <a:ext cx="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A0AE3D-7F32-43CF-8F2A-E8E19CF4AC83}"/>
              </a:ext>
            </a:extLst>
          </p:cNvPr>
          <p:cNvCxnSpPr>
            <a:cxnSpLocks/>
          </p:cNvCxnSpPr>
          <p:nvPr/>
        </p:nvCxnSpPr>
        <p:spPr>
          <a:xfrm>
            <a:off x="3622498" y="159291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0652B4-76DD-4619-BB00-985D484F17BA}"/>
              </a:ext>
            </a:extLst>
          </p:cNvPr>
          <p:cNvCxnSpPr/>
          <p:nvPr/>
        </p:nvCxnSpPr>
        <p:spPr>
          <a:xfrm>
            <a:off x="1109616" y="629252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5C12BA-FE4A-4BBB-8655-219762412510}"/>
              </a:ext>
            </a:extLst>
          </p:cNvPr>
          <p:cNvCxnSpPr>
            <a:cxnSpLocks/>
          </p:cNvCxnSpPr>
          <p:nvPr/>
        </p:nvCxnSpPr>
        <p:spPr>
          <a:xfrm flipV="1">
            <a:off x="1098987" y="6652552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14C315-FF6B-40C9-BDDC-2C6131FFFEE9}"/>
              </a:ext>
            </a:extLst>
          </p:cNvPr>
          <p:cNvCxnSpPr>
            <a:cxnSpLocks/>
          </p:cNvCxnSpPr>
          <p:nvPr/>
        </p:nvCxnSpPr>
        <p:spPr>
          <a:xfrm>
            <a:off x="2539383" y="427265"/>
            <a:ext cx="0" cy="622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E4EB75-8CC9-4D93-B675-276DCD6A4985}"/>
              </a:ext>
            </a:extLst>
          </p:cNvPr>
          <p:cNvCxnSpPr/>
          <p:nvPr/>
        </p:nvCxnSpPr>
        <p:spPr>
          <a:xfrm>
            <a:off x="2547097" y="427265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ata 68">
            <a:extLst>
              <a:ext uri="{FF2B5EF4-FFF2-40B4-BE49-F238E27FC236}">
                <a16:creationId xmlns:a16="http://schemas.microsoft.com/office/drawing/2014/main" id="{30A315DB-74F8-48A9-B27E-276E5CEF9F0B}"/>
              </a:ext>
            </a:extLst>
          </p:cNvPr>
          <p:cNvSpPr/>
          <p:nvPr/>
        </p:nvSpPr>
        <p:spPr>
          <a:xfrm>
            <a:off x="2895263" y="1954387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accent1">
                    <a:lumMod val="50000"/>
                  </a:schemeClr>
                </a:solidFill>
              </a:rPr>
              <a:t>MORADA</a:t>
            </a:r>
            <a:endParaRPr lang="pt-PT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346B019-49D4-48CB-B054-133C79855D21}"/>
              </a:ext>
            </a:extLst>
          </p:cNvPr>
          <p:cNvCxnSpPr>
            <a:cxnSpLocks/>
          </p:cNvCxnSpPr>
          <p:nvPr/>
        </p:nvCxnSpPr>
        <p:spPr>
          <a:xfrm>
            <a:off x="3615263" y="249438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D1F91046-3F37-42F8-812E-95B9C9F17E11}"/>
              </a:ext>
            </a:extLst>
          </p:cNvPr>
          <p:cNvSpPr/>
          <p:nvPr/>
        </p:nvSpPr>
        <p:spPr>
          <a:xfrm>
            <a:off x="2898881" y="2862496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E284C8-1362-48F0-848A-BB49187F4853}"/>
              </a:ext>
            </a:extLst>
          </p:cNvPr>
          <p:cNvSpPr txBox="1"/>
          <p:nvPr/>
        </p:nvSpPr>
        <p:spPr>
          <a:xfrm>
            <a:off x="3230294" y="3402496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2879D94-A7D6-49CA-A5FE-3066B9571A05}"/>
              </a:ext>
            </a:extLst>
          </p:cNvPr>
          <p:cNvCxnSpPr>
            <a:cxnSpLocks/>
          </p:cNvCxnSpPr>
          <p:nvPr/>
        </p:nvCxnSpPr>
        <p:spPr>
          <a:xfrm flipV="1">
            <a:off x="3615263" y="3570037"/>
            <a:ext cx="12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D17BB7-1FF4-46A5-96D6-46EFF7446363}"/>
              </a:ext>
            </a:extLst>
          </p:cNvPr>
          <p:cNvCxnSpPr>
            <a:cxnSpLocks/>
          </p:cNvCxnSpPr>
          <p:nvPr/>
        </p:nvCxnSpPr>
        <p:spPr>
          <a:xfrm flipH="1">
            <a:off x="4223432" y="220963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1684F5-6CDB-4542-9626-AA49FC002AE0}"/>
              </a:ext>
            </a:extLst>
          </p:cNvPr>
          <p:cNvSpPr txBox="1"/>
          <p:nvPr/>
        </p:nvSpPr>
        <p:spPr>
          <a:xfrm>
            <a:off x="4426939" y="3305911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486C6D-E5B1-4122-B5A7-7CF28EAAED61}"/>
              </a:ext>
            </a:extLst>
          </p:cNvPr>
          <p:cNvCxnSpPr>
            <a:cxnSpLocks/>
          </p:cNvCxnSpPr>
          <p:nvPr/>
        </p:nvCxnSpPr>
        <p:spPr>
          <a:xfrm>
            <a:off x="4883363" y="2212577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7DCFFE-1BAF-4E90-B46D-ED7DDA506CC3}"/>
              </a:ext>
            </a:extLst>
          </p:cNvPr>
          <p:cNvCxnSpPr>
            <a:cxnSpLocks/>
          </p:cNvCxnSpPr>
          <p:nvPr/>
        </p:nvCxnSpPr>
        <p:spPr>
          <a:xfrm>
            <a:off x="3615263" y="339003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60DA64D1-D390-4643-95FD-0700467F7734}"/>
              </a:ext>
            </a:extLst>
          </p:cNvPr>
          <p:cNvSpPr/>
          <p:nvPr/>
        </p:nvSpPr>
        <p:spPr>
          <a:xfrm>
            <a:off x="2877387" y="3764506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accent1">
                    <a:lumMod val="50000"/>
                  </a:schemeClr>
                </a:solidFill>
              </a:rPr>
              <a:t>CÓDIGO-POSTAL</a:t>
            </a:r>
            <a:endParaRPr lang="pt-PT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08CBA5-CFCC-4CB8-BCBE-BB0CE7AF1FA5}"/>
              </a:ext>
            </a:extLst>
          </p:cNvPr>
          <p:cNvCxnSpPr>
            <a:cxnSpLocks/>
          </p:cNvCxnSpPr>
          <p:nvPr/>
        </p:nvCxnSpPr>
        <p:spPr>
          <a:xfrm>
            <a:off x="3597387" y="430450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A160BDE5-AF0D-4FFF-BA41-462DFBB72A9B}"/>
              </a:ext>
            </a:extLst>
          </p:cNvPr>
          <p:cNvSpPr/>
          <p:nvPr/>
        </p:nvSpPr>
        <p:spPr>
          <a:xfrm>
            <a:off x="2881005" y="4672615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159571-0D39-484C-AECC-3361C260F6C6}"/>
              </a:ext>
            </a:extLst>
          </p:cNvPr>
          <p:cNvSpPr txBox="1"/>
          <p:nvPr/>
        </p:nvSpPr>
        <p:spPr>
          <a:xfrm>
            <a:off x="3212418" y="5212615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F59BC9-4849-48F0-970C-687CEEB997E9}"/>
              </a:ext>
            </a:extLst>
          </p:cNvPr>
          <p:cNvCxnSpPr>
            <a:cxnSpLocks/>
          </p:cNvCxnSpPr>
          <p:nvPr/>
        </p:nvCxnSpPr>
        <p:spPr>
          <a:xfrm flipV="1">
            <a:off x="3597387" y="5380156"/>
            <a:ext cx="12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1B50E1-BA97-49B3-8DE7-1C8326950254}"/>
              </a:ext>
            </a:extLst>
          </p:cNvPr>
          <p:cNvCxnSpPr>
            <a:cxnSpLocks/>
          </p:cNvCxnSpPr>
          <p:nvPr/>
        </p:nvCxnSpPr>
        <p:spPr>
          <a:xfrm flipH="1">
            <a:off x="4205556" y="4034506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9EF7A3C-4606-4941-B182-66E6179A9297}"/>
              </a:ext>
            </a:extLst>
          </p:cNvPr>
          <p:cNvSpPr txBox="1"/>
          <p:nvPr/>
        </p:nvSpPr>
        <p:spPr>
          <a:xfrm>
            <a:off x="4409063" y="511603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4D23EF-A9B4-40BC-AD55-47E4C2CB0826}"/>
              </a:ext>
            </a:extLst>
          </p:cNvPr>
          <p:cNvCxnSpPr>
            <a:cxnSpLocks/>
          </p:cNvCxnSpPr>
          <p:nvPr/>
        </p:nvCxnSpPr>
        <p:spPr>
          <a:xfrm>
            <a:off x="4852235" y="4045053"/>
            <a:ext cx="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>
            <a:extLst>
              <a:ext uri="{FF2B5EF4-FFF2-40B4-BE49-F238E27FC236}">
                <a16:creationId xmlns:a16="http://schemas.microsoft.com/office/drawing/2014/main" id="{0A4E98FF-1ABE-4690-AF95-52ED273213F9}"/>
              </a:ext>
            </a:extLst>
          </p:cNvPr>
          <p:cNvSpPr/>
          <p:nvPr/>
        </p:nvSpPr>
        <p:spPr>
          <a:xfrm>
            <a:off x="5363735" y="157265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accent1">
                    <a:lumMod val="50000"/>
                  </a:schemeClr>
                </a:solidFill>
              </a:rPr>
              <a:t>LOCALIDADE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AB8131-A8CE-4601-AD6B-15FB15023AE4}"/>
              </a:ext>
            </a:extLst>
          </p:cNvPr>
          <p:cNvCxnSpPr>
            <a:cxnSpLocks/>
          </p:cNvCxnSpPr>
          <p:nvPr/>
        </p:nvCxnSpPr>
        <p:spPr>
          <a:xfrm>
            <a:off x="6083735" y="6972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E33EB96A-0306-4A61-AD66-C23D89F0D03F}"/>
              </a:ext>
            </a:extLst>
          </p:cNvPr>
          <p:cNvSpPr/>
          <p:nvPr/>
        </p:nvSpPr>
        <p:spPr>
          <a:xfrm>
            <a:off x="5367353" y="1065374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AFA6EF-E336-4F15-BAE5-BC563E1E6A3E}"/>
              </a:ext>
            </a:extLst>
          </p:cNvPr>
          <p:cNvSpPr txBox="1"/>
          <p:nvPr/>
        </p:nvSpPr>
        <p:spPr>
          <a:xfrm>
            <a:off x="5698766" y="1605374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E71F8B7-7D66-437F-A6E8-A0577D8D8E5F}"/>
              </a:ext>
            </a:extLst>
          </p:cNvPr>
          <p:cNvCxnSpPr>
            <a:cxnSpLocks/>
          </p:cNvCxnSpPr>
          <p:nvPr/>
        </p:nvCxnSpPr>
        <p:spPr>
          <a:xfrm flipV="1">
            <a:off x="6083735" y="1772915"/>
            <a:ext cx="12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DBAB697-1D8C-4792-9F4F-A50661A8D501}"/>
              </a:ext>
            </a:extLst>
          </p:cNvPr>
          <p:cNvCxnSpPr>
            <a:cxnSpLocks/>
          </p:cNvCxnSpPr>
          <p:nvPr/>
        </p:nvCxnSpPr>
        <p:spPr>
          <a:xfrm flipH="1">
            <a:off x="6691904" y="427265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50C8097-1FFE-47AE-9B4E-3AB5AB30F713}"/>
              </a:ext>
            </a:extLst>
          </p:cNvPr>
          <p:cNvSpPr txBox="1"/>
          <p:nvPr/>
        </p:nvSpPr>
        <p:spPr>
          <a:xfrm>
            <a:off x="6882159" y="1508786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DD4DF6-4C50-4D54-B888-B8EB52ECB2E9}"/>
              </a:ext>
            </a:extLst>
          </p:cNvPr>
          <p:cNvCxnSpPr>
            <a:cxnSpLocks/>
          </p:cNvCxnSpPr>
          <p:nvPr/>
        </p:nvCxnSpPr>
        <p:spPr>
          <a:xfrm>
            <a:off x="7338583" y="430438"/>
            <a:ext cx="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83A2A0-BFC3-4DDC-ACAE-3CE6F9F1DFEB}"/>
              </a:ext>
            </a:extLst>
          </p:cNvPr>
          <p:cNvCxnSpPr>
            <a:cxnSpLocks/>
          </p:cNvCxnSpPr>
          <p:nvPr/>
        </p:nvCxnSpPr>
        <p:spPr>
          <a:xfrm>
            <a:off x="6083735" y="159291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ata 104">
            <a:extLst>
              <a:ext uri="{FF2B5EF4-FFF2-40B4-BE49-F238E27FC236}">
                <a16:creationId xmlns:a16="http://schemas.microsoft.com/office/drawing/2014/main" id="{7F7B22DD-0E21-49D6-90FE-CDF4DFA36906}"/>
              </a:ext>
            </a:extLst>
          </p:cNvPr>
          <p:cNvSpPr/>
          <p:nvPr/>
        </p:nvSpPr>
        <p:spPr>
          <a:xfrm>
            <a:off x="5363735" y="1963206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accent1">
                    <a:lumMod val="50000"/>
                  </a:schemeClr>
                </a:solidFill>
              </a:rPr>
              <a:t>ESTADO</a:t>
            </a:r>
            <a:endParaRPr lang="pt-PT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B03B4F-7BB8-4EFE-9998-591942CF4D55}"/>
              </a:ext>
            </a:extLst>
          </p:cNvPr>
          <p:cNvCxnSpPr>
            <a:cxnSpLocks/>
          </p:cNvCxnSpPr>
          <p:nvPr/>
        </p:nvCxnSpPr>
        <p:spPr>
          <a:xfrm>
            <a:off x="6083735" y="250320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>
            <a:extLst>
              <a:ext uri="{FF2B5EF4-FFF2-40B4-BE49-F238E27FC236}">
                <a16:creationId xmlns:a16="http://schemas.microsoft.com/office/drawing/2014/main" id="{651CBDBE-20A0-40FB-A6EF-E070F73A4A2B}"/>
              </a:ext>
            </a:extLst>
          </p:cNvPr>
          <p:cNvSpPr/>
          <p:nvPr/>
        </p:nvSpPr>
        <p:spPr>
          <a:xfrm>
            <a:off x="5367353" y="2871315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EC933-A181-4CC7-BA69-A79708EFFAD8}"/>
              </a:ext>
            </a:extLst>
          </p:cNvPr>
          <p:cNvSpPr txBox="1"/>
          <p:nvPr/>
        </p:nvSpPr>
        <p:spPr>
          <a:xfrm>
            <a:off x="5698766" y="3411315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E45F27-262B-47B7-89C7-F9BA04219F37}"/>
              </a:ext>
            </a:extLst>
          </p:cNvPr>
          <p:cNvCxnSpPr>
            <a:cxnSpLocks/>
          </p:cNvCxnSpPr>
          <p:nvPr/>
        </p:nvCxnSpPr>
        <p:spPr>
          <a:xfrm flipV="1">
            <a:off x="6083735" y="3578856"/>
            <a:ext cx="12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9F7B424-B3D0-49D3-AEAD-04814517D646}"/>
              </a:ext>
            </a:extLst>
          </p:cNvPr>
          <p:cNvCxnSpPr>
            <a:cxnSpLocks/>
          </p:cNvCxnSpPr>
          <p:nvPr/>
        </p:nvCxnSpPr>
        <p:spPr>
          <a:xfrm flipH="1">
            <a:off x="6691904" y="2233206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1CEEADB-FBCF-4BC6-BD7A-3A51A541EE3A}"/>
              </a:ext>
            </a:extLst>
          </p:cNvPr>
          <p:cNvSpPr txBox="1"/>
          <p:nvPr/>
        </p:nvSpPr>
        <p:spPr>
          <a:xfrm>
            <a:off x="6882159" y="3314727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16B5EE2-A432-4FF1-A912-241E351C265F}"/>
              </a:ext>
            </a:extLst>
          </p:cNvPr>
          <p:cNvCxnSpPr>
            <a:cxnSpLocks/>
          </p:cNvCxnSpPr>
          <p:nvPr/>
        </p:nvCxnSpPr>
        <p:spPr>
          <a:xfrm>
            <a:off x="7338583" y="2235044"/>
            <a:ext cx="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D02582-93B6-42B4-8ECB-C24EF7A6400F}"/>
              </a:ext>
            </a:extLst>
          </p:cNvPr>
          <p:cNvCxnSpPr>
            <a:cxnSpLocks/>
          </p:cNvCxnSpPr>
          <p:nvPr/>
        </p:nvCxnSpPr>
        <p:spPr>
          <a:xfrm>
            <a:off x="6083735" y="339885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ata 113">
            <a:extLst>
              <a:ext uri="{FF2B5EF4-FFF2-40B4-BE49-F238E27FC236}">
                <a16:creationId xmlns:a16="http://schemas.microsoft.com/office/drawing/2014/main" id="{87574319-7E99-4E00-BB6B-216175A046DB}"/>
              </a:ext>
            </a:extLst>
          </p:cNvPr>
          <p:cNvSpPr/>
          <p:nvPr/>
        </p:nvSpPr>
        <p:spPr>
          <a:xfrm>
            <a:off x="5352891" y="3766669"/>
            <a:ext cx="144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accent1">
                    <a:lumMod val="50000"/>
                  </a:schemeClr>
                </a:solidFill>
              </a:rPr>
              <a:t>DATA ESTADO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1E5469-A5A2-484C-BD21-686536D2B4D6}"/>
              </a:ext>
            </a:extLst>
          </p:cNvPr>
          <p:cNvCxnSpPr>
            <a:cxnSpLocks/>
          </p:cNvCxnSpPr>
          <p:nvPr/>
        </p:nvCxnSpPr>
        <p:spPr>
          <a:xfrm>
            <a:off x="6072891" y="430666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95BF8B3A-C55F-41BE-9613-A2CB20C4D75E}"/>
              </a:ext>
            </a:extLst>
          </p:cNvPr>
          <p:cNvSpPr/>
          <p:nvPr/>
        </p:nvSpPr>
        <p:spPr>
          <a:xfrm>
            <a:off x="5356509" y="4674778"/>
            <a:ext cx="1440000" cy="54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95893F-1907-4172-8BE5-CF79FC495139}"/>
              </a:ext>
            </a:extLst>
          </p:cNvPr>
          <p:cNvSpPr txBox="1"/>
          <p:nvPr/>
        </p:nvSpPr>
        <p:spPr>
          <a:xfrm>
            <a:off x="5687922" y="5214778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90A2948-2425-4601-9D2B-8DDDD8324DE2}"/>
              </a:ext>
            </a:extLst>
          </p:cNvPr>
          <p:cNvCxnSpPr>
            <a:cxnSpLocks/>
          </p:cNvCxnSpPr>
          <p:nvPr/>
        </p:nvCxnSpPr>
        <p:spPr>
          <a:xfrm flipV="1">
            <a:off x="6072891" y="5382319"/>
            <a:ext cx="12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855DF25-77F2-4E95-AFC8-011E4184EC72}"/>
              </a:ext>
            </a:extLst>
          </p:cNvPr>
          <p:cNvCxnSpPr>
            <a:cxnSpLocks/>
          </p:cNvCxnSpPr>
          <p:nvPr/>
        </p:nvCxnSpPr>
        <p:spPr>
          <a:xfrm flipH="1">
            <a:off x="6681060" y="403666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FAB848-5EF5-475A-86BC-685BE7A3DEF5}"/>
              </a:ext>
            </a:extLst>
          </p:cNvPr>
          <p:cNvSpPr txBox="1"/>
          <p:nvPr/>
        </p:nvSpPr>
        <p:spPr>
          <a:xfrm>
            <a:off x="6871315" y="511819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A5CDB2C-B60A-440C-B35A-E4F301AE5B32}"/>
              </a:ext>
            </a:extLst>
          </p:cNvPr>
          <p:cNvCxnSpPr>
            <a:cxnSpLocks/>
          </p:cNvCxnSpPr>
          <p:nvPr/>
        </p:nvCxnSpPr>
        <p:spPr>
          <a:xfrm>
            <a:off x="7327739" y="4038507"/>
            <a:ext cx="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3CE386-4E57-453E-9899-DB2C1F2E1BBA}"/>
              </a:ext>
            </a:extLst>
          </p:cNvPr>
          <p:cNvCxnSpPr/>
          <p:nvPr/>
        </p:nvCxnSpPr>
        <p:spPr>
          <a:xfrm>
            <a:off x="3594399" y="5205340"/>
            <a:ext cx="0" cy="4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D1296F-2AA6-4A66-BBFC-8BCDB2D30730}"/>
              </a:ext>
            </a:extLst>
          </p:cNvPr>
          <p:cNvCxnSpPr>
            <a:cxnSpLocks/>
          </p:cNvCxnSpPr>
          <p:nvPr/>
        </p:nvCxnSpPr>
        <p:spPr>
          <a:xfrm flipV="1">
            <a:off x="3597418" y="5671381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C99BA3D-74D5-4F66-A71F-87DB6A8FD9AE}"/>
              </a:ext>
            </a:extLst>
          </p:cNvPr>
          <p:cNvCxnSpPr>
            <a:cxnSpLocks/>
          </p:cNvCxnSpPr>
          <p:nvPr/>
        </p:nvCxnSpPr>
        <p:spPr>
          <a:xfrm>
            <a:off x="5037418" y="387508"/>
            <a:ext cx="0" cy="52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F5154CD-DDF2-4049-B535-6EC95CEE10DF}"/>
              </a:ext>
            </a:extLst>
          </p:cNvPr>
          <p:cNvCxnSpPr/>
          <p:nvPr/>
        </p:nvCxnSpPr>
        <p:spPr>
          <a:xfrm>
            <a:off x="5031880" y="387000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ocument 138">
            <a:extLst>
              <a:ext uri="{FF2B5EF4-FFF2-40B4-BE49-F238E27FC236}">
                <a16:creationId xmlns:a16="http://schemas.microsoft.com/office/drawing/2014/main" id="{55BE56FF-8E22-44D7-99BE-EB2FF49A4655}"/>
              </a:ext>
            </a:extLst>
          </p:cNvPr>
          <p:cNvSpPr/>
          <p:nvPr/>
        </p:nvSpPr>
        <p:spPr>
          <a:xfrm>
            <a:off x="5372434" y="5590025"/>
            <a:ext cx="1440000" cy="72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DATA ATUAL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52CF70D-505D-4A99-A30D-0EA2DE2AFBE0}"/>
              </a:ext>
            </a:extLst>
          </p:cNvPr>
          <p:cNvCxnSpPr>
            <a:cxnSpLocks/>
          </p:cNvCxnSpPr>
          <p:nvPr/>
        </p:nvCxnSpPr>
        <p:spPr>
          <a:xfrm>
            <a:off x="6069905" y="521822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7D19582-5E17-44BA-8EF4-5661DB66D5C9}"/>
              </a:ext>
            </a:extLst>
          </p:cNvPr>
          <p:cNvCxnSpPr/>
          <p:nvPr/>
        </p:nvCxnSpPr>
        <p:spPr>
          <a:xfrm>
            <a:off x="6092434" y="6271148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8AEA-91C4-4E1C-AA04-0F8230290966}"/>
              </a:ext>
            </a:extLst>
          </p:cNvPr>
          <p:cNvCxnSpPr>
            <a:cxnSpLocks/>
          </p:cNvCxnSpPr>
          <p:nvPr/>
        </p:nvCxnSpPr>
        <p:spPr>
          <a:xfrm flipV="1">
            <a:off x="6095453" y="6485401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BC2801C-9D19-4AE7-A560-327C34DC0F0F}"/>
              </a:ext>
            </a:extLst>
          </p:cNvPr>
          <p:cNvCxnSpPr>
            <a:cxnSpLocks/>
          </p:cNvCxnSpPr>
          <p:nvPr/>
        </p:nvCxnSpPr>
        <p:spPr>
          <a:xfrm>
            <a:off x="7535453" y="786864"/>
            <a:ext cx="0" cy="56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019BCDE-4896-4D97-8DEA-56A0BCB52FB7}"/>
              </a:ext>
            </a:extLst>
          </p:cNvPr>
          <p:cNvCxnSpPr>
            <a:cxnSpLocks/>
          </p:cNvCxnSpPr>
          <p:nvPr/>
        </p:nvCxnSpPr>
        <p:spPr>
          <a:xfrm>
            <a:off x="7535453" y="781932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2A1770CC-E0E3-4E2D-BB27-E540AAC66165}"/>
              </a:ext>
            </a:extLst>
          </p:cNvPr>
          <p:cNvSpPr/>
          <p:nvPr/>
        </p:nvSpPr>
        <p:spPr>
          <a:xfrm>
            <a:off x="8826607" y="339628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MENSAGEM CONFIRMAÇÃO REGISTO</a:t>
            </a:r>
          </a:p>
        </p:txBody>
      </p:sp>
      <p:sp>
        <p:nvSpPr>
          <p:cNvPr id="149" name="Flowchart: Decision 148">
            <a:extLst>
              <a:ext uri="{FF2B5EF4-FFF2-40B4-BE49-F238E27FC236}">
                <a16:creationId xmlns:a16="http://schemas.microsoft.com/office/drawing/2014/main" id="{7FF82ED2-F3DA-4E3F-8327-FD8A7202330C}"/>
              </a:ext>
            </a:extLst>
          </p:cNvPr>
          <p:cNvSpPr/>
          <p:nvPr/>
        </p:nvSpPr>
        <p:spPr>
          <a:xfrm>
            <a:off x="8414137" y="1626155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REGISTAR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 OU 2?</a:t>
            </a:r>
          </a:p>
        </p:txBody>
      </p:sp>
      <p:sp>
        <p:nvSpPr>
          <p:cNvPr id="152" name="Flowchart: Data 151">
            <a:extLst>
              <a:ext uri="{FF2B5EF4-FFF2-40B4-BE49-F238E27FC236}">
                <a16:creationId xmlns:a16="http://schemas.microsoft.com/office/drawing/2014/main" id="{B8ADAFD4-ACF4-4F62-ACA4-162C1A20E8D0}"/>
              </a:ext>
            </a:extLst>
          </p:cNvPr>
          <p:cNvSpPr/>
          <p:nvPr/>
        </p:nvSpPr>
        <p:spPr>
          <a:xfrm>
            <a:off x="7702087" y="3270604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SIM</a:t>
            </a:r>
          </a:p>
        </p:txBody>
      </p:sp>
      <p:sp>
        <p:nvSpPr>
          <p:cNvPr id="153" name="Flowchart: Data 152">
            <a:extLst>
              <a:ext uri="{FF2B5EF4-FFF2-40B4-BE49-F238E27FC236}">
                <a16:creationId xmlns:a16="http://schemas.microsoft.com/office/drawing/2014/main" id="{E52DB1E0-E927-43B3-AC44-F540DC0FFFCD}"/>
              </a:ext>
            </a:extLst>
          </p:cNvPr>
          <p:cNvSpPr/>
          <p:nvPr/>
        </p:nvSpPr>
        <p:spPr>
          <a:xfrm>
            <a:off x="9765430" y="3270604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NÃO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612E76-E257-4BFC-9C3F-1B84539CA4E6}"/>
              </a:ext>
            </a:extLst>
          </p:cNvPr>
          <p:cNvSpPr txBox="1"/>
          <p:nvPr/>
        </p:nvSpPr>
        <p:spPr>
          <a:xfrm>
            <a:off x="9293024" y="2734658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A55DBB3-7919-49D0-B301-6D9318C9DCA9}"/>
              </a:ext>
            </a:extLst>
          </p:cNvPr>
          <p:cNvCxnSpPr>
            <a:cxnSpLocks/>
          </p:cNvCxnSpPr>
          <p:nvPr/>
        </p:nvCxnSpPr>
        <p:spPr>
          <a:xfrm flipV="1">
            <a:off x="9677993" y="2902199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2F68FBA-EA5C-4B49-9FDF-B952F055A97A}"/>
              </a:ext>
            </a:extLst>
          </p:cNvPr>
          <p:cNvCxnSpPr>
            <a:cxnSpLocks/>
          </p:cNvCxnSpPr>
          <p:nvPr/>
        </p:nvCxnSpPr>
        <p:spPr>
          <a:xfrm flipH="1">
            <a:off x="10962021" y="217940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8AD76F4-1550-4DCF-BBFD-BCF946B8D4CB}"/>
              </a:ext>
            </a:extLst>
          </p:cNvPr>
          <p:cNvSpPr txBox="1"/>
          <p:nvPr/>
        </p:nvSpPr>
        <p:spPr>
          <a:xfrm>
            <a:off x="10688450" y="263807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94CF5E4-6E49-499A-9572-FFD42DF4CDB7}"/>
              </a:ext>
            </a:extLst>
          </p:cNvPr>
          <p:cNvCxnSpPr>
            <a:cxnSpLocks/>
          </p:cNvCxnSpPr>
          <p:nvPr/>
        </p:nvCxnSpPr>
        <p:spPr>
          <a:xfrm>
            <a:off x="11152247" y="2182731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96C2B10-91B5-4680-A6C4-B50C370FF2DE}"/>
              </a:ext>
            </a:extLst>
          </p:cNvPr>
          <p:cNvCxnSpPr>
            <a:cxnSpLocks/>
          </p:cNvCxnSpPr>
          <p:nvPr/>
        </p:nvCxnSpPr>
        <p:spPr>
          <a:xfrm>
            <a:off x="9677993" y="272219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C25CC76-83F7-4F19-AE20-F30C1484BE9A}"/>
              </a:ext>
            </a:extLst>
          </p:cNvPr>
          <p:cNvCxnSpPr>
            <a:cxnSpLocks/>
          </p:cNvCxnSpPr>
          <p:nvPr/>
        </p:nvCxnSpPr>
        <p:spPr>
          <a:xfrm flipV="1">
            <a:off x="8957993" y="3082199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4DB4E21-5768-457C-BE29-E8EED7FB66CC}"/>
              </a:ext>
            </a:extLst>
          </p:cNvPr>
          <p:cNvCxnSpPr>
            <a:cxnSpLocks/>
          </p:cNvCxnSpPr>
          <p:nvPr/>
        </p:nvCxnSpPr>
        <p:spPr>
          <a:xfrm>
            <a:off x="8957993" y="3086155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1B5B8FF-45B4-415D-912A-B5F46DC83C31}"/>
              </a:ext>
            </a:extLst>
          </p:cNvPr>
          <p:cNvCxnSpPr>
            <a:cxnSpLocks/>
          </p:cNvCxnSpPr>
          <p:nvPr/>
        </p:nvCxnSpPr>
        <p:spPr>
          <a:xfrm>
            <a:off x="10431466" y="3092783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7083A98-246E-4DD7-8EF9-6EA49BAB9EA3}"/>
              </a:ext>
            </a:extLst>
          </p:cNvPr>
          <p:cNvCxnSpPr>
            <a:cxnSpLocks/>
          </p:cNvCxnSpPr>
          <p:nvPr/>
        </p:nvCxnSpPr>
        <p:spPr>
          <a:xfrm flipH="1">
            <a:off x="9663297" y="1166169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3DCB2DA-59DD-4F70-A12B-F5302FEAC2A0}"/>
              </a:ext>
            </a:extLst>
          </p:cNvPr>
          <p:cNvCxnSpPr>
            <a:cxnSpLocks/>
          </p:cNvCxnSpPr>
          <p:nvPr/>
        </p:nvCxnSpPr>
        <p:spPr>
          <a:xfrm>
            <a:off x="8588835" y="3990604"/>
            <a:ext cx="0" cy="28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DAAA929-32DF-4470-9149-3E5154D8AE79}"/>
              </a:ext>
            </a:extLst>
          </p:cNvPr>
          <p:cNvCxnSpPr>
            <a:cxnSpLocks/>
          </p:cNvCxnSpPr>
          <p:nvPr/>
        </p:nvCxnSpPr>
        <p:spPr>
          <a:xfrm flipV="1">
            <a:off x="53008" y="6792864"/>
            <a:ext cx="85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F64B68B-F71E-4C51-A912-09CB97C81149}"/>
              </a:ext>
            </a:extLst>
          </p:cNvPr>
          <p:cNvCxnSpPr>
            <a:cxnSpLocks/>
          </p:cNvCxnSpPr>
          <p:nvPr/>
        </p:nvCxnSpPr>
        <p:spPr>
          <a:xfrm flipH="1">
            <a:off x="52351" y="821688"/>
            <a:ext cx="0" cy="59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3F1EEEB-5E51-4FB8-9F82-F0AF8CE3E941}"/>
              </a:ext>
            </a:extLst>
          </p:cNvPr>
          <p:cNvCxnSpPr/>
          <p:nvPr/>
        </p:nvCxnSpPr>
        <p:spPr>
          <a:xfrm>
            <a:off x="52351" y="821688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D84E16-71ED-4A78-98B2-155B83545F7C}"/>
              </a:ext>
            </a:extLst>
          </p:cNvPr>
          <p:cNvCxnSpPr>
            <a:cxnSpLocks/>
          </p:cNvCxnSpPr>
          <p:nvPr/>
        </p:nvCxnSpPr>
        <p:spPr>
          <a:xfrm>
            <a:off x="11401654" y="3630350"/>
            <a:ext cx="6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78929CF-5E84-4C2B-94FF-6B14440F4C5F}"/>
              </a:ext>
            </a:extLst>
          </p:cNvPr>
          <p:cNvCxnSpPr>
            <a:cxnSpLocks/>
          </p:cNvCxnSpPr>
          <p:nvPr/>
        </p:nvCxnSpPr>
        <p:spPr>
          <a:xfrm flipV="1">
            <a:off x="12010030" y="0"/>
            <a:ext cx="0" cy="36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8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2215511" y="115258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1298157" y="432583"/>
            <a:ext cx="180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CONSULTAR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CD523-BAAE-46F5-8679-445C2918586C}"/>
              </a:ext>
            </a:extLst>
          </p:cNvPr>
          <p:cNvCxnSpPr>
            <a:cxnSpLocks/>
          </p:cNvCxnSpPr>
          <p:nvPr/>
        </p:nvCxnSpPr>
        <p:spPr>
          <a:xfrm>
            <a:off x="2215511" y="-35417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478157" y="152504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PROCESSOS DOCENTES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01E37641-E936-4858-B5B6-AAD9F39983E9}"/>
              </a:ext>
            </a:extLst>
          </p:cNvPr>
          <p:cNvSpPr/>
          <p:nvPr/>
        </p:nvSpPr>
        <p:spPr>
          <a:xfrm>
            <a:off x="1267762" y="2756567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ACCEPT OMITTED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5EBB-0456-45F9-9CA7-19E5DB839C19}"/>
              </a:ext>
            </a:extLst>
          </p:cNvPr>
          <p:cNvCxnSpPr>
            <a:cxnSpLocks/>
          </p:cNvCxnSpPr>
          <p:nvPr/>
        </p:nvCxnSpPr>
        <p:spPr>
          <a:xfrm>
            <a:off x="2167762" y="238410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6FC0B2-12C7-4FC3-B28E-63CBA27875FB}"/>
              </a:ext>
            </a:extLst>
          </p:cNvPr>
          <p:cNvCxnSpPr>
            <a:cxnSpLocks/>
          </p:cNvCxnSpPr>
          <p:nvPr/>
        </p:nvCxnSpPr>
        <p:spPr>
          <a:xfrm>
            <a:off x="2215511" y="348144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948469" y="3855093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 VÁLIDA?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1827356" y="4963596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 flipV="1">
            <a:off x="2212325" y="5131137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3222782" y="4867008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 flipH="1">
            <a:off x="3679205" y="806431"/>
            <a:ext cx="0" cy="432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A1211-B86C-41D0-9E7F-17395CDD58DF}"/>
              </a:ext>
            </a:extLst>
          </p:cNvPr>
          <p:cNvCxnSpPr>
            <a:cxnSpLocks/>
          </p:cNvCxnSpPr>
          <p:nvPr/>
        </p:nvCxnSpPr>
        <p:spPr>
          <a:xfrm>
            <a:off x="2212325" y="495113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1495511" y="535132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PROCESSO E RESPETIVOS DADOS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01F196-6A37-446D-948C-FC5E87886F2F}"/>
              </a:ext>
            </a:extLst>
          </p:cNvPr>
          <p:cNvCxnSpPr/>
          <p:nvPr/>
        </p:nvCxnSpPr>
        <p:spPr>
          <a:xfrm>
            <a:off x="2195436" y="6189260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2192181" y="6485401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3994059" y="797401"/>
            <a:ext cx="0" cy="56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5EF33D-838D-4E0C-891A-F8617C4C9BDA}"/>
              </a:ext>
            </a:extLst>
          </p:cNvPr>
          <p:cNvCxnSpPr>
            <a:cxnSpLocks/>
          </p:cNvCxnSpPr>
          <p:nvPr/>
        </p:nvCxnSpPr>
        <p:spPr>
          <a:xfrm>
            <a:off x="4000676" y="795580"/>
            <a:ext cx="12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58D8F069-B41B-41D4-8E54-B6BA9C128A65}"/>
              </a:ext>
            </a:extLst>
          </p:cNvPr>
          <p:cNvSpPr/>
          <p:nvPr/>
        </p:nvSpPr>
        <p:spPr>
          <a:xfrm>
            <a:off x="5309642" y="255580"/>
            <a:ext cx="270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CONSULTAR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 OU 2?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816B4712-B1B6-4E69-B5DE-381A72046EDC}"/>
              </a:ext>
            </a:extLst>
          </p:cNvPr>
          <p:cNvSpPr/>
          <p:nvPr/>
        </p:nvSpPr>
        <p:spPr>
          <a:xfrm>
            <a:off x="4597592" y="1900029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SIM</a:t>
            </a:r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C39EC39A-C7A8-4DF8-9799-1BABC0063593}"/>
              </a:ext>
            </a:extLst>
          </p:cNvPr>
          <p:cNvSpPr/>
          <p:nvPr/>
        </p:nvSpPr>
        <p:spPr>
          <a:xfrm>
            <a:off x="6660935" y="1900029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NÃO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2E08A9-A3B9-4315-A938-A21C836000FD}"/>
              </a:ext>
            </a:extLst>
          </p:cNvPr>
          <p:cNvSpPr txBox="1"/>
          <p:nvPr/>
        </p:nvSpPr>
        <p:spPr>
          <a:xfrm>
            <a:off x="6188529" y="136408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E1D054-8610-4918-877F-5C414D6BE441}"/>
              </a:ext>
            </a:extLst>
          </p:cNvPr>
          <p:cNvCxnSpPr>
            <a:cxnSpLocks/>
          </p:cNvCxnSpPr>
          <p:nvPr/>
        </p:nvCxnSpPr>
        <p:spPr>
          <a:xfrm>
            <a:off x="6661988" y="1524250"/>
            <a:ext cx="15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F80FA-5A31-48F8-9B60-8FFA9B9B5759}"/>
              </a:ext>
            </a:extLst>
          </p:cNvPr>
          <p:cNvCxnSpPr>
            <a:cxnSpLocks/>
          </p:cNvCxnSpPr>
          <p:nvPr/>
        </p:nvCxnSpPr>
        <p:spPr>
          <a:xfrm flipH="1">
            <a:off x="8017946" y="792783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66AF13-EBB5-4DC5-B8DF-B7F9B19B8D92}"/>
              </a:ext>
            </a:extLst>
          </p:cNvPr>
          <p:cNvSpPr txBox="1"/>
          <p:nvPr/>
        </p:nvSpPr>
        <p:spPr>
          <a:xfrm>
            <a:off x="7744375" y="1251453"/>
            <a:ext cx="50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57B77-7904-45B5-94B3-7EA43C7DB5D0}"/>
              </a:ext>
            </a:extLst>
          </p:cNvPr>
          <p:cNvCxnSpPr>
            <a:cxnSpLocks/>
          </p:cNvCxnSpPr>
          <p:nvPr/>
        </p:nvCxnSpPr>
        <p:spPr>
          <a:xfrm>
            <a:off x="8200798" y="797408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518779-72BB-480B-BCCA-8E25059DD06E}"/>
              </a:ext>
            </a:extLst>
          </p:cNvPr>
          <p:cNvCxnSpPr>
            <a:cxnSpLocks/>
          </p:cNvCxnSpPr>
          <p:nvPr/>
        </p:nvCxnSpPr>
        <p:spPr>
          <a:xfrm>
            <a:off x="6661987" y="133687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88D2E1-42AA-457E-B02B-22AD00A5C801}"/>
              </a:ext>
            </a:extLst>
          </p:cNvPr>
          <p:cNvCxnSpPr>
            <a:cxnSpLocks/>
          </p:cNvCxnSpPr>
          <p:nvPr/>
        </p:nvCxnSpPr>
        <p:spPr>
          <a:xfrm>
            <a:off x="5853498" y="1711624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E2A960-4C6C-453D-BC0E-90DE3A9A33F3}"/>
              </a:ext>
            </a:extLst>
          </p:cNvPr>
          <p:cNvCxnSpPr>
            <a:cxnSpLocks/>
          </p:cNvCxnSpPr>
          <p:nvPr/>
        </p:nvCxnSpPr>
        <p:spPr>
          <a:xfrm>
            <a:off x="5853498" y="1715580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CAFAE0-E5BE-4B98-A1F4-8772B371566B}"/>
              </a:ext>
            </a:extLst>
          </p:cNvPr>
          <p:cNvCxnSpPr>
            <a:cxnSpLocks/>
          </p:cNvCxnSpPr>
          <p:nvPr/>
        </p:nvCxnSpPr>
        <p:spPr>
          <a:xfrm>
            <a:off x="7326971" y="1722208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15C8C-32E0-41ED-99F3-8E0885C4B5FF}"/>
              </a:ext>
            </a:extLst>
          </p:cNvPr>
          <p:cNvCxnSpPr>
            <a:cxnSpLocks/>
          </p:cNvCxnSpPr>
          <p:nvPr/>
        </p:nvCxnSpPr>
        <p:spPr>
          <a:xfrm>
            <a:off x="5491714" y="2620029"/>
            <a:ext cx="0" cy="40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477672" y="6688029"/>
            <a:ext cx="501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477672" y="712029"/>
            <a:ext cx="0" cy="59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477121" y="711914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48C8D-703E-486D-8356-5F55147D1D73}"/>
              </a:ext>
            </a:extLst>
          </p:cNvPr>
          <p:cNvCxnSpPr>
            <a:cxnSpLocks/>
          </p:cNvCxnSpPr>
          <p:nvPr/>
        </p:nvCxnSpPr>
        <p:spPr>
          <a:xfrm>
            <a:off x="8297159" y="2267149"/>
            <a:ext cx="6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242AF1-2A78-4462-ABD9-538558C90844}"/>
              </a:ext>
            </a:extLst>
          </p:cNvPr>
          <p:cNvCxnSpPr>
            <a:cxnSpLocks/>
          </p:cNvCxnSpPr>
          <p:nvPr/>
        </p:nvCxnSpPr>
        <p:spPr>
          <a:xfrm flipV="1">
            <a:off x="8905535" y="0"/>
            <a:ext cx="0" cy="226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C6FF3C-F024-4251-BF00-2442835ADB1E}"/>
              </a:ext>
            </a:extLst>
          </p:cNvPr>
          <p:cNvCxnSpPr/>
          <p:nvPr/>
        </p:nvCxnSpPr>
        <p:spPr>
          <a:xfrm flipH="1">
            <a:off x="3677255" y="802308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2215511" y="115258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1298157" y="432583"/>
            <a:ext cx="180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ELIMINAR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CD523-BAAE-46F5-8679-445C2918586C}"/>
              </a:ext>
            </a:extLst>
          </p:cNvPr>
          <p:cNvCxnSpPr>
            <a:cxnSpLocks/>
          </p:cNvCxnSpPr>
          <p:nvPr/>
        </p:nvCxnSpPr>
        <p:spPr>
          <a:xfrm>
            <a:off x="2215511" y="-35417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478157" y="152504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PROCESSOS DOCENTES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01E37641-E936-4858-B5B6-AAD9F39983E9}"/>
              </a:ext>
            </a:extLst>
          </p:cNvPr>
          <p:cNvSpPr/>
          <p:nvPr/>
        </p:nvSpPr>
        <p:spPr>
          <a:xfrm>
            <a:off x="1267762" y="2756567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ACCEPT OMITTED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5EBB-0456-45F9-9CA7-19E5DB839C19}"/>
              </a:ext>
            </a:extLst>
          </p:cNvPr>
          <p:cNvCxnSpPr>
            <a:cxnSpLocks/>
          </p:cNvCxnSpPr>
          <p:nvPr/>
        </p:nvCxnSpPr>
        <p:spPr>
          <a:xfrm>
            <a:off x="2167762" y="238410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6FC0B2-12C7-4FC3-B28E-63CBA27875FB}"/>
              </a:ext>
            </a:extLst>
          </p:cNvPr>
          <p:cNvCxnSpPr>
            <a:cxnSpLocks/>
          </p:cNvCxnSpPr>
          <p:nvPr/>
        </p:nvCxnSpPr>
        <p:spPr>
          <a:xfrm>
            <a:off x="2215511" y="348144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948469" y="3855093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 VÁLIDA?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1827356" y="4963596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 flipV="1">
            <a:off x="2212325" y="5131137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3222782" y="4867008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 flipH="1">
            <a:off x="3679205" y="136478"/>
            <a:ext cx="0" cy="499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A1211-B86C-41D0-9E7F-17395CDD58DF}"/>
              </a:ext>
            </a:extLst>
          </p:cNvPr>
          <p:cNvCxnSpPr>
            <a:cxnSpLocks/>
          </p:cNvCxnSpPr>
          <p:nvPr/>
        </p:nvCxnSpPr>
        <p:spPr>
          <a:xfrm>
            <a:off x="2212325" y="495113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1495511" y="535132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PROCESSO E RESPETIVOS DADOS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01F196-6A37-446D-948C-FC5E87886F2F}"/>
              </a:ext>
            </a:extLst>
          </p:cNvPr>
          <p:cNvCxnSpPr/>
          <p:nvPr/>
        </p:nvCxnSpPr>
        <p:spPr>
          <a:xfrm>
            <a:off x="2202810" y="6189260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2192181" y="6485401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3992181" y="807595"/>
            <a:ext cx="0" cy="567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58D8F069-B41B-41D4-8E54-B6BA9C128A65}"/>
              </a:ext>
            </a:extLst>
          </p:cNvPr>
          <p:cNvSpPr/>
          <p:nvPr/>
        </p:nvSpPr>
        <p:spPr>
          <a:xfrm>
            <a:off x="4918478" y="4216347"/>
            <a:ext cx="270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NOVO ELIMINAR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 OU 2?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816B4712-B1B6-4E69-B5DE-381A72046EDC}"/>
              </a:ext>
            </a:extLst>
          </p:cNvPr>
          <p:cNvSpPr/>
          <p:nvPr/>
        </p:nvSpPr>
        <p:spPr>
          <a:xfrm>
            <a:off x="4206428" y="5860796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SIM</a:t>
            </a:r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C39EC39A-C7A8-4DF8-9799-1BABC0063593}"/>
              </a:ext>
            </a:extLst>
          </p:cNvPr>
          <p:cNvSpPr/>
          <p:nvPr/>
        </p:nvSpPr>
        <p:spPr>
          <a:xfrm>
            <a:off x="6269771" y="5860796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NÃO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2E08A9-A3B9-4315-A938-A21C836000FD}"/>
              </a:ext>
            </a:extLst>
          </p:cNvPr>
          <p:cNvSpPr txBox="1"/>
          <p:nvPr/>
        </p:nvSpPr>
        <p:spPr>
          <a:xfrm>
            <a:off x="5797365" y="5324850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E1D054-8610-4918-877F-5C414D6BE441}"/>
              </a:ext>
            </a:extLst>
          </p:cNvPr>
          <p:cNvCxnSpPr>
            <a:cxnSpLocks/>
          </p:cNvCxnSpPr>
          <p:nvPr/>
        </p:nvCxnSpPr>
        <p:spPr>
          <a:xfrm>
            <a:off x="6182334" y="549239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F80FA-5A31-48F8-9B60-8FFA9B9B5759}"/>
              </a:ext>
            </a:extLst>
          </p:cNvPr>
          <p:cNvCxnSpPr>
            <a:cxnSpLocks/>
          </p:cNvCxnSpPr>
          <p:nvPr/>
        </p:nvCxnSpPr>
        <p:spPr>
          <a:xfrm flipH="1">
            <a:off x="7626782" y="475355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66AF13-EBB5-4DC5-B8DF-B7F9B19B8D92}"/>
              </a:ext>
            </a:extLst>
          </p:cNvPr>
          <p:cNvSpPr txBox="1"/>
          <p:nvPr/>
        </p:nvSpPr>
        <p:spPr>
          <a:xfrm>
            <a:off x="7353211" y="521222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57B77-7904-45B5-94B3-7EA43C7DB5D0}"/>
              </a:ext>
            </a:extLst>
          </p:cNvPr>
          <p:cNvCxnSpPr>
            <a:cxnSpLocks/>
          </p:cNvCxnSpPr>
          <p:nvPr/>
        </p:nvCxnSpPr>
        <p:spPr>
          <a:xfrm>
            <a:off x="7809634" y="4765549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518779-72BB-480B-BCCA-8E25059DD06E}"/>
              </a:ext>
            </a:extLst>
          </p:cNvPr>
          <p:cNvCxnSpPr>
            <a:cxnSpLocks/>
          </p:cNvCxnSpPr>
          <p:nvPr/>
        </p:nvCxnSpPr>
        <p:spPr>
          <a:xfrm>
            <a:off x="6182334" y="531239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88D2E1-42AA-457E-B02B-22AD00A5C801}"/>
              </a:ext>
            </a:extLst>
          </p:cNvPr>
          <p:cNvCxnSpPr>
            <a:cxnSpLocks/>
          </p:cNvCxnSpPr>
          <p:nvPr/>
        </p:nvCxnSpPr>
        <p:spPr>
          <a:xfrm>
            <a:off x="5462334" y="5672391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E2A960-4C6C-453D-BC0E-90DE3A9A33F3}"/>
              </a:ext>
            </a:extLst>
          </p:cNvPr>
          <p:cNvCxnSpPr>
            <a:cxnSpLocks/>
          </p:cNvCxnSpPr>
          <p:nvPr/>
        </p:nvCxnSpPr>
        <p:spPr>
          <a:xfrm>
            <a:off x="5462334" y="567634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CAFAE0-E5BE-4B98-A1F4-8772B371566B}"/>
              </a:ext>
            </a:extLst>
          </p:cNvPr>
          <p:cNvCxnSpPr>
            <a:cxnSpLocks/>
          </p:cNvCxnSpPr>
          <p:nvPr/>
        </p:nvCxnSpPr>
        <p:spPr>
          <a:xfrm>
            <a:off x="6935807" y="5682975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468664" y="6750223"/>
            <a:ext cx="44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470298" y="697281"/>
            <a:ext cx="0" cy="6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477121" y="697166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48C8D-703E-486D-8356-5F55147D1D73}"/>
              </a:ext>
            </a:extLst>
          </p:cNvPr>
          <p:cNvCxnSpPr>
            <a:cxnSpLocks/>
          </p:cNvCxnSpPr>
          <p:nvPr/>
        </p:nvCxnSpPr>
        <p:spPr>
          <a:xfrm>
            <a:off x="7892347" y="6220542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242AF1-2A78-4462-ABD9-538558C90844}"/>
              </a:ext>
            </a:extLst>
          </p:cNvPr>
          <p:cNvCxnSpPr>
            <a:cxnSpLocks/>
          </p:cNvCxnSpPr>
          <p:nvPr/>
        </p:nvCxnSpPr>
        <p:spPr>
          <a:xfrm flipV="1">
            <a:off x="11338571" y="0"/>
            <a:ext cx="0" cy="62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EAA87567-17CE-4BC7-BFE7-B52662246DC8}"/>
              </a:ext>
            </a:extLst>
          </p:cNvPr>
          <p:cNvSpPr/>
          <p:nvPr/>
        </p:nvSpPr>
        <p:spPr>
          <a:xfrm>
            <a:off x="5317399" y="270392"/>
            <a:ext cx="270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CONFIRMAÇÃO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 OU 2?</a:t>
            </a:r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ABA81A78-E479-4F90-ADB3-0F57DFB4634E}"/>
              </a:ext>
            </a:extLst>
          </p:cNvPr>
          <p:cNvSpPr/>
          <p:nvPr/>
        </p:nvSpPr>
        <p:spPr>
          <a:xfrm>
            <a:off x="4605349" y="1914841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SIM</a:t>
            </a:r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E9A6BB8A-5CCF-4B15-9AC4-C4903EDF819D}"/>
              </a:ext>
            </a:extLst>
          </p:cNvPr>
          <p:cNvSpPr/>
          <p:nvPr/>
        </p:nvSpPr>
        <p:spPr>
          <a:xfrm>
            <a:off x="6668692" y="1914841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NÃO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BAB3CD-2A4E-4365-91C6-EB566EB66D32}"/>
              </a:ext>
            </a:extLst>
          </p:cNvPr>
          <p:cNvSpPr txBox="1"/>
          <p:nvPr/>
        </p:nvSpPr>
        <p:spPr>
          <a:xfrm>
            <a:off x="6196286" y="1378895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43EEAE-34C1-4A1A-8715-47CDBC4B12B5}"/>
              </a:ext>
            </a:extLst>
          </p:cNvPr>
          <p:cNvCxnSpPr>
            <a:cxnSpLocks/>
          </p:cNvCxnSpPr>
          <p:nvPr/>
        </p:nvCxnSpPr>
        <p:spPr>
          <a:xfrm>
            <a:off x="6669747" y="1546436"/>
            <a:ext cx="15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E27C86-0842-4FD6-B901-C975F8F64F69}"/>
              </a:ext>
            </a:extLst>
          </p:cNvPr>
          <p:cNvCxnSpPr>
            <a:cxnSpLocks/>
          </p:cNvCxnSpPr>
          <p:nvPr/>
        </p:nvCxnSpPr>
        <p:spPr>
          <a:xfrm flipH="1">
            <a:off x="8025703" y="807595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47A658-6CE8-43D3-91D7-F2F605AF29C6}"/>
              </a:ext>
            </a:extLst>
          </p:cNvPr>
          <p:cNvSpPr txBox="1"/>
          <p:nvPr/>
        </p:nvSpPr>
        <p:spPr>
          <a:xfrm>
            <a:off x="7752132" y="1266265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671E21-DE1F-46E0-9A81-ACA62E7520DC}"/>
              </a:ext>
            </a:extLst>
          </p:cNvPr>
          <p:cNvCxnSpPr>
            <a:cxnSpLocks/>
          </p:cNvCxnSpPr>
          <p:nvPr/>
        </p:nvCxnSpPr>
        <p:spPr>
          <a:xfrm>
            <a:off x="8208555" y="821745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611B2-D3B6-4E48-AD23-16C7BF776C31}"/>
              </a:ext>
            </a:extLst>
          </p:cNvPr>
          <p:cNvCxnSpPr>
            <a:cxnSpLocks/>
          </p:cNvCxnSpPr>
          <p:nvPr/>
        </p:nvCxnSpPr>
        <p:spPr>
          <a:xfrm>
            <a:off x="6669745" y="135168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14C243A-7330-488F-B3B8-B792C6C45F51}"/>
              </a:ext>
            </a:extLst>
          </p:cNvPr>
          <p:cNvCxnSpPr>
            <a:cxnSpLocks/>
          </p:cNvCxnSpPr>
          <p:nvPr/>
        </p:nvCxnSpPr>
        <p:spPr>
          <a:xfrm>
            <a:off x="5861255" y="1726436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D49B43-1C21-4FB0-9E39-3DFFF1DA1792}"/>
              </a:ext>
            </a:extLst>
          </p:cNvPr>
          <p:cNvCxnSpPr>
            <a:cxnSpLocks/>
          </p:cNvCxnSpPr>
          <p:nvPr/>
        </p:nvCxnSpPr>
        <p:spPr>
          <a:xfrm>
            <a:off x="5861255" y="173039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5B53D0-F003-4C79-BA1A-2ABABE19298F}"/>
              </a:ext>
            </a:extLst>
          </p:cNvPr>
          <p:cNvCxnSpPr>
            <a:cxnSpLocks/>
          </p:cNvCxnSpPr>
          <p:nvPr/>
        </p:nvCxnSpPr>
        <p:spPr>
          <a:xfrm>
            <a:off x="7334728" y="1737020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8B0A32-4FA5-45C4-8D57-239462163769}"/>
              </a:ext>
            </a:extLst>
          </p:cNvPr>
          <p:cNvCxnSpPr>
            <a:cxnSpLocks/>
          </p:cNvCxnSpPr>
          <p:nvPr/>
        </p:nvCxnSpPr>
        <p:spPr>
          <a:xfrm>
            <a:off x="5439057" y="264341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DC66A3-B7C7-4C4A-A743-6D497F2F7125}"/>
              </a:ext>
            </a:extLst>
          </p:cNvPr>
          <p:cNvCxnSpPr>
            <a:cxnSpLocks/>
          </p:cNvCxnSpPr>
          <p:nvPr/>
        </p:nvCxnSpPr>
        <p:spPr>
          <a:xfrm>
            <a:off x="7457741" y="263484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F78DE863-8A11-4793-A41D-EA27D3F4CBB2}"/>
              </a:ext>
            </a:extLst>
          </p:cNvPr>
          <p:cNvSpPr/>
          <p:nvPr/>
        </p:nvSpPr>
        <p:spPr>
          <a:xfrm>
            <a:off x="4679570" y="302656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OPERAÇÃO CONFIRMADA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26FAD20F-32DD-4236-AE33-30F40A63F3ED}"/>
              </a:ext>
            </a:extLst>
          </p:cNvPr>
          <p:cNvSpPr/>
          <p:nvPr/>
        </p:nvSpPr>
        <p:spPr>
          <a:xfrm>
            <a:off x="6745350" y="3010525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OPERAÇÃO ANULADA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A4BEFA-AB3B-4F78-9693-49F98B381B31}"/>
              </a:ext>
            </a:extLst>
          </p:cNvPr>
          <p:cNvCxnSpPr>
            <a:cxnSpLocks/>
          </p:cNvCxnSpPr>
          <p:nvPr/>
        </p:nvCxnSpPr>
        <p:spPr>
          <a:xfrm flipH="1">
            <a:off x="4934520" y="657172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0DAD6F-DA74-4E99-9852-43197BE976AA}"/>
              </a:ext>
            </a:extLst>
          </p:cNvPr>
          <p:cNvCxnSpPr>
            <a:cxnSpLocks/>
          </p:cNvCxnSpPr>
          <p:nvPr/>
        </p:nvCxnSpPr>
        <p:spPr>
          <a:xfrm flipV="1">
            <a:off x="5452059" y="4044727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82F241-85F9-4324-BFFA-25A699D33DC6}"/>
              </a:ext>
            </a:extLst>
          </p:cNvPr>
          <p:cNvCxnSpPr>
            <a:cxnSpLocks/>
          </p:cNvCxnSpPr>
          <p:nvPr/>
        </p:nvCxnSpPr>
        <p:spPr>
          <a:xfrm>
            <a:off x="6269771" y="403634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AE7B5F-609C-4D90-9608-CAA4EB5BA9AF}"/>
              </a:ext>
            </a:extLst>
          </p:cNvPr>
          <p:cNvCxnSpPr/>
          <p:nvPr/>
        </p:nvCxnSpPr>
        <p:spPr>
          <a:xfrm>
            <a:off x="7252705" y="3902369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F34115-2F38-4268-B27E-6B7D1FC36272}"/>
              </a:ext>
            </a:extLst>
          </p:cNvPr>
          <p:cNvCxnSpPr/>
          <p:nvPr/>
        </p:nvCxnSpPr>
        <p:spPr>
          <a:xfrm>
            <a:off x="5447076" y="3861425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3FAA92-A8C7-4582-B4BE-256B30901067}"/>
              </a:ext>
            </a:extLst>
          </p:cNvPr>
          <p:cNvCxnSpPr>
            <a:cxnSpLocks/>
          </p:cNvCxnSpPr>
          <p:nvPr/>
        </p:nvCxnSpPr>
        <p:spPr>
          <a:xfrm>
            <a:off x="3687840" y="136478"/>
            <a:ext cx="53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DE13B-54AC-46E6-98CC-47AEB61B3325}"/>
              </a:ext>
            </a:extLst>
          </p:cNvPr>
          <p:cNvCxnSpPr>
            <a:cxnSpLocks/>
          </p:cNvCxnSpPr>
          <p:nvPr/>
        </p:nvCxnSpPr>
        <p:spPr>
          <a:xfrm flipH="1">
            <a:off x="9051266" y="139834"/>
            <a:ext cx="0" cy="40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89BC92-67AA-4BCE-BE7E-DC739036B7D6}"/>
              </a:ext>
            </a:extLst>
          </p:cNvPr>
          <p:cNvCxnSpPr>
            <a:cxnSpLocks/>
          </p:cNvCxnSpPr>
          <p:nvPr/>
        </p:nvCxnSpPr>
        <p:spPr>
          <a:xfrm flipH="1">
            <a:off x="6301701" y="4202699"/>
            <a:ext cx="27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6663E4-E20A-4FB2-8029-A74A3DBAE9CB}"/>
              </a:ext>
            </a:extLst>
          </p:cNvPr>
          <p:cNvCxnSpPr>
            <a:cxnSpLocks/>
          </p:cNvCxnSpPr>
          <p:nvPr/>
        </p:nvCxnSpPr>
        <p:spPr>
          <a:xfrm>
            <a:off x="3992181" y="807595"/>
            <a:ext cx="129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5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EF039-A4C7-433E-9B37-A7ACE8D0B9D9}"/>
              </a:ext>
            </a:extLst>
          </p:cNvPr>
          <p:cNvCxnSpPr>
            <a:cxnSpLocks/>
          </p:cNvCxnSpPr>
          <p:nvPr/>
        </p:nvCxnSpPr>
        <p:spPr>
          <a:xfrm>
            <a:off x="1806073" y="115258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04C4A5E-D842-498D-999F-802D48DF6A9A}"/>
              </a:ext>
            </a:extLst>
          </p:cNvPr>
          <p:cNvSpPr/>
          <p:nvPr/>
        </p:nvSpPr>
        <p:spPr>
          <a:xfrm>
            <a:off x="888719" y="432583"/>
            <a:ext cx="180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ALTERAR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CD523-BAAE-46F5-8679-445C2918586C}"/>
              </a:ext>
            </a:extLst>
          </p:cNvPr>
          <p:cNvCxnSpPr>
            <a:cxnSpLocks/>
          </p:cNvCxnSpPr>
          <p:nvPr/>
        </p:nvCxnSpPr>
        <p:spPr>
          <a:xfrm>
            <a:off x="1806073" y="-35417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C4C71BD-6D46-4BB6-A47C-E20AA4CE635A}"/>
              </a:ext>
            </a:extLst>
          </p:cNvPr>
          <p:cNvSpPr/>
          <p:nvPr/>
        </p:nvSpPr>
        <p:spPr>
          <a:xfrm>
            <a:off x="1068719" y="152504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LISTA PROCESSOS DOCENTES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01E37641-E936-4858-B5B6-AAD9F39983E9}"/>
              </a:ext>
            </a:extLst>
          </p:cNvPr>
          <p:cNvSpPr/>
          <p:nvPr/>
        </p:nvSpPr>
        <p:spPr>
          <a:xfrm>
            <a:off x="858324" y="2756567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ACCEPT OMITTED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5EBB-0456-45F9-9CA7-19E5DB839C19}"/>
              </a:ext>
            </a:extLst>
          </p:cNvPr>
          <p:cNvCxnSpPr>
            <a:cxnSpLocks/>
          </p:cNvCxnSpPr>
          <p:nvPr/>
        </p:nvCxnSpPr>
        <p:spPr>
          <a:xfrm>
            <a:off x="1758324" y="238410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6FC0B2-12C7-4FC3-B28E-63CBA27875FB}"/>
              </a:ext>
            </a:extLst>
          </p:cNvPr>
          <p:cNvCxnSpPr>
            <a:cxnSpLocks/>
          </p:cNvCxnSpPr>
          <p:nvPr/>
        </p:nvCxnSpPr>
        <p:spPr>
          <a:xfrm>
            <a:off x="1806073" y="348144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5241286-82D4-420F-AF4F-A32C1746E3D9}"/>
              </a:ext>
            </a:extLst>
          </p:cNvPr>
          <p:cNvSpPr/>
          <p:nvPr/>
        </p:nvSpPr>
        <p:spPr>
          <a:xfrm>
            <a:off x="539031" y="3855093"/>
            <a:ext cx="252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SIGLA VÁLIDA?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6837F-67FB-4CC1-B5D7-9C360C6C1E53}"/>
              </a:ext>
            </a:extLst>
          </p:cNvPr>
          <p:cNvSpPr txBox="1"/>
          <p:nvPr/>
        </p:nvSpPr>
        <p:spPr>
          <a:xfrm>
            <a:off x="1417918" y="4963596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C762B-F96E-4C35-B112-3E62048EB2F5}"/>
              </a:ext>
            </a:extLst>
          </p:cNvPr>
          <p:cNvCxnSpPr>
            <a:cxnSpLocks/>
          </p:cNvCxnSpPr>
          <p:nvPr/>
        </p:nvCxnSpPr>
        <p:spPr>
          <a:xfrm flipV="1">
            <a:off x="1802887" y="5131137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30723D-7E1A-4C15-A409-18C527DE6870}"/>
              </a:ext>
            </a:extLst>
          </p:cNvPr>
          <p:cNvSpPr txBox="1"/>
          <p:nvPr/>
        </p:nvSpPr>
        <p:spPr>
          <a:xfrm>
            <a:off x="2813344" y="4867008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32A0-59AF-4DE6-90E4-A0855FB09648}"/>
              </a:ext>
            </a:extLst>
          </p:cNvPr>
          <p:cNvCxnSpPr>
            <a:cxnSpLocks/>
          </p:cNvCxnSpPr>
          <p:nvPr/>
        </p:nvCxnSpPr>
        <p:spPr>
          <a:xfrm>
            <a:off x="3269767" y="81885"/>
            <a:ext cx="0" cy="50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A1211-B86C-41D0-9E7F-17395CDD58DF}"/>
              </a:ext>
            </a:extLst>
          </p:cNvPr>
          <p:cNvCxnSpPr>
            <a:cxnSpLocks/>
          </p:cNvCxnSpPr>
          <p:nvPr/>
        </p:nvCxnSpPr>
        <p:spPr>
          <a:xfrm>
            <a:off x="1802887" y="495113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C7D8669-956F-44C2-8EEA-E20D59B5D7BB}"/>
              </a:ext>
            </a:extLst>
          </p:cNvPr>
          <p:cNvSpPr/>
          <p:nvPr/>
        </p:nvSpPr>
        <p:spPr>
          <a:xfrm>
            <a:off x="1086073" y="5351327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PROCESSO E RESPETIVOS DADOS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01F196-6A37-446D-948C-FC5E87886F2F}"/>
              </a:ext>
            </a:extLst>
          </p:cNvPr>
          <p:cNvCxnSpPr/>
          <p:nvPr/>
        </p:nvCxnSpPr>
        <p:spPr>
          <a:xfrm>
            <a:off x="1793372" y="6189260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B918D8-7BCC-45DE-8030-CDACE0771891}"/>
              </a:ext>
            </a:extLst>
          </p:cNvPr>
          <p:cNvCxnSpPr>
            <a:cxnSpLocks/>
          </p:cNvCxnSpPr>
          <p:nvPr/>
        </p:nvCxnSpPr>
        <p:spPr>
          <a:xfrm flipV="1">
            <a:off x="1782743" y="648540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D54156-448A-4761-BF24-B955B003A4A8}"/>
              </a:ext>
            </a:extLst>
          </p:cNvPr>
          <p:cNvCxnSpPr>
            <a:cxnSpLocks/>
          </p:cNvCxnSpPr>
          <p:nvPr/>
        </p:nvCxnSpPr>
        <p:spPr>
          <a:xfrm>
            <a:off x="3393549" y="797401"/>
            <a:ext cx="0" cy="56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5EF33D-838D-4E0C-891A-F8617C4C9BDA}"/>
              </a:ext>
            </a:extLst>
          </p:cNvPr>
          <p:cNvCxnSpPr>
            <a:cxnSpLocks/>
          </p:cNvCxnSpPr>
          <p:nvPr/>
        </p:nvCxnSpPr>
        <p:spPr>
          <a:xfrm>
            <a:off x="3400166" y="79558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58D8F069-B41B-41D4-8E54-B6BA9C128A65}"/>
              </a:ext>
            </a:extLst>
          </p:cNvPr>
          <p:cNvSpPr/>
          <p:nvPr/>
        </p:nvSpPr>
        <p:spPr>
          <a:xfrm>
            <a:off x="7702626" y="4216347"/>
            <a:ext cx="270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NOVA CONSULTA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 OU 2?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816B4712-B1B6-4E69-B5DE-381A72046EDC}"/>
              </a:ext>
            </a:extLst>
          </p:cNvPr>
          <p:cNvSpPr/>
          <p:nvPr/>
        </p:nvSpPr>
        <p:spPr>
          <a:xfrm>
            <a:off x="6990576" y="5860796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SIM</a:t>
            </a:r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C39EC39A-C7A8-4DF8-9799-1BABC0063593}"/>
              </a:ext>
            </a:extLst>
          </p:cNvPr>
          <p:cNvSpPr/>
          <p:nvPr/>
        </p:nvSpPr>
        <p:spPr>
          <a:xfrm>
            <a:off x="9053919" y="5860796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NÃO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2E08A9-A3B9-4315-A938-A21C836000FD}"/>
              </a:ext>
            </a:extLst>
          </p:cNvPr>
          <p:cNvSpPr txBox="1"/>
          <p:nvPr/>
        </p:nvSpPr>
        <p:spPr>
          <a:xfrm>
            <a:off x="8581513" y="5324850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E1D054-8610-4918-877F-5C414D6BE441}"/>
              </a:ext>
            </a:extLst>
          </p:cNvPr>
          <p:cNvCxnSpPr>
            <a:cxnSpLocks/>
          </p:cNvCxnSpPr>
          <p:nvPr/>
        </p:nvCxnSpPr>
        <p:spPr>
          <a:xfrm>
            <a:off x="9056122" y="5480439"/>
            <a:ext cx="15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F80FA-5A31-48F8-9B60-8FFA9B9B5759}"/>
              </a:ext>
            </a:extLst>
          </p:cNvPr>
          <p:cNvCxnSpPr>
            <a:cxnSpLocks/>
          </p:cNvCxnSpPr>
          <p:nvPr/>
        </p:nvCxnSpPr>
        <p:spPr>
          <a:xfrm flipH="1">
            <a:off x="10410930" y="4753550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66AF13-EBB5-4DC5-B8DF-B7F9B19B8D92}"/>
              </a:ext>
            </a:extLst>
          </p:cNvPr>
          <p:cNvSpPr txBox="1"/>
          <p:nvPr/>
        </p:nvSpPr>
        <p:spPr>
          <a:xfrm>
            <a:off x="10143335" y="5218196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57B77-7904-45B5-94B3-7EA43C7DB5D0}"/>
              </a:ext>
            </a:extLst>
          </p:cNvPr>
          <p:cNvCxnSpPr>
            <a:cxnSpLocks/>
          </p:cNvCxnSpPr>
          <p:nvPr/>
        </p:nvCxnSpPr>
        <p:spPr>
          <a:xfrm>
            <a:off x="10593782" y="4752199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518779-72BB-480B-BCCA-8E25059DD06E}"/>
              </a:ext>
            </a:extLst>
          </p:cNvPr>
          <p:cNvCxnSpPr>
            <a:cxnSpLocks/>
          </p:cNvCxnSpPr>
          <p:nvPr/>
        </p:nvCxnSpPr>
        <p:spPr>
          <a:xfrm>
            <a:off x="9056127" y="531239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88D2E1-42AA-457E-B02B-22AD00A5C801}"/>
              </a:ext>
            </a:extLst>
          </p:cNvPr>
          <p:cNvCxnSpPr>
            <a:cxnSpLocks/>
          </p:cNvCxnSpPr>
          <p:nvPr/>
        </p:nvCxnSpPr>
        <p:spPr>
          <a:xfrm>
            <a:off x="8246482" y="5672391"/>
            <a:ext cx="14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E2A960-4C6C-453D-BC0E-90DE3A9A33F3}"/>
              </a:ext>
            </a:extLst>
          </p:cNvPr>
          <p:cNvCxnSpPr>
            <a:cxnSpLocks/>
          </p:cNvCxnSpPr>
          <p:nvPr/>
        </p:nvCxnSpPr>
        <p:spPr>
          <a:xfrm>
            <a:off x="8246482" y="567634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CAFAE0-E5BE-4B98-A1F4-8772B371566B}"/>
              </a:ext>
            </a:extLst>
          </p:cNvPr>
          <p:cNvCxnSpPr>
            <a:cxnSpLocks/>
          </p:cNvCxnSpPr>
          <p:nvPr/>
        </p:nvCxnSpPr>
        <p:spPr>
          <a:xfrm>
            <a:off x="9725931" y="5676999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2F8AD-6A49-48D6-ABE7-1E59B0412D9B}"/>
              </a:ext>
            </a:extLst>
          </p:cNvPr>
          <p:cNvCxnSpPr>
            <a:cxnSpLocks/>
          </p:cNvCxnSpPr>
          <p:nvPr/>
        </p:nvCxnSpPr>
        <p:spPr>
          <a:xfrm>
            <a:off x="59226" y="6750223"/>
            <a:ext cx="7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71BCBB-0DEB-45B1-A5BB-30785F357526}"/>
              </a:ext>
            </a:extLst>
          </p:cNvPr>
          <p:cNvCxnSpPr>
            <a:cxnSpLocks/>
          </p:cNvCxnSpPr>
          <p:nvPr/>
        </p:nvCxnSpPr>
        <p:spPr>
          <a:xfrm>
            <a:off x="68234" y="712029"/>
            <a:ext cx="0" cy="6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C99387-FD36-4BF1-BDBA-833F73A54DC6}"/>
              </a:ext>
            </a:extLst>
          </p:cNvPr>
          <p:cNvCxnSpPr>
            <a:cxnSpLocks/>
          </p:cNvCxnSpPr>
          <p:nvPr/>
        </p:nvCxnSpPr>
        <p:spPr>
          <a:xfrm>
            <a:off x="67683" y="711914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48C8D-703E-486D-8356-5F55147D1D73}"/>
              </a:ext>
            </a:extLst>
          </p:cNvPr>
          <p:cNvCxnSpPr>
            <a:cxnSpLocks/>
          </p:cNvCxnSpPr>
          <p:nvPr/>
        </p:nvCxnSpPr>
        <p:spPr>
          <a:xfrm>
            <a:off x="10690143" y="6220542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242AF1-2A78-4462-ABD9-538558C90844}"/>
              </a:ext>
            </a:extLst>
          </p:cNvPr>
          <p:cNvCxnSpPr>
            <a:cxnSpLocks/>
          </p:cNvCxnSpPr>
          <p:nvPr/>
        </p:nvCxnSpPr>
        <p:spPr>
          <a:xfrm flipV="1">
            <a:off x="12134423" y="0"/>
            <a:ext cx="0" cy="62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EAA87567-17CE-4BC7-BFE7-B52662246DC8}"/>
              </a:ext>
            </a:extLst>
          </p:cNvPr>
          <p:cNvSpPr/>
          <p:nvPr/>
        </p:nvSpPr>
        <p:spPr>
          <a:xfrm>
            <a:off x="7934355" y="1453820"/>
            <a:ext cx="270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NOVA ALTERAÇÃO</a:t>
            </a:r>
          </a:p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= 1 OU 2? </a:t>
            </a:r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ABA81A78-E479-4F90-ADB3-0F57DFB4634E}"/>
              </a:ext>
            </a:extLst>
          </p:cNvPr>
          <p:cNvSpPr/>
          <p:nvPr/>
        </p:nvSpPr>
        <p:spPr>
          <a:xfrm>
            <a:off x="7675140" y="181057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SIM</a:t>
            </a:r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E9A6BB8A-5CCF-4B15-9AC4-C4903EDF819D}"/>
              </a:ext>
            </a:extLst>
          </p:cNvPr>
          <p:cNvSpPr/>
          <p:nvPr/>
        </p:nvSpPr>
        <p:spPr>
          <a:xfrm>
            <a:off x="9495215" y="181057"/>
            <a:ext cx="1800000" cy="72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NÃO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BAB3CD-2A4E-4365-91C6-EB566EB66D32}"/>
              </a:ext>
            </a:extLst>
          </p:cNvPr>
          <p:cNvSpPr txBox="1"/>
          <p:nvPr/>
        </p:nvSpPr>
        <p:spPr>
          <a:xfrm>
            <a:off x="8827947" y="1190648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43EEAE-34C1-4A1A-8715-47CDBC4B12B5}"/>
              </a:ext>
            </a:extLst>
          </p:cNvPr>
          <p:cNvCxnSpPr>
            <a:cxnSpLocks/>
          </p:cNvCxnSpPr>
          <p:nvPr/>
        </p:nvCxnSpPr>
        <p:spPr>
          <a:xfrm>
            <a:off x="8515024" y="1147133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E27C86-0842-4FD6-B901-C975F8F64F69}"/>
              </a:ext>
            </a:extLst>
          </p:cNvPr>
          <p:cNvCxnSpPr>
            <a:cxnSpLocks/>
          </p:cNvCxnSpPr>
          <p:nvPr/>
        </p:nvCxnSpPr>
        <p:spPr>
          <a:xfrm flipH="1">
            <a:off x="10649199" y="199382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47A658-6CE8-43D3-91D7-F2F605AF29C6}"/>
              </a:ext>
            </a:extLst>
          </p:cNvPr>
          <p:cNvSpPr txBox="1"/>
          <p:nvPr/>
        </p:nvSpPr>
        <p:spPr>
          <a:xfrm>
            <a:off x="10505234" y="1378910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671E21-DE1F-46E0-9A81-ACA62E7520DC}"/>
              </a:ext>
            </a:extLst>
          </p:cNvPr>
          <p:cNvCxnSpPr>
            <a:cxnSpLocks/>
          </p:cNvCxnSpPr>
          <p:nvPr/>
        </p:nvCxnSpPr>
        <p:spPr>
          <a:xfrm>
            <a:off x="11002230" y="1348757"/>
            <a:ext cx="0" cy="6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611B2-D3B6-4E48-AD23-16C7BF776C31}"/>
              </a:ext>
            </a:extLst>
          </p:cNvPr>
          <p:cNvCxnSpPr>
            <a:cxnSpLocks/>
          </p:cNvCxnSpPr>
          <p:nvPr/>
        </p:nvCxnSpPr>
        <p:spPr>
          <a:xfrm flipV="1">
            <a:off x="9285037" y="1163813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D49B43-1C21-4FB0-9E39-3DFFF1DA1792}"/>
              </a:ext>
            </a:extLst>
          </p:cNvPr>
          <p:cNvCxnSpPr>
            <a:cxnSpLocks/>
          </p:cNvCxnSpPr>
          <p:nvPr/>
        </p:nvCxnSpPr>
        <p:spPr>
          <a:xfrm flipV="1">
            <a:off x="8516788" y="928353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DC66A3-B7C7-4C4A-A743-6D497F2F7125}"/>
              </a:ext>
            </a:extLst>
          </p:cNvPr>
          <p:cNvCxnSpPr>
            <a:cxnSpLocks/>
          </p:cNvCxnSpPr>
          <p:nvPr/>
        </p:nvCxnSpPr>
        <p:spPr>
          <a:xfrm>
            <a:off x="9032691" y="3855093"/>
            <a:ext cx="0" cy="3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A4BEFA-AB3B-4F78-9693-49F98B381B31}"/>
              </a:ext>
            </a:extLst>
          </p:cNvPr>
          <p:cNvCxnSpPr>
            <a:cxnSpLocks/>
          </p:cNvCxnSpPr>
          <p:nvPr/>
        </p:nvCxnSpPr>
        <p:spPr>
          <a:xfrm flipH="1">
            <a:off x="7718668" y="657172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3973CA-8EEA-41A8-92AE-9F6E4221C404}"/>
              </a:ext>
            </a:extLst>
          </p:cNvPr>
          <p:cNvCxnSpPr>
            <a:cxnSpLocks/>
          </p:cNvCxnSpPr>
          <p:nvPr/>
        </p:nvCxnSpPr>
        <p:spPr>
          <a:xfrm>
            <a:off x="3279570" y="78741"/>
            <a:ext cx="8430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BD6837-8C05-49E3-B2CB-7EF760A58D26}"/>
              </a:ext>
            </a:extLst>
          </p:cNvPr>
          <p:cNvCxnSpPr>
            <a:cxnSpLocks/>
          </p:cNvCxnSpPr>
          <p:nvPr/>
        </p:nvCxnSpPr>
        <p:spPr>
          <a:xfrm>
            <a:off x="11709215" y="90245"/>
            <a:ext cx="0" cy="41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4B7DE3-5D02-43BB-B379-C2A4718BF637}"/>
              </a:ext>
            </a:extLst>
          </p:cNvPr>
          <p:cNvCxnSpPr>
            <a:cxnSpLocks/>
          </p:cNvCxnSpPr>
          <p:nvPr/>
        </p:nvCxnSpPr>
        <p:spPr>
          <a:xfrm flipH="1">
            <a:off x="9081215" y="4201888"/>
            <a:ext cx="26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830D8F32-974B-4C8A-B757-C468EF4FFC34}"/>
              </a:ext>
            </a:extLst>
          </p:cNvPr>
          <p:cNvSpPr/>
          <p:nvPr/>
        </p:nvSpPr>
        <p:spPr>
          <a:xfrm>
            <a:off x="3602347" y="255580"/>
            <a:ext cx="2700000" cy="108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MENU CAMPOS &gt; 0 OU &lt; 9 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16945-C0E9-4EE7-9897-F00981A281A1}"/>
              </a:ext>
            </a:extLst>
          </p:cNvPr>
          <p:cNvSpPr txBox="1"/>
          <p:nvPr/>
        </p:nvSpPr>
        <p:spPr>
          <a:xfrm>
            <a:off x="4481234" y="1364083"/>
            <a:ext cx="6672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chemeClr val="accent6"/>
                </a:solidFill>
              </a:rPr>
              <a:t>SIM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1B23A0-A0BC-48F7-9803-10B64737E317}"/>
              </a:ext>
            </a:extLst>
          </p:cNvPr>
          <p:cNvCxnSpPr>
            <a:cxnSpLocks/>
          </p:cNvCxnSpPr>
          <p:nvPr/>
        </p:nvCxnSpPr>
        <p:spPr>
          <a:xfrm>
            <a:off x="4948091" y="1517976"/>
            <a:ext cx="15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2D222C-D58C-4E1F-B9D6-68BA590AC856}"/>
              </a:ext>
            </a:extLst>
          </p:cNvPr>
          <p:cNvCxnSpPr>
            <a:cxnSpLocks/>
          </p:cNvCxnSpPr>
          <p:nvPr/>
        </p:nvCxnSpPr>
        <p:spPr>
          <a:xfrm flipH="1">
            <a:off x="6310651" y="786807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904767-407E-4707-8182-C2081476DDE0}"/>
              </a:ext>
            </a:extLst>
          </p:cNvPr>
          <p:cNvSpPr txBox="1"/>
          <p:nvPr/>
        </p:nvSpPr>
        <p:spPr>
          <a:xfrm>
            <a:off x="6037080" y="1251453"/>
            <a:ext cx="496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2EE2A79-AFF9-4581-A2F2-BB830628E540}"/>
              </a:ext>
            </a:extLst>
          </p:cNvPr>
          <p:cNvCxnSpPr>
            <a:cxnSpLocks/>
          </p:cNvCxnSpPr>
          <p:nvPr/>
        </p:nvCxnSpPr>
        <p:spPr>
          <a:xfrm>
            <a:off x="6493503" y="797408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29742F-F51B-4CA9-9438-6CAA6C7F3C0A}"/>
              </a:ext>
            </a:extLst>
          </p:cNvPr>
          <p:cNvCxnSpPr>
            <a:cxnSpLocks/>
          </p:cNvCxnSpPr>
          <p:nvPr/>
        </p:nvCxnSpPr>
        <p:spPr>
          <a:xfrm>
            <a:off x="11321386" y="621279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4EFAB0D-7F92-42AA-8D5D-48ECCB37567E}"/>
              </a:ext>
            </a:extLst>
          </p:cNvPr>
          <p:cNvCxnSpPr>
            <a:cxnSpLocks/>
          </p:cNvCxnSpPr>
          <p:nvPr/>
        </p:nvCxnSpPr>
        <p:spPr>
          <a:xfrm>
            <a:off x="9032691" y="3854221"/>
            <a:ext cx="2268000" cy="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CE46FB-077A-4538-8F17-0936E476750B}"/>
              </a:ext>
            </a:extLst>
          </p:cNvPr>
          <p:cNvCxnSpPr>
            <a:cxnSpLocks/>
          </p:cNvCxnSpPr>
          <p:nvPr/>
        </p:nvCxnSpPr>
        <p:spPr>
          <a:xfrm>
            <a:off x="6850650" y="458369"/>
            <a:ext cx="100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C23CF4-E4D5-4C78-8351-F804D2930A97}"/>
              </a:ext>
            </a:extLst>
          </p:cNvPr>
          <p:cNvCxnSpPr>
            <a:cxnSpLocks/>
          </p:cNvCxnSpPr>
          <p:nvPr/>
        </p:nvCxnSpPr>
        <p:spPr>
          <a:xfrm>
            <a:off x="6850650" y="458369"/>
            <a:ext cx="0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7E6BF2-DE8F-4014-B098-25CE9B610EC7}"/>
              </a:ext>
            </a:extLst>
          </p:cNvPr>
          <p:cNvCxnSpPr>
            <a:cxnSpLocks/>
          </p:cNvCxnSpPr>
          <p:nvPr/>
        </p:nvCxnSpPr>
        <p:spPr>
          <a:xfrm>
            <a:off x="6490650" y="789904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ata 82">
            <a:extLst>
              <a:ext uri="{FF2B5EF4-FFF2-40B4-BE49-F238E27FC236}">
                <a16:creationId xmlns:a16="http://schemas.microsoft.com/office/drawing/2014/main" id="{AC1EE46F-4548-4DAE-8F60-B03B7AA6E583}"/>
              </a:ext>
            </a:extLst>
          </p:cNvPr>
          <p:cNvSpPr/>
          <p:nvPr/>
        </p:nvSpPr>
        <p:spPr>
          <a:xfrm>
            <a:off x="3895282" y="1941032"/>
            <a:ext cx="180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1. NOME</a:t>
            </a:r>
          </a:p>
        </p:txBody>
      </p:sp>
      <p:sp>
        <p:nvSpPr>
          <p:cNvPr id="84" name="Flowchart: Data 83">
            <a:extLst>
              <a:ext uri="{FF2B5EF4-FFF2-40B4-BE49-F238E27FC236}">
                <a16:creationId xmlns:a16="http://schemas.microsoft.com/office/drawing/2014/main" id="{FD91CC42-F2D5-4F1D-8197-48D403E2406E}"/>
              </a:ext>
            </a:extLst>
          </p:cNvPr>
          <p:cNvSpPr/>
          <p:nvPr/>
        </p:nvSpPr>
        <p:spPr>
          <a:xfrm>
            <a:off x="3895282" y="2521042"/>
            <a:ext cx="180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2. E-MAIL</a:t>
            </a:r>
          </a:p>
        </p:txBody>
      </p:sp>
      <p:sp>
        <p:nvSpPr>
          <p:cNvPr id="85" name="Flowchart: Data 84">
            <a:extLst>
              <a:ext uri="{FF2B5EF4-FFF2-40B4-BE49-F238E27FC236}">
                <a16:creationId xmlns:a16="http://schemas.microsoft.com/office/drawing/2014/main" id="{B67C31CB-4B2D-4CE6-9CEF-7B2ADEE9DDED}"/>
              </a:ext>
            </a:extLst>
          </p:cNvPr>
          <p:cNvSpPr/>
          <p:nvPr/>
        </p:nvSpPr>
        <p:spPr>
          <a:xfrm>
            <a:off x="3912711" y="3093230"/>
            <a:ext cx="180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3. TELEFONE</a:t>
            </a:r>
          </a:p>
        </p:txBody>
      </p:sp>
      <p:sp>
        <p:nvSpPr>
          <p:cNvPr id="86" name="Flowchart: Data 85">
            <a:extLst>
              <a:ext uri="{FF2B5EF4-FFF2-40B4-BE49-F238E27FC236}">
                <a16:creationId xmlns:a16="http://schemas.microsoft.com/office/drawing/2014/main" id="{C9700302-7752-4962-852A-2D1F145BBE43}"/>
              </a:ext>
            </a:extLst>
          </p:cNvPr>
          <p:cNvSpPr/>
          <p:nvPr/>
        </p:nvSpPr>
        <p:spPr>
          <a:xfrm>
            <a:off x="3896971" y="3672209"/>
            <a:ext cx="180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4. MORADA</a:t>
            </a:r>
          </a:p>
        </p:txBody>
      </p:sp>
      <p:sp>
        <p:nvSpPr>
          <p:cNvPr id="87" name="Flowchart: Data 86">
            <a:extLst>
              <a:ext uri="{FF2B5EF4-FFF2-40B4-BE49-F238E27FC236}">
                <a16:creationId xmlns:a16="http://schemas.microsoft.com/office/drawing/2014/main" id="{9A678A13-8ED1-4093-9BC4-50CCF5D669E8}"/>
              </a:ext>
            </a:extLst>
          </p:cNvPr>
          <p:cNvSpPr/>
          <p:nvPr/>
        </p:nvSpPr>
        <p:spPr>
          <a:xfrm>
            <a:off x="3896971" y="4257179"/>
            <a:ext cx="180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5. CÓDIGO-POSTAL</a:t>
            </a:r>
          </a:p>
        </p:txBody>
      </p: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02F128A9-A3AD-4974-A10A-7D47CF688812}"/>
              </a:ext>
            </a:extLst>
          </p:cNvPr>
          <p:cNvSpPr/>
          <p:nvPr/>
        </p:nvSpPr>
        <p:spPr>
          <a:xfrm>
            <a:off x="3891466" y="4850672"/>
            <a:ext cx="180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1">
                    <a:lumMod val="50000"/>
                  </a:schemeClr>
                </a:solidFill>
              </a:rPr>
              <a:t>6. LOCALIDADE</a:t>
            </a:r>
          </a:p>
        </p:txBody>
      </p: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55CD7CE5-E123-412A-91A0-312E258BBF57}"/>
              </a:ext>
            </a:extLst>
          </p:cNvPr>
          <p:cNvSpPr/>
          <p:nvPr/>
        </p:nvSpPr>
        <p:spPr>
          <a:xfrm>
            <a:off x="3912711" y="5448360"/>
            <a:ext cx="1800000" cy="54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7. ESTADO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A24C5C-47AD-40BD-ACF4-A4FD09D2FA36}"/>
              </a:ext>
            </a:extLst>
          </p:cNvPr>
          <p:cNvCxnSpPr/>
          <p:nvPr/>
        </p:nvCxnSpPr>
        <p:spPr>
          <a:xfrm>
            <a:off x="4947439" y="1329407"/>
            <a:ext cx="0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7C183D7-EED7-4AFC-8002-9DEB65B2F428}"/>
              </a:ext>
            </a:extLst>
          </p:cNvPr>
          <p:cNvCxnSpPr>
            <a:cxnSpLocks/>
          </p:cNvCxnSpPr>
          <p:nvPr/>
        </p:nvCxnSpPr>
        <p:spPr>
          <a:xfrm flipV="1">
            <a:off x="3602347" y="1725407"/>
            <a:ext cx="1345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51A388-4BB2-47F5-9FD2-654F655EA74A}"/>
              </a:ext>
            </a:extLst>
          </p:cNvPr>
          <p:cNvCxnSpPr>
            <a:cxnSpLocks/>
          </p:cNvCxnSpPr>
          <p:nvPr/>
        </p:nvCxnSpPr>
        <p:spPr>
          <a:xfrm>
            <a:off x="3602347" y="1723372"/>
            <a:ext cx="0" cy="404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85E967-8346-464D-99EB-5BBC83D6EDFE}"/>
              </a:ext>
            </a:extLst>
          </p:cNvPr>
          <p:cNvCxnSpPr/>
          <p:nvPr/>
        </p:nvCxnSpPr>
        <p:spPr>
          <a:xfrm flipV="1">
            <a:off x="3602347" y="5752699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A100824-3047-4BFE-BC13-2E4B993AF8F1}"/>
              </a:ext>
            </a:extLst>
          </p:cNvPr>
          <p:cNvCxnSpPr/>
          <p:nvPr/>
        </p:nvCxnSpPr>
        <p:spPr>
          <a:xfrm flipV="1">
            <a:off x="3604619" y="5113527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9F9F3E5-742C-4436-B9CE-D38451DD7205}"/>
              </a:ext>
            </a:extLst>
          </p:cNvPr>
          <p:cNvCxnSpPr/>
          <p:nvPr/>
        </p:nvCxnSpPr>
        <p:spPr>
          <a:xfrm flipV="1">
            <a:off x="3604620" y="4540317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16CE3F3-5931-4D5D-912C-C266FA727113}"/>
              </a:ext>
            </a:extLst>
          </p:cNvPr>
          <p:cNvCxnSpPr/>
          <p:nvPr/>
        </p:nvCxnSpPr>
        <p:spPr>
          <a:xfrm flipV="1">
            <a:off x="3604621" y="3953469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05C145-BFCD-4640-8705-2A75BCCCAFF1}"/>
              </a:ext>
            </a:extLst>
          </p:cNvPr>
          <p:cNvCxnSpPr/>
          <p:nvPr/>
        </p:nvCxnSpPr>
        <p:spPr>
          <a:xfrm flipV="1">
            <a:off x="3604619" y="3393911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B3BF8AE-60FC-4853-8308-772B0ED929F4}"/>
              </a:ext>
            </a:extLst>
          </p:cNvPr>
          <p:cNvCxnSpPr/>
          <p:nvPr/>
        </p:nvCxnSpPr>
        <p:spPr>
          <a:xfrm flipV="1">
            <a:off x="3604619" y="279340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F57300-0EFF-4812-AD63-561F3FD67EE8}"/>
              </a:ext>
            </a:extLst>
          </p:cNvPr>
          <p:cNvCxnSpPr/>
          <p:nvPr/>
        </p:nvCxnSpPr>
        <p:spPr>
          <a:xfrm flipV="1">
            <a:off x="3604619" y="2220195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5F0A33A-EB76-456A-89BF-7801D8D171DA}"/>
              </a:ext>
            </a:extLst>
          </p:cNvPr>
          <p:cNvCxnSpPr/>
          <p:nvPr/>
        </p:nvCxnSpPr>
        <p:spPr>
          <a:xfrm>
            <a:off x="11070127" y="620569"/>
            <a:ext cx="2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288D71-4217-4099-85DD-610DFF4BF23E}"/>
              </a:ext>
            </a:extLst>
          </p:cNvPr>
          <p:cNvCxnSpPr>
            <a:cxnSpLocks/>
          </p:cNvCxnSpPr>
          <p:nvPr/>
        </p:nvCxnSpPr>
        <p:spPr>
          <a:xfrm flipV="1">
            <a:off x="10133328" y="928353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C939BEB-4865-4833-B23C-938BD80C9E57}"/>
              </a:ext>
            </a:extLst>
          </p:cNvPr>
          <p:cNvCxnSpPr>
            <a:cxnSpLocks/>
          </p:cNvCxnSpPr>
          <p:nvPr/>
        </p:nvCxnSpPr>
        <p:spPr>
          <a:xfrm>
            <a:off x="9287300" y="1357367"/>
            <a:ext cx="1728000" cy="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>
            <a:extLst>
              <a:ext uri="{FF2B5EF4-FFF2-40B4-BE49-F238E27FC236}">
                <a16:creationId xmlns:a16="http://schemas.microsoft.com/office/drawing/2014/main" id="{4774ADE2-F935-40BA-890B-3C64DF19AE8F}"/>
              </a:ext>
            </a:extLst>
          </p:cNvPr>
          <p:cNvSpPr/>
          <p:nvPr/>
        </p:nvSpPr>
        <p:spPr>
          <a:xfrm>
            <a:off x="5824162" y="2037008"/>
            <a:ext cx="900000" cy="36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C68A42-71C9-4221-BAB4-4DE17847DE8B}"/>
              </a:ext>
            </a:extLst>
          </p:cNvPr>
          <p:cNvCxnSpPr/>
          <p:nvPr/>
        </p:nvCxnSpPr>
        <p:spPr>
          <a:xfrm flipV="1">
            <a:off x="5513301" y="2214795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D33E17D-010C-4644-A51D-49ADB23841C3}"/>
              </a:ext>
            </a:extLst>
          </p:cNvPr>
          <p:cNvCxnSpPr/>
          <p:nvPr/>
        </p:nvCxnSpPr>
        <p:spPr>
          <a:xfrm>
            <a:off x="6736215" y="1993778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62976C4-52A3-4F24-83EB-80B0EF6F1EA0}"/>
              </a:ext>
            </a:extLst>
          </p:cNvPr>
          <p:cNvCxnSpPr/>
          <p:nvPr/>
        </p:nvCxnSpPr>
        <p:spPr>
          <a:xfrm flipH="1">
            <a:off x="5688506" y="1991716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1CFE6ED-C813-4D56-89DB-67FF6D25991E}"/>
              </a:ext>
            </a:extLst>
          </p:cNvPr>
          <p:cNvSpPr txBox="1"/>
          <p:nvPr/>
        </p:nvSpPr>
        <p:spPr>
          <a:xfrm>
            <a:off x="6676570" y="2048213"/>
            <a:ext cx="326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6"/>
                </a:solidFill>
              </a:rPr>
              <a:t>SIM</a:t>
            </a:r>
            <a:endParaRPr lang="pt-PT" sz="1300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6E64E5A-1F44-4358-BB17-2BA31D0C40BF}"/>
              </a:ext>
            </a:extLst>
          </p:cNvPr>
          <p:cNvSpPr txBox="1"/>
          <p:nvPr/>
        </p:nvSpPr>
        <p:spPr>
          <a:xfrm>
            <a:off x="6446733" y="1964231"/>
            <a:ext cx="3589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3D2331B-CD22-4792-903C-F455DB0A6199}"/>
              </a:ext>
            </a:extLst>
          </p:cNvPr>
          <p:cNvCxnSpPr/>
          <p:nvPr/>
        </p:nvCxnSpPr>
        <p:spPr>
          <a:xfrm>
            <a:off x="6737862" y="2214644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17EAE711-F0FA-46E2-9834-9DF498EF50FE}"/>
              </a:ext>
            </a:extLst>
          </p:cNvPr>
          <p:cNvSpPr/>
          <p:nvPr/>
        </p:nvSpPr>
        <p:spPr>
          <a:xfrm>
            <a:off x="5821819" y="2613279"/>
            <a:ext cx="900000" cy="36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3AB8762-D0B3-4869-836E-364F14700CF3}"/>
              </a:ext>
            </a:extLst>
          </p:cNvPr>
          <p:cNvCxnSpPr/>
          <p:nvPr/>
        </p:nvCxnSpPr>
        <p:spPr>
          <a:xfrm flipV="1">
            <a:off x="5510958" y="2791066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1343ADF-950F-4661-8498-DEA3E708C8CB}"/>
              </a:ext>
            </a:extLst>
          </p:cNvPr>
          <p:cNvCxnSpPr/>
          <p:nvPr/>
        </p:nvCxnSpPr>
        <p:spPr>
          <a:xfrm>
            <a:off x="6733872" y="2570049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E1A6B93-B086-491C-B571-2C67DDA699AB}"/>
              </a:ext>
            </a:extLst>
          </p:cNvPr>
          <p:cNvCxnSpPr/>
          <p:nvPr/>
        </p:nvCxnSpPr>
        <p:spPr>
          <a:xfrm flipH="1">
            <a:off x="5686163" y="2567987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F32720F-FCC4-45A2-933C-3315639EC679}"/>
              </a:ext>
            </a:extLst>
          </p:cNvPr>
          <p:cNvSpPr txBox="1"/>
          <p:nvPr/>
        </p:nvSpPr>
        <p:spPr>
          <a:xfrm>
            <a:off x="6674227" y="2624484"/>
            <a:ext cx="326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6"/>
                </a:solidFill>
              </a:rPr>
              <a:t>SIM</a:t>
            </a:r>
            <a:endParaRPr lang="pt-PT" sz="1300" dirty="0">
              <a:solidFill>
                <a:schemeClr val="accent6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CA0DE8-F705-4AD2-B430-9D32D1239898}"/>
              </a:ext>
            </a:extLst>
          </p:cNvPr>
          <p:cNvSpPr txBox="1"/>
          <p:nvPr/>
        </p:nvSpPr>
        <p:spPr>
          <a:xfrm>
            <a:off x="6444390" y="2540502"/>
            <a:ext cx="3589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5B865F-4BBA-4D52-8F24-28A8B0D836FE}"/>
              </a:ext>
            </a:extLst>
          </p:cNvPr>
          <p:cNvCxnSpPr/>
          <p:nvPr/>
        </p:nvCxnSpPr>
        <p:spPr>
          <a:xfrm>
            <a:off x="6735519" y="2790915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ecision 133">
            <a:extLst>
              <a:ext uri="{FF2B5EF4-FFF2-40B4-BE49-F238E27FC236}">
                <a16:creationId xmlns:a16="http://schemas.microsoft.com/office/drawing/2014/main" id="{968F49A2-17E9-417F-A2B4-5101B760CDCE}"/>
              </a:ext>
            </a:extLst>
          </p:cNvPr>
          <p:cNvSpPr/>
          <p:nvPr/>
        </p:nvSpPr>
        <p:spPr>
          <a:xfrm>
            <a:off x="5819391" y="3209795"/>
            <a:ext cx="900000" cy="36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E7E501C-6CEF-4B9F-A26A-A047BF87740E}"/>
              </a:ext>
            </a:extLst>
          </p:cNvPr>
          <p:cNvCxnSpPr/>
          <p:nvPr/>
        </p:nvCxnSpPr>
        <p:spPr>
          <a:xfrm flipV="1">
            <a:off x="5508530" y="3387582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1FEC843-A81B-4C4D-BD68-BCEE300A7065}"/>
              </a:ext>
            </a:extLst>
          </p:cNvPr>
          <p:cNvCxnSpPr/>
          <p:nvPr/>
        </p:nvCxnSpPr>
        <p:spPr>
          <a:xfrm>
            <a:off x="6731444" y="3166565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57B3DE7-37A1-4554-946F-F682ED7C9001}"/>
              </a:ext>
            </a:extLst>
          </p:cNvPr>
          <p:cNvCxnSpPr/>
          <p:nvPr/>
        </p:nvCxnSpPr>
        <p:spPr>
          <a:xfrm flipH="1">
            <a:off x="5683735" y="3164503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E54F6BE-1DAA-4E0A-9E05-072D194573DC}"/>
              </a:ext>
            </a:extLst>
          </p:cNvPr>
          <p:cNvSpPr txBox="1"/>
          <p:nvPr/>
        </p:nvSpPr>
        <p:spPr>
          <a:xfrm>
            <a:off x="6671799" y="3221000"/>
            <a:ext cx="326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6"/>
                </a:solidFill>
              </a:rPr>
              <a:t>SIM</a:t>
            </a:r>
            <a:endParaRPr lang="pt-PT" sz="1300" dirty="0">
              <a:solidFill>
                <a:schemeClr val="accent6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474E960-0AE6-44FD-8E31-B4CB48BC054B}"/>
              </a:ext>
            </a:extLst>
          </p:cNvPr>
          <p:cNvSpPr txBox="1"/>
          <p:nvPr/>
        </p:nvSpPr>
        <p:spPr>
          <a:xfrm>
            <a:off x="6441962" y="3137018"/>
            <a:ext cx="3589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A5F0429-ACB1-4E89-9E2D-6C21296C3FDF}"/>
              </a:ext>
            </a:extLst>
          </p:cNvPr>
          <p:cNvCxnSpPr/>
          <p:nvPr/>
        </p:nvCxnSpPr>
        <p:spPr>
          <a:xfrm>
            <a:off x="6733091" y="3387431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BB8AC47B-B08D-43C5-8084-FE77DEB2C148}"/>
              </a:ext>
            </a:extLst>
          </p:cNvPr>
          <p:cNvSpPr/>
          <p:nvPr/>
        </p:nvSpPr>
        <p:spPr>
          <a:xfrm>
            <a:off x="5823040" y="3769351"/>
            <a:ext cx="900000" cy="36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E665422-CEA7-438E-B922-72929B4BA5DE}"/>
              </a:ext>
            </a:extLst>
          </p:cNvPr>
          <p:cNvCxnSpPr/>
          <p:nvPr/>
        </p:nvCxnSpPr>
        <p:spPr>
          <a:xfrm flipV="1">
            <a:off x="5512179" y="394713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675C026-FD0E-4D89-BEFC-777E01A2F197}"/>
              </a:ext>
            </a:extLst>
          </p:cNvPr>
          <p:cNvCxnSpPr/>
          <p:nvPr/>
        </p:nvCxnSpPr>
        <p:spPr>
          <a:xfrm>
            <a:off x="6735093" y="3726121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2391C91-E078-4796-9B28-13D2BF012C90}"/>
              </a:ext>
            </a:extLst>
          </p:cNvPr>
          <p:cNvCxnSpPr/>
          <p:nvPr/>
        </p:nvCxnSpPr>
        <p:spPr>
          <a:xfrm flipH="1">
            <a:off x="5687384" y="3724059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89861E-CD2B-4090-916B-D18619B3C075}"/>
              </a:ext>
            </a:extLst>
          </p:cNvPr>
          <p:cNvSpPr txBox="1"/>
          <p:nvPr/>
        </p:nvSpPr>
        <p:spPr>
          <a:xfrm>
            <a:off x="6675448" y="3780556"/>
            <a:ext cx="326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6"/>
                </a:solidFill>
              </a:rPr>
              <a:t>SIM</a:t>
            </a:r>
            <a:endParaRPr lang="pt-PT" sz="1300" dirty="0">
              <a:solidFill>
                <a:schemeClr val="accent6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4536D26-C43A-44ED-AC6C-931547AA98E4}"/>
              </a:ext>
            </a:extLst>
          </p:cNvPr>
          <p:cNvSpPr txBox="1"/>
          <p:nvPr/>
        </p:nvSpPr>
        <p:spPr>
          <a:xfrm>
            <a:off x="6445611" y="3696574"/>
            <a:ext cx="3589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51D9EB3-F012-4FDA-924D-0E6AD82B7B11}"/>
              </a:ext>
            </a:extLst>
          </p:cNvPr>
          <p:cNvCxnSpPr/>
          <p:nvPr/>
        </p:nvCxnSpPr>
        <p:spPr>
          <a:xfrm>
            <a:off x="6736740" y="3946987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Decision 147">
            <a:extLst>
              <a:ext uri="{FF2B5EF4-FFF2-40B4-BE49-F238E27FC236}">
                <a16:creationId xmlns:a16="http://schemas.microsoft.com/office/drawing/2014/main" id="{10B62199-6748-4BED-A575-A247634C2963}"/>
              </a:ext>
            </a:extLst>
          </p:cNvPr>
          <p:cNvSpPr/>
          <p:nvPr/>
        </p:nvSpPr>
        <p:spPr>
          <a:xfrm>
            <a:off x="5818267" y="4359912"/>
            <a:ext cx="900000" cy="36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3F0A7D9-3E4C-4718-AB5E-8EBEEE69299B}"/>
              </a:ext>
            </a:extLst>
          </p:cNvPr>
          <p:cNvCxnSpPr/>
          <p:nvPr/>
        </p:nvCxnSpPr>
        <p:spPr>
          <a:xfrm flipV="1">
            <a:off x="5507406" y="4537699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353887F-037A-4E9E-9030-E383400B1BAF}"/>
              </a:ext>
            </a:extLst>
          </p:cNvPr>
          <p:cNvCxnSpPr/>
          <p:nvPr/>
        </p:nvCxnSpPr>
        <p:spPr>
          <a:xfrm>
            <a:off x="6730320" y="4316682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CCE123-E386-470F-90D3-AD74305C25B7}"/>
              </a:ext>
            </a:extLst>
          </p:cNvPr>
          <p:cNvCxnSpPr/>
          <p:nvPr/>
        </p:nvCxnSpPr>
        <p:spPr>
          <a:xfrm flipH="1">
            <a:off x="5682611" y="431462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68642E4-E853-4289-B164-9E2B5DCED8F6}"/>
              </a:ext>
            </a:extLst>
          </p:cNvPr>
          <p:cNvSpPr txBox="1"/>
          <p:nvPr/>
        </p:nvSpPr>
        <p:spPr>
          <a:xfrm>
            <a:off x="6670675" y="4371117"/>
            <a:ext cx="326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6"/>
                </a:solidFill>
              </a:rPr>
              <a:t>SIM</a:t>
            </a:r>
            <a:endParaRPr lang="pt-PT" sz="1300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FC0C24-89F6-4647-A935-8D0233502FE3}"/>
              </a:ext>
            </a:extLst>
          </p:cNvPr>
          <p:cNvSpPr txBox="1"/>
          <p:nvPr/>
        </p:nvSpPr>
        <p:spPr>
          <a:xfrm>
            <a:off x="6440838" y="4287135"/>
            <a:ext cx="3589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7783C95-58C6-45FC-B642-9983C2B83EA8}"/>
              </a:ext>
            </a:extLst>
          </p:cNvPr>
          <p:cNvCxnSpPr/>
          <p:nvPr/>
        </p:nvCxnSpPr>
        <p:spPr>
          <a:xfrm>
            <a:off x="6731967" y="4537548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Decision 154">
            <a:extLst>
              <a:ext uri="{FF2B5EF4-FFF2-40B4-BE49-F238E27FC236}">
                <a16:creationId xmlns:a16="http://schemas.microsoft.com/office/drawing/2014/main" id="{17D35CE8-5179-41C3-8D99-FF22F84EB483}"/>
              </a:ext>
            </a:extLst>
          </p:cNvPr>
          <p:cNvSpPr/>
          <p:nvPr/>
        </p:nvSpPr>
        <p:spPr>
          <a:xfrm>
            <a:off x="5818267" y="4950471"/>
            <a:ext cx="900000" cy="36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308D40A-3B07-4C21-B91D-37CCACE7B14B}"/>
              </a:ext>
            </a:extLst>
          </p:cNvPr>
          <p:cNvCxnSpPr/>
          <p:nvPr/>
        </p:nvCxnSpPr>
        <p:spPr>
          <a:xfrm flipV="1">
            <a:off x="5507406" y="512825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8EB86C9-5315-48FE-B416-52883161194B}"/>
              </a:ext>
            </a:extLst>
          </p:cNvPr>
          <p:cNvCxnSpPr/>
          <p:nvPr/>
        </p:nvCxnSpPr>
        <p:spPr>
          <a:xfrm>
            <a:off x="6730320" y="4907241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3A21850-AE7B-446F-8BA2-4BA3BD5F1F03}"/>
              </a:ext>
            </a:extLst>
          </p:cNvPr>
          <p:cNvCxnSpPr/>
          <p:nvPr/>
        </p:nvCxnSpPr>
        <p:spPr>
          <a:xfrm flipH="1">
            <a:off x="5682611" y="4905179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C25CDF9-1428-4F72-8D35-6B9DB065969B}"/>
              </a:ext>
            </a:extLst>
          </p:cNvPr>
          <p:cNvSpPr txBox="1"/>
          <p:nvPr/>
        </p:nvSpPr>
        <p:spPr>
          <a:xfrm>
            <a:off x="6670675" y="4961676"/>
            <a:ext cx="326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6"/>
                </a:solidFill>
              </a:rPr>
              <a:t>SIM</a:t>
            </a:r>
            <a:endParaRPr lang="pt-PT" sz="1300" dirty="0">
              <a:solidFill>
                <a:schemeClr val="accent6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9B6630-60E4-4BD0-8422-8DDFEF6A7523}"/>
              </a:ext>
            </a:extLst>
          </p:cNvPr>
          <p:cNvSpPr txBox="1"/>
          <p:nvPr/>
        </p:nvSpPr>
        <p:spPr>
          <a:xfrm>
            <a:off x="6440838" y="4877694"/>
            <a:ext cx="3589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0309E8D-47D0-46CF-A3BB-DC17A60D004B}"/>
              </a:ext>
            </a:extLst>
          </p:cNvPr>
          <p:cNvCxnSpPr/>
          <p:nvPr/>
        </p:nvCxnSpPr>
        <p:spPr>
          <a:xfrm>
            <a:off x="6731967" y="5128107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DEED1727-8CE7-420B-A963-30026DA8297B}"/>
              </a:ext>
            </a:extLst>
          </p:cNvPr>
          <p:cNvSpPr/>
          <p:nvPr/>
        </p:nvSpPr>
        <p:spPr>
          <a:xfrm>
            <a:off x="5851621" y="5536254"/>
            <a:ext cx="900000" cy="3600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accent1">
                    <a:lumMod val="50000"/>
                  </a:schemeClr>
                </a:solidFill>
              </a:rPr>
              <a:t>VALID?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98968F2-ED7C-4344-827C-4F704EE7C942}"/>
              </a:ext>
            </a:extLst>
          </p:cNvPr>
          <p:cNvCxnSpPr/>
          <p:nvPr/>
        </p:nvCxnSpPr>
        <p:spPr>
          <a:xfrm flipV="1">
            <a:off x="5540760" y="5714041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8EC9428-DE11-4B60-98F0-4756EC7F466C}"/>
              </a:ext>
            </a:extLst>
          </p:cNvPr>
          <p:cNvCxnSpPr/>
          <p:nvPr/>
        </p:nvCxnSpPr>
        <p:spPr>
          <a:xfrm>
            <a:off x="6763674" y="5493024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9223375-6930-47F3-9E51-C1E217E43B05}"/>
              </a:ext>
            </a:extLst>
          </p:cNvPr>
          <p:cNvCxnSpPr/>
          <p:nvPr/>
        </p:nvCxnSpPr>
        <p:spPr>
          <a:xfrm flipH="1">
            <a:off x="5715965" y="5490962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FB0DF9D-09A4-4576-BA4E-AE37DD6EF254}"/>
              </a:ext>
            </a:extLst>
          </p:cNvPr>
          <p:cNvSpPr txBox="1"/>
          <p:nvPr/>
        </p:nvSpPr>
        <p:spPr>
          <a:xfrm>
            <a:off x="6704029" y="5547459"/>
            <a:ext cx="326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chemeClr val="accent6"/>
                </a:solidFill>
              </a:rPr>
              <a:t>SIM</a:t>
            </a:r>
            <a:endParaRPr lang="pt-PT" sz="1300" dirty="0">
              <a:solidFill>
                <a:schemeClr val="accent6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62A06B9-B55A-4CA0-95F7-C61968D3F469}"/>
              </a:ext>
            </a:extLst>
          </p:cNvPr>
          <p:cNvSpPr txBox="1"/>
          <p:nvPr/>
        </p:nvSpPr>
        <p:spPr>
          <a:xfrm>
            <a:off x="6474192" y="5463477"/>
            <a:ext cx="3589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>
                <a:solidFill>
                  <a:srgbClr val="C00000"/>
                </a:solidFill>
              </a:rPr>
              <a:t>NÃO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9A03B5-2DB9-443A-9AF6-F0F25D91A829}"/>
              </a:ext>
            </a:extLst>
          </p:cNvPr>
          <p:cNvCxnSpPr/>
          <p:nvPr/>
        </p:nvCxnSpPr>
        <p:spPr>
          <a:xfrm>
            <a:off x="6765321" y="5713890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BCEB074-90CB-4132-A163-11A19E4E604D}"/>
              </a:ext>
            </a:extLst>
          </p:cNvPr>
          <p:cNvCxnSpPr>
            <a:cxnSpLocks/>
          </p:cNvCxnSpPr>
          <p:nvPr/>
        </p:nvCxnSpPr>
        <p:spPr>
          <a:xfrm>
            <a:off x="7065443" y="3179984"/>
            <a:ext cx="39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A4AD1C-D732-49D6-B0A3-878F9C103F92}"/>
              </a:ext>
            </a:extLst>
          </p:cNvPr>
          <p:cNvCxnSpPr/>
          <p:nvPr/>
        </p:nvCxnSpPr>
        <p:spPr>
          <a:xfrm>
            <a:off x="7060205" y="2212824"/>
            <a:ext cx="0" cy="34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Document 168">
            <a:extLst>
              <a:ext uri="{FF2B5EF4-FFF2-40B4-BE49-F238E27FC236}">
                <a16:creationId xmlns:a16="http://schemas.microsoft.com/office/drawing/2014/main" id="{E52CE6D7-BB3D-4921-814F-15FF3F0EBE05}"/>
              </a:ext>
            </a:extLst>
          </p:cNvPr>
          <p:cNvSpPr/>
          <p:nvPr/>
        </p:nvSpPr>
        <p:spPr>
          <a:xfrm>
            <a:off x="7474695" y="2751898"/>
            <a:ext cx="1440000" cy="90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dirty="0">
                <a:solidFill>
                  <a:schemeClr val="accent1">
                    <a:lumMod val="50000"/>
                  </a:schemeClr>
                </a:solidFill>
              </a:rPr>
              <a:t>MENSAGEM CONFIRMAÇÃO ALTERAÇÃO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18B80-D588-4649-B493-E4F2E777535A}"/>
              </a:ext>
            </a:extLst>
          </p:cNvPr>
          <p:cNvCxnSpPr>
            <a:stCxn id="169" idx="3"/>
          </p:cNvCxnSpPr>
          <p:nvPr/>
        </p:nvCxnSpPr>
        <p:spPr>
          <a:xfrm>
            <a:off x="8914695" y="3201898"/>
            <a:ext cx="3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687C4-C39F-45B3-BFE0-C7F1854D1AE1}"/>
              </a:ext>
            </a:extLst>
          </p:cNvPr>
          <p:cNvCxnSpPr/>
          <p:nvPr/>
        </p:nvCxnSpPr>
        <p:spPr>
          <a:xfrm flipV="1">
            <a:off x="9285268" y="2552559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8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C6EBA-2738-4322-B9B0-7F28341CDD7B}"/>
              </a:ext>
            </a:extLst>
          </p:cNvPr>
          <p:cNvSpPr/>
          <p:nvPr/>
        </p:nvSpPr>
        <p:spPr>
          <a:xfrm>
            <a:off x="6479533" y="509448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5. SAIR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7302CD-D78E-4271-A50E-A7727B5D8003}"/>
              </a:ext>
            </a:extLst>
          </p:cNvPr>
          <p:cNvCxnSpPr>
            <a:cxnSpLocks/>
          </p:cNvCxnSpPr>
          <p:nvPr/>
        </p:nvCxnSpPr>
        <p:spPr>
          <a:xfrm>
            <a:off x="7559533" y="-4332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3FD94-1C40-4E19-B61B-5297A8F378E7}"/>
              </a:ext>
            </a:extLst>
          </p:cNvPr>
          <p:cNvCxnSpPr>
            <a:cxnSpLocks/>
          </p:cNvCxnSpPr>
          <p:nvPr/>
        </p:nvCxnSpPr>
        <p:spPr>
          <a:xfrm>
            <a:off x="7559533" y="158847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8A60A47-B685-4892-9957-C52A72104368}"/>
              </a:ext>
            </a:extLst>
          </p:cNvPr>
          <p:cNvSpPr/>
          <p:nvPr/>
        </p:nvSpPr>
        <p:spPr>
          <a:xfrm>
            <a:off x="6479533" y="2141254"/>
            <a:ext cx="2160000" cy="10800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TEXTO DESPEDIDA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2019D2B-BD4D-4049-8BC1-85A5BA5A8D13}"/>
              </a:ext>
            </a:extLst>
          </p:cNvPr>
          <p:cNvSpPr/>
          <p:nvPr/>
        </p:nvSpPr>
        <p:spPr>
          <a:xfrm>
            <a:off x="6479533" y="3707771"/>
            <a:ext cx="2160000" cy="108000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ACCEPT OMITTED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F6FDA-3693-4611-BB1B-FCB9178386F8}"/>
              </a:ext>
            </a:extLst>
          </p:cNvPr>
          <p:cNvCxnSpPr>
            <a:cxnSpLocks/>
          </p:cNvCxnSpPr>
          <p:nvPr/>
        </p:nvCxnSpPr>
        <p:spPr>
          <a:xfrm>
            <a:off x="7559533" y="315499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1026BDD-2528-4C46-B61D-73F08AB67F95}"/>
              </a:ext>
            </a:extLst>
          </p:cNvPr>
          <p:cNvSpPr/>
          <p:nvPr/>
        </p:nvSpPr>
        <p:spPr>
          <a:xfrm>
            <a:off x="6443129" y="5339802"/>
            <a:ext cx="2160000" cy="1080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FIM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2C0247-E281-4D69-8CD0-0AA35B593A09}"/>
              </a:ext>
            </a:extLst>
          </p:cNvPr>
          <p:cNvCxnSpPr>
            <a:cxnSpLocks/>
          </p:cNvCxnSpPr>
          <p:nvPr/>
        </p:nvCxnSpPr>
        <p:spPr>
          <a:xfrm>
            <a:off x="7523129" y="47877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7804CE-0DE1-4A46-8210-CE353C6BA64E}"/>
              </a:ext>
            </a:extLst>
          </p:cNvPr>
          <p:cNvCxnSpPr>
            <a:cxnSpLocks/>
          </p:cNvCxnSpPr>
          <p:nvPr/>
        </p:nvCxnSpPr>
        <p:spPr>
          <a:xfrm flipV="1">
            <a:off x="4643343" y="2084141"/>
            <a:ext cx="286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6E1E3A8-1CB2-4BD5-84D2-4C67FDC55EF7}"/>
              </a:ext>
            </a:extLst>
          </p:cNvPr>
          <p:cNvSpPr/>
          <p:nvPr/>
        </p:nvSpPr>
        <p:spPr>
          <a:xfrm>
            <a:off x="2137411" y="1544141"/>
            <a:ext cx="252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>
                <a:solidFill>
                  <a:schemeClr val="accent1">
                    <a:lumMod val="50000"/>
                  </a:schemeClr>
                </a:solidFill>
              </a:rPr>
              <a:t>FECHO FICHEIRO</a:t>
            </a:r>
          </a:p>
        </p:txBody>
      </p:sp>
    </p:spTree>
    <p:extLst>
      <p:ext uri="{BB962C8B-B14F-4D97-AF65-F5344CB8AC3E}">
        <p14:creationId xmlns:p14="http://schemas.microsoft.com/office/powerpoint/2010/main" val="38735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337</Words>
  <Application>Microsoft Office PowerPoint</Application>
  <PresentationFormat>Widescreen</PresentationFormat>
  <Paragraphs>164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Lima</dc:creator>
  <cp:lastModifiedBy>Diogo Lima</cp:lastModifiedBy>
  <cp:revision>48</cp:revision>
  <dcterms:created xsi:type="dcterms:W3CDTF">2021-01-14T10:25:00Z</dcterms:created>
  <dcterms:modified xsi:type="dcterms:W3CDTF">2021-01-15T14:25:23Z</dcterms:modified>
</cp:coreProperties>
</file>