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DE1D7-093F-4A2A-BFFC-CD4D5E99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10E0C0-DAD3-46E3-BBC4-4BDBBB63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5FFFB-50A6-413D-9CF7-390893FA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C01C8-66C6-4529-A2A9-060A4367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16DA-35F7-4C04-9471-AF84B483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C04F1-700B-4BF0-97F2-AEECAFAE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A4D-EFD3-4A80-A349-B2C7DAD8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CC272-21E2-4D0F-BD17-226EA0D4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1398D-605F-4BDE-A070-8F51E28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663E14-1ED0-4978-A469-9365DC15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6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3E906-709F-4BC3-99B0-8BB46EB54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C70467-29E1-4FBF-917C-B3FC3657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219D4-0FA5-4B26-B349-1CAFAD25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06EE5-4EB0-4ED3-A311-0B087A87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80DB1-AF68-42A7-9EC0-BAD96514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7FA6C-95D9-426B-AD58-603ED37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D9B3C-9ED3-4ECD-80A7-75E9DC75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38D1B-A75C-4222-962E-EBB8614E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5994A-0869-4719-8DAC-E8A058E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EF8C1-D9EC-45F3-9C5B-0B08F7DB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7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B1C9E-A072-47E0-A14F-B6517BA8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539F6-EFD3-4565-86BF-539A8F8C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3B984-07D1-4DA0-ADBF-51DFF7BB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9D14D-63CE-493E-9A3B-15AF3857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BAAE3-DD67-423A-815D-1E525ACD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709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87C5F-0D2E-4DE6-8857-9107624C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FE59C-F9F0-4F3A-A7CE-AF2CEE65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82381-7E02-4DDD-883B-AFE4DC19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D5F37-ABCD-413E-829C-361BE5C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2833B9-9C2D-4811-B9AC-C5FE9F14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528CE-9DCF-4E94-B50D-FA963884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6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2450E-6A5D-460F-A48B-F14CEEC1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E3058-0EAC-448B-BE69-9115B9D8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9FD178-090A-4185-9AB0-ED3CDB59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CFD839-5A0A-48A8-B144-9306072C7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32C3D5-D290-420A-8244-1C4966EB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D254B8-6960-44A3-A3CC-E1808759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2FD8D8-D8DA-4D38-A27D-2D3D8704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AB1B31-3F3A-48AA-B1F9-3CECCB58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80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E1B1-6452-4FC3-B2FA-CA5B78CE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13F22D-FBA7-4436-BAA4-ED9C8A4C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DE4DA-2482-4343-8904-D15768D1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A10C54-7531-4CF3-8916-53305831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4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2F25A5-D2A8-4657-9096-82FC4527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3E149-348C-4C5B-AE38-2920006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53D2C7-09AC-417B-A37A-7689DC1B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8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14BA-6441-4345-90B2-8605E0DA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2E4ED-AD1A-4899-9108-3EF5DA08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75974-EFA3-4DC9-B48B-7FEEA755F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6D283-5E70-4CB2-9F6A-158E9BD8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DC844-E373-4EF1-B254-0EBF737B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5FE42-2788-4870-8FCE-7DB3809C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5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01F84-AED5-405A-8576-8C0684AC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67565B-EF3E-4174-A0D9-A9E3C80A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513756-E15E-435D-962C-CBFA666D3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0A514-ACAA-4E10-8A67-08E94C1C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8C325-4171-48B0-AB4D-0F784E8D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D6A59-3201-439A-AF31-F9384F66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18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1F5701-2504-4C3A-B209-DAE9742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0178E-9395-4F11-8F3C-41847C11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0967A-2722-40AC-AA9A-47F489A3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617F-9B11-4983-AA59-FFA3064D5852}" type="datetimeFigureOut">
              <a:rPr lang="es-AR" smtClean="0"/>
              <a:t>6/11/21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02774-1E83-4B33-9794-B6905E50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E2DB4-C539-4CED-B405-176B16E1E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4D6B-8DF9-40E6-8CDA-09541EBC69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106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4A619-F1D7-42C1-9A9A-0BA538A05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A8C1-14A6-4656-B2F0-8E78A34A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86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Bermejo Sanchez</dc:creator>
  <cp:lastModifiedBy>Camila Bermejo Sanchez</cp:lastModifiedBy>
  <cp:revision>1</cp:revision>
  <dcterms:created xsi:type="dcterms:W3CDTF">2021-11-06T14:24:53Z</dcterms:created>
  <dcterms:modified xsi:type="dcterms:W3CDTF">2021-11-06T14:26:47Z</dcterms:modified>
</cp:coreProperties>
</file>