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6" r:id="rId9"/>
    <p:sldId id="278" r:id="rId10"/>
    <p:sldId id="259" r:id="rId11"/>
    <p:sldId id="279" r:id="rId12"/>
    <p:sldId id="280" r:id="rId13"/>
    <p:sldId id="283" r:id="rId14"/>
    <p:sldId id="281" r:id="rId15"/>
    <p:sldId id="260" r:id="rId16"/>
    <p:sldId id="261" r:id="rId17"/>
    <p:sldId id="284" r:id="rId18"/>
    <p:sldId id="262" r:id="rId19"/>
    <p:sldId id="263" r:id="rId20"/>
    <p:sldId id="285" r:id="rId21"/>
    <p:sldId id="286" r:id="rId22"/>
    <p:sldId id="264" r:id="rId23"/>
    <p:sldId id="265" r:id="rId24"/>
    <p:sldId id="287" r:id="rId25"/>
    <p:sldId id="266" r:id="rId26"/>
    <p:sldId id="267" r:id="rId27"/>
    <p:sldId id="268" r:id="rId28"/>
    <p:sldId id="269" r:id="rId29"/>
    <p:sldId id="271" r:id="rId30"/>
    <p:sldId id="270" r:id="rId31"/>
    <p:sldId id="27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</p14:sldIdLst>
        </p14:section>
        <p14:section name="Revisão" id="{B129FBAF-78F5-4999-AF66-03F1328FD215}">
          <p14:sldIdLst>
            <p14:sldId id="258"/>
            <p14:sldId id="277"/>
            <p14:sldId id="276"/>
            <p14:sldId id="278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</p14:sldIdLst>
        </p14:section>
        <p14:section name="Exp4" id="{2177F082-25EC-4EFD-86B5-0F0767EF76BA}">
          <p14:sldIdLst>
            <p14:sldId id="266"/>
            <p14:sldId id="267"/>
          </p14:sldIdLst>
        </p14:section>
        <p14:section name="Exp5" id="{D4F404D7-3558-4F8B-8022-B26DDB3CE05F}">
          <p14:sldIdLst>
            <p14:sldId id="268"/>
            <p14:sldId id="269"/>
          </p14:sldIdLst>
        </p14:section>
        <p14:section name="Resultados" id="{84E9BD8B-4C85-4EFF-85B2-BA17786FEDEA}">
          <p14:sldIdLst>
            <p14:sldId id="271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157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</a:t>
            </a:r>
            <a:r>
              <a:rPr lang="pt-BR" baseline="0" smtClean="0"/>
              <a:t>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844824"/>
            <a:ext cx="6480000" cy="14466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3856030"/>
            <a:ext cx="6480000" cy="144517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sem DDR3</a:t>
            </a:r>
          </a:p>
          <a:p>
            <a:r>
              <a:rPr lang="pt-BR" dirty="0" smtClean="0"/>
              <a:t>Resultados Gerais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ao estado do sistema</a:t>
            </a:r>
          </a:p>
          <a:p>
            <a:pPr lvl="1"/>
            <a:r>
              <a:rPr lang="pt-BR" dirty="0" smtClean="0"/>
              <a:t>Estática: sistema desligado</a:t>
            </a:r>
          </a:p>
          <a:p>
            <a:pPr lvl="1"/>
            <a:r>
              <a:rPr lang="pt-BR" dirty="0" smtClean="0"/>
              <a:t>Dinâmica: sistema funcionando</a:t>
            </a:r>
          </a:p>
          <a:p>
            <a:r>
              <a:rPr lang="pt-BR" dirty="0" smtClean="0"/>
              <a:t>Quanto às modificações promovidas</a:t>
            </a:r>
          </a:p>
          <a:p>
            <a:pPr lvl="1"/>
            <a:r>
              <a:rPr lang="pt-BR" dirty="0" smtClean="0"/>
              <a:t>Total</a:t>
            </a:r>
          </a:p>
          <a:p>
            <a:pPr lvl="1"/>
            <a:r>
              <a:rPr lang="pt-BR" dirty="0" smtClean="0"/>
              <a:t>Parcial</a:t>
            </a:r>
          </a:p>
          <a:p>
            <a:r>
              <a:rPr lang="pt-BR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449</Words>
  <Application>Microsoft Office PowerPoint</Application>
  <PresentationFormat>Apresentação na tela (4:3)</PresentationFormat>
  <Paragraphs>162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Revisão Bibliográfica</vt:lpstr>
      <vt:lpstr>Reconfiguração</vt:lpstr>
      <vt:lpstr>Reconfiguração</vt:lpstr>
      <vt:lpstr>Estado da arte</vt:lpstr>
      <vt:lpstr>Experimentos</vt:lpstr>
      <vt:lpstr>Objetivos</vt:lpstr>
      <vt:lpstr>Objetivos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Experimento 4</vt:lpstr>
      <vt:lpstr>Resultados</vt:lpstr>
      <vt:lpstr>Experimento 5</vt:lpstr>
      <vt:lpstr>Resultados</vt:lpstr>
      <vt:lpstr>Resultados Gerais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28</cp:revision>
  <dcterms:created xsi:type="dcterms:W3CDTF">2013-12-15T17:58:25Z</dcterms:created>
  <dcterms:modified xsi:type="dcterms:W3CDTF">2013-12-15T23:27:36Z</dcterms:modified>
</cp:coreProperties>
</file>