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3" r:id="rId3"/>
    <p:sldId id="257" r:id="rId4"/>
    <p:sldId id="275" r:id="rId5"/>
    <p:sldId id="274" r:id="rId6"/>
    <p:sldId id="299" r:id="rId7"/>
    <p:sldId id="301" r:id="rId8"/>
    <p:sldId id="258" r:id="rId9"/>
    <p:sldId id="277" r:id="rId10"/>
    <p:sldId id="298" r:id="rId11"/>
    <p:sldId id="300" r:id="rId12"/>
    <p:sldId id="276" r:id="rId13"/>
    <p:sldId id="259" r:id="rId14"/>
    <p:sldId id="280" r:id="rId15"/>
    <p:sldId id="283" r:id="rId16"/>
    <p:sldId id="281" r:id="rId17"/>
    <p:sldId id="261" r:id="rId18"/>
    <p:sldId id="260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303" r:id="rId31"/>
    <p:sldId id="267" r:id="rId32"/>
    <p:sldId id="290" r:id="rId33"/>
    <p:sldId id="268" r:id="rId34"/>
    <p:sldId id="302" r:id="rId35"/>
    <p:sldId id="269" r:id="rId36"/>
    <p:sldId id="291" r:id="rId37"/>
    <p:sldId id="271" r:id="rId38"/>
    <p:sldId id="292" r:id="rId39"/>
    <p:sldId id="270" r:id="rId40"/>
    <p:sldId id="272" r:id="rId41"/>
    <p:sldId id="295" r:id="rId42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9"/>
            <p14:sldId id="301"/>
          </p14:sldIdLst>
        </p14:section>
        <p14:section name="Revisão" id="{B129FBAF-78F5-4999-AF66-03F1328FD215}">
          <p14:sldIdLst>
            <p14:sldId id="258"/>
            <p14:sldId id="277"/>
            <p14:sldId id="298"/>
            <p14:sldId id="300"/>
            <p14:sldId id="276"/>
          </p14:sldIdLst>
        </p14:section>
        <p14:section name="Experimentos" id="{11CBBEB2-C58C-48A9-8EA8-D596534A628D}">
          <p14:sldIdLst>
            <p14:sldId id="25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1"/>
            <p14:sldId id="260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303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302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76018" autoAdjust="0"/>
  </p:normalViewPr>
  <p:slideViewPr>
    <p:cSldViewPr>
      <p:cViewPr varScale="1">
        <p:scale>
          <a:sx n="96" d="100"/>
          <a:sy n="96" d="100"/>
        </p:scale>
        <p:origin x="-14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Primeiro comentário: mudança</a:t>
            </a:r>
            <a:r>
              <a:rPr lang="pt-BR" baseline="0" dirty="0" smtClean="0"/>
              <a:t> no título.</a:t>
            </a:r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7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1965, 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</a:t>
            </a:r>
            <a:r>
              <a:rPr lang="pt-BR" sz="3600" dirty="0" smtClean="0"/>
              <a:t>para</a:t>
            </a:r>
            <a:r>
              <a:rPr lang="pt-BR" sz="3600" dirty="0" smtClean="0"/>
              <a:t> Implementação de </a:t>
            </a:r>
            <a:r>
              <a:rPr lang="pt-BR" sz="3600" dirty="0" smtClean="0"/>
              <a:t>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1298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da FPGA</a:t>
            </a:r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01" y="1628800"/>
            <a:ext cx="2504347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Pouquíssima documentação</a:t>
            </a:r>
          </a:p>
          <a:p>
            <a:r>
              <a:rPr lang="pt-BR" dirty="0" smtClean="0"/>
              <a:t>Similar a </a:t>
            </a:r>
            <a:r>
              <a:rPr lang="pt-BR" i="1" dirty="0" err="1" smtClean="0"/>
              <a:t>SelectMAP</a:t>
            </a:r>
            <a:endParaRPr lang="pt-BR" i="1" dirty="0" smtClean="0"/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5" y="3284984"/>
            <a:ext cx="3443810" cy="157714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457419"/>
            <a:ext cx="5657850" cy="284149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</a:t>
            </a:r>
            <a:r>
              <a:rPr lang="pt-BR" dirty="0" smtClean="0"/>
              <a:t>sucedido</a:t>
            </a:r>
          </a:p>
          <a:p>
            <a:r>
              <a:rPr lang="pt-BR" dirty="0" smtClean="0"/>
              <a:t>Entendeu-se o fluxo de projeto completamente</a:t>
            </a:r>
          </a:p>
          <a:p>
            <a:r>
              <a:rPr lang="pt-BR" dirty="0" smtClean="0"/>
              <a:t>Adquiriu-se confiança</a:t>
            </a:r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Falta de </a:t>
            </a:r>
            <a:r>
              <a:rPr lang="pt-BR" dirty="0" smtClean="0"/>
              <a:t>documentação</a:t>
            </a:r>
            <a:endParaRPr lang="pt-BR" dirty="0" smtClean="0"/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Configurações/Propriedades </a:t>
            </a:r>
            <a:r>
              <a:rPr lang="pt-BR" dirty="0" smtClean="0"/>
              <a:t>da </a:t>
            </a:r>
            <a:r>
              <a:rPr lang="pt-BR" dirty="0" smtClean="0"/>
              <a:t>partição</a:t>
            </a:r>
          </a:p>
          <a:p>
            <a:r>
              <a:rPr lang="pt-BR" dirty="0" smtClean="0"/>
              <a:t>Inversão de bits</a:t>
            </a:r>
            <a:endParaRPr lang="pt-BR" dirty="0" smtClean="0"/>
          </a:p>
          <a:p>
            <a:r>
              <a:rPr lang="pt-BR" dirty="0" smtClean="0"/>
              <a:t>Tamanho da memória local do </a:t>
            </a:r>
            <a:r>
              <a:rPr lang="pt-BR" dirty="0" err="1" smtClean="0"/>
              <a:t>MicroBlaze</a:t>
            </a:r>
            <a:endParaRPr lang="pt-BR" dirty="0" smtClean="0"/>
          </a:p>
          <a:p>
            <a:r>
              <a:rPr lang="pt-BR" dirty="0"/>
              <a:t>Análise de </a:t>
            </a:r>
            <a:r>
              <a:rPr lang="pt-BR" i="1" dirty="0"/>
              <a:t>timing</a:t>
            </a:r>
          </a:p>
          <a:p>
            <a:r>
              <a:rPr lang="pt-BR" dirty="0"/>
              <a:t>Quantidade de recursos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Redes Neurais</a:t>
            </a:r>
          </a:p>
          <a:p>
            <a:r>
              <a:rPr lang="pt-BR" dirty="0" smtClean="0"/>
              <a:t>Controle Adaptativo*</a:t>
            </a:r>
          </a:p>
          <a:p>
            <a:r>
              <a:rPr lang="pt-BR" dirty="0" smtClean="0"/>
              <a:t>Computação Genérica</a:t>
            </a:r>
          </a:p>
          <a:p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Qualquer sistema multiplexado</a:t>
            </a:r>
          </a:p>
          <a:p>
            <a:r>
              <a:rPr lang="pt-BR" dirty="0" smtClean="0"/>
              <a:t>Processos realizados em etapas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3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Novas possibilidades de soluções</a:t>
            </a:r>
          </a:p>
          <a:p>
            <a:r>
              <a:rPr lang="pt-BR" dirty="0" smtClean="0"/>
              <a:t>Mais problemas resolvidos</a:t>
            </a:r>
          </a:p>
          <a:p>
            <a:r>
              <a:rPr lang="pt-BR" dirty="0" smtClean="0"/>
              <a:t>A tecnologia representa o estado da arte</a:t>
            </a:r>
          </a:p>
          <a:p>
            <a:endParaRPr lang="pt-BR" dirty="0"/>
          </a:p>
          <a:p>
            <a:r>
              <a:rPr lang="pt-BR" dirty="0" smtClean="0"/>
              <a:t>Pouca documentação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Estudo	</a:t>
            </a:r>
          </a:p>
          <a:p>
            <a:pPr lvl="1"/>
            <a:r>
              <a:rPr lang="pt-BR" dirty="0" smtClean="0"/>
              <a:t>Ferramentas, periféricos, componentes, arquiteturas...</a:t>
            </a:r>
          </a:p>
          <a:p>
            <a:r>
              <a:rPr lang="pt-BR" dirty="0" smtClean="0"/>
              <a:t>Fluxo de Projeto</a:t>
            </a:r>
          </a:p>
          <a:p>
            <a:r>
              <a:rPr lang="pt-BR" dirty="0" smtClean="0"/>
              <a:t>Resultados e Conclusão*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Espaço Reservado para Conteúdo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1184</Words>
  <Application>Microsoft Office PowerPoint</Application>
  <PresentationFormat>Apresentação na tela (4:3)</PresentationFormat>
  <Paragraphs>337</Paragraphs>
  <Slides>41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Estudo para Implementação de Reconfiguração Dinâmica em Instrumentação, Automação e Controle</vt:lpstr>
      <vt:lpstr>Sumário</vt:lpstr>
      <vt:lpstr>Introdução</vt:lpstr>
      <vt:lpstr>Lei de Moore</vt:lpstr>
      <vt:lpstr>F+V</vt:lpstr>
      <vt:lpstr>Motivação</vt:lpstr>
      <vt:lpstr>Metodologia</vt:lpstr>
      <vt:lpstr>Revisão Bibliográfica</vt:lpstr>
      <vt:lpstr>Reconfiguração</vt:lpstr>
      <vt:lpstr>Compilação</vt:lpstr>
      <vt:lpstr>Classes de Reconfiguração</vt:lpstr>
      <vt:lpstr>Apresentação do PowerPoint</vt:lpstr>
      <vt:lpstr>Experimentos</vt:lpstr>
      <vt:lpstr>Experimentos</vt:lpstr>
      <vt:lpstr>Kintex-7 KC705</vt:lpstr>
      <vt:lpstr>Reconfiguração dinâmica</vt:lpstr>
      <vt:lpstr>Comportamento</vt:lpstr>
      <vt:lpstr>Fluxo de Projeto</vt:lpstr>
      <vt:lpstr>Resultado</vt:lpstr>
      <vt:lpstr>Memórias</vt:lpstr>
      <vt:lpstr>Memórias Disponíveis</vt:lpstr>
      <vt:lpstr>Fluxo de Projeto</vt:lpstr>
      <vt:lpstr>Resultado</vt:lpstr>
      <vt:lpstr>Bootloader</vt:lpstr>
      <vt:lpstr>Apresentação do PowerPoint</vt:lpstr>
      <vt:lpstr>Arquivo Binário</vt:lpstr>
      <vt:lpstr>Inicialização da Memória</vt:lpstr>
      <vt:lpstr>Resultado</vt:lpstr>
      <vt:lpstr>Autorreconfiguração com MicroBlaze e DDR3</vt:lpstr>
      <vt:lpstr>ICAP</vt:lpstr>
      <vt:lpstr>Fluxo de Projeto</vt:lpstr>
      <vt:lpstr>Resultado</vt:lpstr>
      <vt:lpstr>Autorreconfiguração com MicroBlaze e sem DDR3</vt:lpstr>
      <vt:lpstr>Arquitetura</vt:lpstr>
      <vt:lpstr>Fluxo de Projeto</vt:lpstr>
      <vt:lpstr>Resultado</vt:lpstr>
      <vt:lpstr>Resultados Gerais</vt:lpstr>
      <vt:lpstr>Problemas</vt:lpstr>
      <vt:lpstr>Fluxo de Projeto Final</vt:lpstr>
      <vt:lpstr>Conclusão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78</cp:revision>
  <cp:lastPrinted>2013-12-16T01:05:50Z</cp:lastPrinted>
  <dcterms:created xsi:type="dcterms:W3CDTF">2013-12-15T17:58:25Z</dcterms:created>
  <dcterms:modified xsi:type="dcterms:W3CDTF">2013-12-16T16:28:49Z</dcterms:modified>
</cp:coreProperties>
</file>