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3" r:id="rId3"/>
    <p:sldId id="257" r:id="rId4"/>
    <p:sldId id="275" r:id="rId5"/>
    <p:sldId id="274" r:id="rId6"/>
    <p:sldId id="258" r:id="rId7"/>
    <p:sldId id="277" r:id="rId8"/>
    <p:sldId id="276" r:id="rId9"/>
    <p:sldId id="278" r:id="rId10"/>
    <p:sldId id="259" r:id="rId11"/>
    <p:sldId id="279" r:id="rId12"/>
    <p:sldId id="280" r:id="rId13"/>
    <p:sldId id="281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0" r:id="rId26"/>
    <p:sldId id="27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</p14:sldIdLst>
        </p14:section>
        <p14:section name="Revisão" id="{B129FBAF-78F5-4999-AF66-03F1328FD215}">
          <p14:sldIdLst>
            <p14:sldId id="258"/>
            <p14:sldId id="277"/>
            <p14:sldId id="276"/>
            <p14:sldId id="278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esultados" id="{84E9BD8B-4C85-4EFF-85B2-BA17786FEDEA}">
          <p14:sldIdLst>
            <p14:sldId id="271"/>
            <p14:sldId id="270"/>
          </p14:sldIdLst>
        </p14:section>
        <p14:section name="Conclusão" id="{BF5BC45F-66BA-4B53-8BF7-6337758D2BA7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18" autoAdjust="0"/>
  </p:normalViewPr>
  <p:slideViewPr>
    <p:cSldViewPr>
      <p:cViewPr varScale="1">
        <p:scale>
          <a:sx n="90" d="100"/>
          <a:sy n="90" d="100"/>
        </p:scale>
        <p:origin x="-22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EC4F-FE0F-49F0-B217-BE2A34BBFA9B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8A9F-11DB-4A3F-BAC6-C6D5782ED8AF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e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1844824"/>
            <a:ext cx="6480000" cy="14466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3856030"/>
            <a:ext cx="6480000" cy="144517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Revisão Bibliográfica</a:t>
            </a:r>
          </a:p>
          <a:p>
            <a:r>
              <a:rPr lang="pt-BR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sem DDR3</a:t>
            </a:r>
          </a:p>
          <a:p>
            <a:r>
              <a:rPr lang="pt-BR" dirty="0" smtClean="0"/>
              <a:t>Resultados Gerais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ao estado do sistema</a:t>
            </a:r>
          </a:p>
          <a:p>
            <a:pPr lvl="1"/>
            <a:r>
              <a:rPr lang="pt-BR" dirty="0" smtClean="0"/>
              <a:t>Estática: sistema desligado</a:t>
            </a:r>
          </a:p>
          <a:p>
            <a:pPr lvl="1"/>
            <a:r>
              <a:rPr lang="pt-BR" dirty="0" smtClean="0"/>
              <a:t>Dinâmica: sistema funcionando</a:t>
            </a:r>
          </a:p>
          <a:p>
            <a:r>
              <a:rPr lang="pt-BR" dirty="0" smtClean="0"/>
              <a:t>Quanto às modificações promovidas</a:t>
            </a:r>
          </a:p>
          <a:p>
            <a:pPr lvl="1"/>
            <a:r>
              <a:rPr lang="pt-BR" dirty="0" smtClean="0"/>
              <a:t>Total</a:t>
            </a:r>
          </a:p>
          <a:p>
            <a:pPr lvl="1"/>
            <a:r>
              <a:rPr lang="pt-BR" dirty="0" smtClean="0"/>
              <a:t>Parcial</a:t>
            </a:r>
          </a:p>
          <a:p>
            <a:r>
              <a:rPr lang="pt-BR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301</Words>
  <Application>Microsoft Office PowerPoint</Application>
  <PresentationFormat>Apresentação na tela (4:3)</PresentationFormat>
  <Paragraphs>114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Estudo e Implementação de Reconfiguração Dinâmica em Instrumentação, Automação e Controle</vt:lpstr>
      <vt:lpstr>Sumário</vt:lpstr>
      <vt:lpstr>Introdução</vt:lpstr>
      <vt:lpstr>Lei de Moore</vt:lpstr>
      <vt:lpstr>F+V</vt:lpstr>
      <vt:lpstr>Revisão Bibliográfica</vt:lpstr>
      <vt:lpstr>Reconfiguração</vt:lpstr>
      <vt:lpstr>Reconfiguração</vt:lpstr>
      <vt:lpstr>Estado da arte</vt:lpstr>
      <vt:lpstr>Experimentos</vt:lpstr>
      <vt:lpstr>Objetivos</vt:lpstr>
      <vt:lpstr>Objetivos</vt:lpstr>
      <vt:lpstr>Reconfiguração dinâmica</vt:lpstr>
      <vt:lpstr>Fluxo de Projeto</vt:lpstr>
      <vt:lpstr>Resultados</vt:lpstr>
      <vt:lpstr>Experimento 2</vt:lpstr>
      <vt:lpstr>Resultados</vt:lpstr>
      <vt:lpstr>Experimento 3</vt:lpstr>
      <vt:lpstr>Resultados</vt:lpstr>
      <vt:lpstr>Experimento 4</vt:lpstr>
      <vt:lpstr>Resultados</vt:lpstr>
      <vt:lpstr>Experimento 5</vt:lpstr>
      <vt:lpstr>Resultados</vt:lpstr>
      <vt:lpstr>Resultados Gerais</vt:lpstr>
      <vt:lpstr>Fluxo de Projeto Final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18</cp:revision>
  <dcterms:created xsi:type="dcterms:W3CDTF">2013-12-15T17:58:25Z</dcterms:created>
  <dcterms:modified xsi:type="dcterms:W3CDTF">2013-12-15T22:46:03Z</dcterms:modified>
</cp:coreProperties>
</file>