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1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0" r:id="rId26"/>
    <p:sldId id="27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sultados" id="{84E9BD8B-4C85-4EFF-85B2-BA17786FEDEA}">
          <p14:sldIdLst>
            <p14:sldId id="271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8" autoAdjust="0"/>
  </p:normalViewPr>
  <p:slideViewPr>
    <p:cSldViewPr>
      <p:cViewPr varScale="1">
        <p:scale>
          <a:sx n="90" d="100"/>
          <a:sy n="90" d="100"/>
        </p:scale>
        <p:origin x="-2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</a:t>
            </a:r>
            <a:r>
              <a:rPr lang="pt-BR" dirty="0" smtClean="0"/>
              <a:t>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420888"/>
            <a:ext cx="6480000" cy="14466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077072"/>
            <a:ext cx="6480000" cy="144517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Reconfiguração Dinâm</a:t>
            </a:r>
            <a:r>
              <a:rPr lang="pt-BR" dirty="0" smtClean="0"/>
              <a:t>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sem DDR3</a:t>
            </a:r>
          </a:p>
          <a:p>
            <a:r>
              <a:rPr lang="pt-BR" dirty="0" smtClean="0"/>
              <a:t>Resultados Gerais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do sistema</a:t>
            </a:r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301</Words>
  <Application>Microsoft Office PowerPoint</Application>
  <PresentationFormat>Apresentação na tela (4:3)</PresentationFormat>
  <Paragraphs>114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Objetivos</vt:lpstr>
      <vt:lpstr>Reconfiguração dinâmica</vt:lpstr>
      <vt:lpstr>Fluxo de Projeto</vt:lpstr>
      <vt:lpstr>Resultados</vt:lpstr>
      <vt:lpstr>Experimento 2</vt:lpstr>
      <vt:lpstr>Resultados</vt:lpstr>
      <vt:lpstr>Experimento 3</vt:lpstr>
      <vt:lpstr>Resultados</vt:lpstr>
      <vt:lpstr>Experimento 4</vt:lpstr>
      <vt:lpstr>Resultados</vt:lpstr>
      <vt:lpstr>Experimento 5</vt:lpstr>
      <vt:lpstr>Resultados</vt:lpstr>
      <vt:lpstr>Resultados Gerais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17</cp:revision>
  <dcterms:created xsi:type="dcterms:W3CDTF">2013-12-15T17:58:25Z</dcterms:created>
  <dcterms:modified xsi:type="dcterms:W3CDTF">2013-12-15T22:44:03Z</dcterms:modified>
</cp:coreProperties>
</file>