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6D6C-1A58-4047-8132-E86C0A13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4BC98-61A6-4A55-995E-4752820C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8B65-E3E3-40CE-8515-C448AFE8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F556-B1EB-4583-A8A9-EEAA978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8D9B-DDE1-45B8-A6A8-1AF1BA6F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07D-FA15-4117-ACEC-C79166E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A20B-CB9D-4067-ACBC-714EF943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D45F-F9DF-4074-B50B-81E5CAF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E5AD-A96B-4C6D-A7BA-5A582A90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AB71-785B-4D30-B4EA-B2B6820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3F4C9-73E8-469A-9C28-475EA4B4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BD44-F386-4445-A002-2666BA993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F38C-E1BB-4B73-9651-8A0802AD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76C0-EB4E-494C-8E2F-81ABBA66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E53D-12E7-41A7-B17C-8041719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8D8C-D66C-4CBC-9897-0DC6523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2BA0-E16B-44DA-B7DC-2607669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1C32-F636-403C-9971-7A5BD82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450D-E70D-4800-B647-1C5E0F6B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1B6E-FD18-4EE0-A430-B6A3864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1B7-31A5-4B07-97A5-9A02D62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FF4F-CBAB-460B-AA8A-E70CC6DF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1207-CF2E-4208-AEFE-32C4FB1A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18B5-330B-4F0A-BD26-DCBE1BF4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1700-C712-426F-9D6E-79E7953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14D3-2A92-4E57-A7A6-358E966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B5A-B771-48B0-A342-F6623FEE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A022-4395-4837-89BC-497FD282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86BE-AA2F-4E2D-A511-C1F4E92C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55BC-0A81-4D5A-92F9-2ED9A6A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9D46-8EB9-4790-8CB7-350164A8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4B5-FFCB-43B6-B4A8-DADEB646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B87E-A3F2-457F-BEFC-B53FAF03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2555-44F6-48F4-A26B-82ED37DF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9A5F-833E-4BD8-A634-7B4AFA70E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41C24-B490-4672-BA3F-40C1838D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8172-D3B3-43F8-9F2B-482AE66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A1B13-0088-4F37-9F37-D696D40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AB86D-3121-492B-85C2-ED98A0C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FF2-A437-4340-9D08-D700124E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55E0B-11C1-4084-9B2B-8A4A1D3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3678-443E-41EC-8FD8-7831B37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A7CB2-2DFE-4B8E-AB9E-4252A236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FDCB3-0116-425E-9126-02D292CD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E62A7-A8E2-4552-ACB0-7A9EA6C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CEC9-B3C9-4C7A-83D6-50E7B60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5111-E35B-42DF-9983-0BECFEA7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C5A-C473-4306-9BF0-0C0D7D61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705F-EA79-46BF-BB36-ECE28426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9FA8-209C-40A8-9546-A5DC5293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1D-9A9B-4A6C-8050-A980810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B90E-5953-4F82-BA97-3AE5B94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91D-AE1D-4F1B-8CC1-B7841D4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B66-9016-46CC-A0EC-CD950762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9F83-10AA-4294-B08A-E5665240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1416-43AC-4672-9C69-28C44402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F9D1-6B8E-4ECE-81FB-07FCF1AC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0E3F-4E5B-4C91-B10A-F94200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31BF-79A8-4A14-BD14-8FF2BF9D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162A-50B1-45B3-B86E-F0828925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7F4-99DE-4314-AA03-3BD966F4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5226-EF00-42D6-B14B-CC50C5A0937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E5A0-C36E-4AE5-AC07-FF46EE33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9820-FD84-4B28-B26D-39638ABE5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7C8CF0-E4F0-4D19-A8EC-9F9A1987E725}"/>
              </a:ext>
            </a:extLst>
          </p:cNvPr>
          <p:cNvGrpSpPr/>
          <p:nvPr/>
        </p:nvGrpSpPr>
        <p:grpSpPr>
          <a:xfrm>
            <a:off x="2061949" y="1522637"/>
            <a:ext cx="9080590" cy="2577772"/>
            <a:chOff x="2061949" y="1522637"/>
            <a:chExt cx="9080590" cy="25777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FCB1B-C218-4B8F-A123-B5FCF37ECB9C}"/>
                </a:ext>
              </a:extLst>
            </p:cNvPr>
            <p:cNvSpPr txBox="1"/>
            <p:nvPr/>
          </p:nvSpPr>
          <p:spPr>
            <a:xfrm>
              <a:off x="2061949" y="1522637"/>
              <a:ext cx="908059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800" b="1" dirty="0">
                  <a:latin typeface="Bebas" pitchFamily="2" charset="0"/>
                </a:rPr>
                <a:t>Cheeky Beak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F7B207-3A9C-4A29-8EA0-FCF15DA0C363}"/>
                </a:ext>
              </a:extLst>
            </p:cNvPr>
            <p:cNvSpPr txBox="1"/>
            <p:nvPr/>
          </p:nvSpPr>
          <p:spPr>
            <a:xfrm>
              <a:off x="5435464" y="3269412"/>
              <a:ext cx="2333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ebas" pitchFamily="2" charset="0"/>
                </a:rPr>
                <a:t>Card   Co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5C009A-DDEF-483B-B935-6B15197BAB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769023" y="3684911"/>
              <a:ext cx="337351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421926-4D6C-4CF1-BD38-D4D98BECA72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61949" y="3684910"/>
              <a:ext cx="3373515" cy="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Bebas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Sorell</dc:creator>
  <cp:lastModifiedBy>Lane Sorell</cp:lastModifiedBy>
  <cp:revision>7</cp:revision>
  <dcterms:created xsi:type="dcterms:W3CDTF">2018-07-11T01:34:47Z</dcterms:created>
  <dcterms:modified xsi:type="dcterms:W3CDTF">2018-07-14T16:59:30Z</dcterms:modified>
</cp:coreProperties>
</file>