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e2W9L1kk6y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Site Flow and Page Sketch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607250" y="1042425"/>
            <a:ext cx="5808600" cy="375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625350" y="706375"/>
            <a:ext cx="20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Home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700775" y="1415800"/>
            <a:ext cx="1584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Watch Again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674100" y="2513850"/>
            <a:ext cx="1584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Trending Now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700775" y="3633975"/>
            <a:ext cx="1584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Netflix Originals</a:t>
            </a:r>
          </a:p>
        </p:txBody>
      </p:sp>
      <p:sp>
        <p:nvSpPr>
          <p:cNvPr id="141" name="Shape 141"/>
          <p:cNvSpPr/>
          <p:nvPr/>
        </p:nvSpPr>
        <p:spPr>
          <a:xfrm>
            <a:off x="1810500" y="1841000"/>
            <a:ext cx="5397300" cy="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812900" y="4000850"/>
            <a:ext cx="5397300" cy="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810500" y="2882812"/>
            <a:ext cx="5397300" cy="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680200" y="11041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Netflix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292050" y="11041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Browse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986275" y="11041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DVD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050800" y="11041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Search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623550" y="1104150"/>
            <a:ext cx="1262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Notifications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634725" y="11041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899925" y="1639050"/>
            <a:ext cx="3065400" cy="2297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335525" y="1639050"/>
            <a:ext cx="3065400" cy="2297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335525" y="1303050"/>
            <a:ext cx="20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Home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462750" y="2586800"/>
            <a:ext cx="1584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Trending Now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462750" y="3143300"/>
            <a:ext cx="1584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Netflix Originals</a:t>
            </a:r>
          </a:p>
        </p:txBody>
      </p:sp>
      <p:sp>
        <p:nvSpPr>
          <p:cNvPr id="160" name="Shape 160"/>
          <p:cNvSpPr/>
          <p:nvPr/>
        </p:nvSpPr>
        <p:spPr>
          <a:xfrm>
            <a:off x="5565650" y="2250800"/>
            <a:ext cx="27090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565650" y="3414000"/>
            <a:ext cx="27090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565650" y="2832393"/>
            <a:ext cx="27090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343125" y="16390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Netflix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734750" y="16390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Browse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134100" y="16390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DVD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945150" y="16390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Search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309875" y="1639050"/>
            <a:ext cx="1262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Notifications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933175" y="16390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Users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462750" y="1988775"/>
            <a:ext cx="1584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Watch Again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899925" y="1293152"/>
            <a:ext cx="1673400" cy="35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Profiles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486275" y="2127475"/>
            <a:ext cx="1892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Users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995725" y="3337800"/>
            <a:ext cx="102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Manage profiles</a:t>
            </a:r>
          </a:p>
        </p:txBody>
      </p:sp>
      <p:sp>
        <p:nvSpPr>
          <p:cNvPr id="173" name="Shape 173"/>
          <p:cNvSpPr/>
          <p:nvPr/>
        </p:nvSpPr>
        <p:spPr>
          <a:xfrm>
            <a:off x="2065025" y="3368550"/>
            <a:ext cx="802200" cy="21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223075" y="2557400"/>
            <a:ext cx="419100" cy="422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727775" y="2557400"/>
            <a:ext cx="419100" cy="422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718375" y="2557400"/>
            <a:ext cx="419100" cy="422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213675" y="2557400"/>
            <a:ext cx="419100" cy="422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232475" y="2557400"/>
            <a:ext cx="419100" cy="422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9" name="Shape 179"/>
          <p:cNvCxnSpPr>
            <a:endCxn id="156" idx="1"/>
          </p:cNvCxnSpPr>
          <p:nvPr/>
        </p:nvCxnSpPr>
        <p:spPr>
          <a:xfrm>
            <a:off x="3429025" y="2770650"/>
            <a:ext cx="1906500" cy="17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3</a:t>
            </a:r>
            <a:r>
              <a:rPr lang="en"/>
              <a:t>: Sketch your flow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Decide what content you want on each page of your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Sketch the flow between your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Same idea as sketching the competitor’s flow, but now with your own ideas!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Testing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Sketch out your pages again (without constructing the page flow)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 up with a nearby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Swap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 turns walking each other through your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Talk with your users to guide them through the process and help them keep in mind what their goal should be at each point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365899"/>
                </a:solidFill>
                <a:highlight>
                  <a:srgbClr val="F1F0F0"/>
                </a:highlight>
                <a:hlinkClick r:id="rId3"/>
              </a:rPr>
              <a:t>https://www.youtube.com/watch?v=e2W9L1kk6yQ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the User Experience (UX)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Step 1</a:t>
            </a:r>
            <a:r>
              <a:rPr lang="en"/>
              <a:t>: Competitive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Step 2</a:t>
            </a:r>
            <a:r>
              <a:rPr lang="en"/>
              <a:t>: Sketch the competitor’s flow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Step 3</a:t>
            </a:r>
            <a:r>
              <a:rPr lang="en"/>
              <a:t>: Sketch your flow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point?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steps of designing the user experience allow you to get a high-level idea of: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099825" y="2633475"/>
            <a:ext cx="33261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2942075" y="2633475"/>
            <a:ext cx="36417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other people do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you should 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1</a:t>
            </a:r>
            <a:r>
              <a:rPr lang="en"/>
              <a:t>: Competitive Analysis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 two websites that accomplish the same goal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the aesthetics, efficiency, intuitiveness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 attention to what they do well and what they do poorly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those in mind when building your own idea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example</a:t>
            </a:r>
            <a:r>
              <a:rPr lang="en"/>
              <a:t>...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answer “How should I watch TV shows?”, you could compare Hulu and Netflix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Which one is prettier?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Which one makes more sense to you?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easy is it to navigate to a specific show?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 easy is it to navigate to a genre of shows?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003550" y="34300"/>
            <a:ext cx="21261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Tip: Answer for bumps!!!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2</a:t>
            </a:r>
            <a:r>
              <a:rPr lang="en"/>
              <a:t>: Sketch a competitor’s flow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Choose the website you liked better from your competitive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Sketch the “flow” of the website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Boxes represent a page of the website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(and boxes within that box represent elements on that page)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box should contain information about what is on that page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Arrows between boxes represent the “flow”, AKA where you click to get from one page to the next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try with Netflix</a:t>
            </a:r>
          </a:p>
        </p:txBody>
      </p:sp>
      <p:pic>
        <p:nvPicPr>
          <p:cNvPr descr="Netflix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71450"/>
            <a:ext cx="7501598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936500" y="3634750"/>
            <a:ext cx="5418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try with Netflix</a:t>
            </a:r>
          </a:p>
        </p:txBody>
      </p:sp>
      <p:sp>
        <p:nvSpPr>
          <p:cNvPr id="113" name="Shape 113"/>
          <p:cNvSpPr/>
          <p:nvPr/>
        </p:nvSpPr>
        <p:spPr>
          <a:xfrm>
            <a:off x="1607250" y="1042425"/>
            <a:ext cx="5808600" cy="375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202950" y="2536250"/>
            <a:ext cx="843600" cy="83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144025" y="2536250"/>
            <a:ext cx="843600" cy="83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085100" y="2536250"/>
            <a:ext cx="843600" cy="83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025400" y="2536250"/>
            <a:ext cx="843600" cy="83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965700" y="2536250"/>
            <a:ext cx="843600" cy="83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570475" y="686752"/>
            <a:ext cx="1673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Profiles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579875" y="2077975"/>
            <a:ext cx="1892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915950" y="3833600"/>
            <a:ext cx="1892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 profiles</a:t>
            </a:r>
          </a:p>
        </p:txBody>
      </p:sp>
      <p:sp>
        <p:nvSpPr>
          <p:cNvPr id="122" name="Shape 122"/>
          <p:cNvSpPr/>
          <p:nvPr/>
        </p:nvSpPr>
        <p:spPr>
          <a:xfrm>
            <a:off x="3922775" y="3929625"/>
            <a:ext cx="1419600" cy="21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707650" y="1138425"/>
            <a:ext cx="761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680200" y="1104150"/>
            <a:ext cx="864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Netflix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t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71450"/>
            <a:ext cx="7501598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