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9380-A108-9C56-6757-8BDAFF35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7828-A0BE-BDF1-50E2-F3BB2B9FB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A3F5-4C1B-B8E0-F809-C77B419C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0826-6465-934A-80D3-BC56AE8D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0079-442B-026A-1D3B-C26A01A4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D538-9AFE-C8F2-B5C1-EC66831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59683-36C0-C2C3-E477-9E5A2271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38CB-48F6-189F-74DB-C3AEA9F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E321-3344-AAAE-0743-36FCB655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E7F0-319B-93A8-A54E-27D4553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0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71D9C-7290-536F-4B0A-4B55E9B80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41100-59D8-0488-4F4A-D279B22F2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D6C1-52FB-88ED-A0C7-BF87BDAF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86FE-175D-3569-661D-1B95AE78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B9E0-EFF3-1C4B-9BFB-6C41F363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7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A297-E18E-3F46-D909-894214E6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8668-A8B8-8043-E22F-1FC2E892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11EB-6772-A95A-88FE-DE17C9BC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612A-D6B6-6CF8-6C8E-F4D8AD15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6493-833C-78FC-A01B-E68F10C0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C984-AF7E-BB23-9F7B-F10939FC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3E8B-027E-4375-C024-E0465777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10C4-1D08-7AC4-6833-A2EEA8D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C3BB-5432-25F3-546E-68F268C0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0D57-EE54-CD9F-112E-72C4F5C7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0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2858-1A36-BC5A-EAFB-59C36193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C312-009E-33E0-5E64-FA8DE382C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53BDF-7311-41A7-4744-878595C0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973A0-5220-F8AF-6F86-A28AC7E9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629F1-15E1-C478-912C-AEDF8F5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78D7C-491E-9AAF-CBFC-9DFC27CC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D899-CC47-EB64-0B72-E5018ACB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A769-A9FC-CDD1-495C-7BD8C837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0711-201C-01A6-B4CD-47D58FE7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B18ED-2451-2153-808A-974893891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2FD8F-DE33-0602-3147-9CC0F207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F55EB-6BA8-7AF1-5C93-F9B2AD24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2B158-E7D3-0092-2579-E30011C9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399D2-AAFB-6D74-BA93-1D28D29A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2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F1BE-5347-8135-14E2-1C7BF4D3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22776-4FB8-7F09-FFE0-D43F1768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6ABC2-D340-5A7A-C8F4-158A7933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854F-5DD4-3D03-9ED8-AB220A91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4D10F-2712-A2C5-1545-FEE6A17D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DEDFA-992C-08AC-C165-91A15340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8A2C3-D763-7719-51EA-7825CE3A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6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370A-7F9B-5485-ACE1-9F61A691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FD0F-E6B7-9778-CDDA-D9903328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4D5C7-D66D-A688-21B1-E62F6F0B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52C9-BB76-4A2B-E456-02874973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178BE-5B13-3F93-A2A1-05FE5808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08E13-1BC9-D98F-712C-948440C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2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4E54-7EBD-B733-F40F-43A86DE1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E67EE-6F0B-9813-1C12-C1FCECFD4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D51DB-E21C-1C54-0E2A-48425F204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D097-ABCA-9FAF-C0A5-D606AD6F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70760-954D-40AE-4074-1B67C74B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019AB-F6E0-F7A7-AE4C-9A40F140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65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F141E-918D-4808-0AC6-BDE26C76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2961E-F000-411E-CDEA-0933F731D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2E13-9CB1-D4B9-4B20-1861683A1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9343-0A4B-4B50-AC8E-8B072E34009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6DE1-D793-C86D-D34C-323769110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CDFE-A1A5-775C-7D16-D6F2C705D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F073-CB84-445D-9238-3A27C134A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4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4493A-C31E-D9B0-D7DB-B1573A988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7134"/>
              </p:ext>
            </p:extLst>
          </p:nvPr>
        </p:nvGraphicFramePr>
        <p:xfrm>
          <a:off x="1147011" y="719666"/>
          <a:ext cx="9986210" cy="3476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3105">
                  <a:extLst>
                    <a:ext uri="{9D8B030D-6E8A-4147-A177-3AD203B41FA5}">
                      <a16:colId xmlns:a16="http://schemas.microsoft.com/office/drawing/2014/main" val="2985675958"/>
                    </a:ext>
                  </a:extLst>
                </a:gridCol>
                <a:gridCol w="4993105">
                  <a:extLst>
                    <a:ext uri="{9D8B030D-6E8A-4147-A177-3AD203B41FA5}">
                      <a16:colId xmlns:a16="http://schemas.microsoft.com/office/drawing/2014/main" val="1608894233"/>
                    </a:ext>
                  </a:extLst>
                </a:gridCol>
              </a:tblGrid>
              <a:tr h="45942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48532"/>
                  </a:ext>
                </a:extLst>
              </a:tr>
              <a:tr h="78461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More than 70% of customers are male and 75% of revenue on Black Friday is contributed by male customers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average spending amount per transaction is 8% more for male customers which is significantly different from that of female customers</a:t>
                      </a: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Targeted marketing towards male customers while justifying the customer acquisition cost, to boost sales and revenue on Black Friday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of bundled and relevant products while fine tuning the discounts so that the total value sums up within the average purchase amount confidence interval for the respective genders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161765"/>
                  </a:ext>
                </a:extLst>
              </a:tr>
              <a:tr h="78461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are 3.7% of customers with age less than 18 and contributing to 2.6% of revenue on Black Friday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average spending is 6% lower compared to the other age groups with significance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Decreasing the marketing spends on &lt;18 customers to improve the profitability for this customer segment with respect to the low average order value and revenue contribution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Including more products relevant to the &lt;18 age group to generate more revenue from the customers that are making purchases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44937"/>
                  </a:ext>
                </a:extLst>
              </a:tr>
              <a:tr h="78461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are 53% of customers in City C with only 31% of revenue contribution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average no. of transactions made are 60% lower compared to other cities while the average order value is 6% more for City C with significance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Inclusion of more products relevant to city C to improve the volume of transactions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Bundling of relevant products and while optimizing the pricing so the total combo value falls within the average purchase interval for City C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69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5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260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Lakkoju Sandeep</dc:creator>
  <cp:lastModifiedBy>Lakkoju Sandeep</cp:lastModifiedBy>
  <cp:revision>2</cp:revision>
  <dcterms:created xsi:type="dcterms:W3CDTF">2025-03-18T19:26:30Z</dcterms:created>
  <dcterms:modified xsi:type="dcterms:W3CDTF">2025-03-19T14:00:34Z</dcterms:modified>
</cp:coreProperties>
</file>