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69" r:id="rId16"/>
    <p:sldId id="270" r:id="rId17"/>
    <p:sldId id="271" r:id="rId18"/>
    <p:sldId id="274" r:id="rId19"/>
    <p:sldId id="272" r:id="rId20"/>
    <p:sldId id="278" r:id="rId21"/>
    <p:sldId id="277" r:id="rId22"/>
    <p:sldId id="273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hyperlink" Target="http://127.0.0.1:8000/events" TargetMode="Externa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333333" cy="10285714"/>
            <a:chOff x="0" y="0"/>
            <a:chExt cx="333333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33333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3816" y="1378845"/>
            <a:ext cx="5708964" cy="24744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90479" y="8133164"/>
            <a:ext cx="2454047" cy="13015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016081" y="8228400"/>
            <a:ext cx="88462" cy="913017"/>
            <a:chOff x="14016081" y="8228400"/>
            <a:chExt cx="88462" cy="9130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16081" y="8228400"/>
              <a:ext cx="88462" cy="9130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1062" y="1912211"/>
            <a:ext cx="252271" cy="2064932"/>
            <a:chOff x="3081062" y="1912211"/>
            <a:chExt cx="252271" cy="2064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2548" y="879745"/>
              <a:ext cx="504543" cy="412986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1062" y="1912211"/>
              <a:ext cx="252271" cy="206493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1098" y="4229402"/>
            <a:ext cx="7594562" cy="8174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998122" y="537461"/>
            <a:ext cx="620925" cy="620711"/>
            <a:chOff x="16998122" y="537461"/>
            <a:chExt cx="620925" cy="62071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998122" y="555521"/>
              <a:ext cx="620925" cy="602651"/>
              <a:chOff x="16998122" y="555521"/>
              <a:chExt cx="620925" cy="60265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998122" y="555521"/>
                <a:ext cx="620925" cy="602651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52563" y="202511"/>
              <a:ext cx="1139514" cy="135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5242" y="-20234"/>
            <a:ext cx="8758040" cy="1759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0575" y="1378952"/>
            <a:ext cx="13078379" cy="7527810"/>
            <a:chOff x="2110575" y="1378952"/>
            <a:chExt cx="13078379" cy="75278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0575" y="1378952"/>
              <a:ext cx="13078379" cy="7527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5242" y="-20234"/>
            <a:ext cx="8199592" cy="1759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6151" y="1700228"/>
            <a:ext cx="10189173" cy="6885258"/>
            <a:chOff x="2486151" y="1700228"/>
            <a:chExt cx="10189173" cy="68852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6151" y="1700228"/>
              <a:ext cx="10189173" cy="68852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7888049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257300"/>
            <a:ext cx="8077200" cy="86196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514600" y="21717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문화체육관광부 홈페이지에서 최근 행사들의 전체 데이터를  </a:t>
            </a:r>
            <a:r>
              <a:rPr lang="ko-KR" altLang="en-US" sz="2400" dirty="0" err="1" smtClean="0"/>
              <a:t>크롤링을</a:t>
            </a:r>
            <a:r>
              <a:rPr lang="ko-KR" altLang="en-US" sz="2400" dirty="0" smtClean="0"/>
              <a:t> 해 페이지마다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개씩 보여준다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7888049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257300"/>
            <a:ext cx="8077200" cy="86196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514600" y="21717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문화체육관광부 홈페이지에서 최근 행사들의 전체 데이터를  </a:t>
            </a:r>
            <a:r>
              <a:rPr lang="ko-KR" altLang="en-US" sz="2400" dirty="0" err="1" smtClean="0"/>
              <a:t>크롤링을</a:t>
            </a:r>
            <a:r>
              <a:rPr lang="ko-KR" altLang="en-US" sz="2400" dirty="0" smtClean="0"/>
              <a:t> 해 페이지마다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개씩 보여준다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582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7888049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209800" y="4362833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지역을 </a:t>
            </a:r>
            <a:r>
              <a:rPr lang="ko-KR" altLang="en-US" sz="2400" dirty="0" err="1" smtClean="0"/>
              <a:t>선택시</a:t>
            </a:r>
            <a:r>
              <a:rPr lang="ko-KR" altLang="en-US" sz="2400" dirty="0" smtClean="0"/>
              <a:t> 해당 지역의 행사들이 전부 보여진다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5867400" y="310511"/>
            <a:ext cx="3352800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mtClean="0">
                <a:solidFill>
                  <a:sysClr val="windowText" lastClr="000000"/>
                </a:solidFill>
              </a:rPr>
              <a:t>지역으로 보기</a:t>
            </a:r>
            <a:endParaRPr lang="ko-KR" altLang="en-US" sz="4000" b="1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1397570"/>
            <a:ext cx="5181600" cy="443743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5905500"/>
            <a:ext cx="5771248" cy="353975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400" y="8583087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행사 그림을 누르면 행사장의 위치가 표시된다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927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60153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8364" y="1073336"/>
            <a:ext cx="11151247" cy="2124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4961" y="3016515"/>
            <a:ext cx="3384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11</a:t>
            </a:r>
            <a:r>
              <a:rPr lang="ko-KR" altLang="en-US" sz="4000" dirty="0" smtClean="0"/>
              <a:t>월 행사내용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952619" y="2558278"/>
            <a:ext cx="3384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12</a:t>
            </a:r>
            <a:r>
              <a:rPr lang="ko-KR" altLang="en-US" sz="4000" dirty="0" smtClean="0"/>
              <a:t>월 행사내용</a:t>
            </a:r>
            <a:endParaRPr lang="ko-KR" alt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7992905"/>
            <a:ext cx="13202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달력을 움직이면서 월별 데이터를 한눈에 확인이 가능하다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9494" y="3543300"/>
            <a:ext cx="7566251" cy="4046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3924300"/>
            <a:ext cx="7297123" cy="35435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60153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284" y="2300623"/>
            <a:ext cx="7316494" cy="7164384"/>
            <a:chOff x="4930284" y="2300623"/>
            <a:chExt cx="7316494" cy="71643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0284" y="2300623"/>
              <a:ext cx="7316494" cy="716438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8364" y="1073336"/>
            <a:ext cx="13747838" cy="15821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14255021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1763044"/>
            <a:ext cx="13030200" cy="78046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14255021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011636" y="5686306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그림을 클릭했을 시 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행사장 위치 표시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1763044"/>
            <a:ext cx="4753284" cy="2847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311" y="2969712"/>
            <a:ext cx="9792549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5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848470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8686" y="1122891"/>
            <a:ext cx="7026714" cy="21243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686" y="3771900"/>
            <a:ext cx="6707650" cy="4760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23322" y="3247233"/>
            <a:ext cx="27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/>
              <a:t>로그인을</a:t>
            </a:r>
            <a:r>
              <a:rPr lang="ko-KR" altLang="en-US" sz="2400" b="1" dirty="0" smtClean="0"/>
              <a:t> 안한 상태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322" y="3708898"/>
            <a:ext cx="6749157" cy="47912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90395" y="2491251"/>
            <a:ext cx="5199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로그인을</a:t>
            </a:r>
            <a:r>
              <a:rPr lang="ko-KR" altLang="en-US" sz="2400" b="1" dirty="0" smtClean="0"/>
              <a:t> 한 상태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DB</a:t>
            </a:r>
            <a:r>
              <a:rPr lang="ko-KR" altLang="en-US" sz="2400" b="1" dirty="0" smtClean="0"/>
              <a:t>에 저장되어있는 계정의 이름으로 </a:t>
            </a:r>
            <a:r>
              <a:rPr lang="ko-KR" altLang="en-US" sz="2400" b="1" dirty="0" err="1" smtClean="0"/>
              <a:t>환영문구가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출력된다</a:t>
            </a:r>
            <a:endParaRPr lang="ko-KR" altLang="en-US" sz="2400" b="1" dirty="0"/>
          </a:p>
        </p:txBody>
      </p:sp>
      <p:sp>
        <p:nvSpPr>
          <p:cNvPr id="6" name="오른쪽 화살표 5"/>
          <p:cNvSpPr/>
          <p:nvPr/>
        </p:nvSpPr>
        <p:spPr>
          <a:xfrm rot="1602987">
            <a:off x="14087543" y="3473431"/>
            <a:ext cx="1149225" cy="230832"/>
          </a:xfrm>
          <a:prstGeom prst="rightArrow">
            <a:avLst>
              <a:gd name="adj1" fmla="val 50000"/>
              <a:gd name="adj2" fmla="val 96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033" y="1555538"/>
            <a:ext cx="3476657" cy="50215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5769" y="1816973"/>
            <a:ext cx="252271" cy="745175"/>
            <a:chOff x="1055769" y="1816973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5769" y="1816973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98122" y="537461"/>
            <a:ext cx="620925" cy="620711"/>
            <a:chOff x="16998122" y="537461"/>
            <a:chExt cx="620925" cy="62071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998122" y="555521"/>
              <a:ext cx="620925" cy="602651"/>
              <a:chOff x="16998122" y="555521"/>
              <a:chExt cx="620925" cy="60265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98122" y="555521"/>
                <a:ext cx="620925" cy="60265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52515" y="202511"/>
              <a:ext cx="1139657" cy="13523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9708" y="36584"/>
            <a:ext cx="2164026" cy="11690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848470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7192906" y="1996833"/>
            <a:ext cx="672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로그인 버튼 오른쪽에 회원가입 버튼을 누르면 </a:t>
            </a:r>
            <a:r>
              <a:rPr lang="ko-KR" altLang="en-US" sz="2400" b="1" dirty="0" err="1" smtClean="0"/>
              <a:t>입력칸이</a:t>
            </a:r>
            <a:r>
              <a:rPr lang="ko-KR" altLang="en-US" sz="2400" b="1" dirty="0" smtClean="0"/>
              <a:t> 뜨고 가입을 할 수 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827119" y="364534"/>
            <a:ext cx="3774081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906" y="3026376"/>
            <a:ext cx="8626588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848470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5181600" y="2513757"/>
            <a:ext cx="519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관리자 페이지와 마찬가지로</a:t>
            </a:r>
            <a:endParaRPr lang="en-US" altLang="ko-KR" sz="2400" b="1" dirty="0" smtClean="0"/>
          </a:p>
          <a:p>
            <a:r>
              <a:rPr lang="ko-KR" altLang="en-US" sz="2400" b="1" dirty="0" err="1" smtClean="0"/>
              <a:t>로그인을</a:t>
            </a:r>
            <a:r>
              <a:rPr lang="ko-KR" altLang="en-US" sz="2400" b="1" dirty="0" smtClean="0"/>
              <a:t> 해야 테이블이 보인다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867400" y="310511"/>
            <a:ext cx="5181600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ysClr val="windowText" lastClr="000000"/>
                </a:solidFill>
              </a:rPr>
              <a:t>가입된 계정들 확인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467100"/>
            <a:ext cx="8702794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9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02941" y="1548924"/>
            <a:ext cx="8776679" cy="7935306"/>
            <a:chOff x="4902941" y="1548924"/>
            <a:chExt cx="8776679" cy="79353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2941" y="1548924"/>
              <a:ext cx="8776679" cy="79353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671" y="2055824"/>
            <a:ext cx="7465156" cy="32805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2252" y="3067531"/>
            <a:ext cx="5764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해야 사용할 수 있는 기능들은 라우터에 </a:t>
            </a:r>
            <a:r>
              <a:rPr lang="en-US" altLang="ko-KR" sz="2400" dirty="0" err="1" smtClean="0"/>
              <a:t>authenticateUser</a:t>
            </a:r>
            <a:r>
              <a:rPr lang="ko-KR" altLang="en-US" sz="2400" dirty="0" smtClean="0"/>
              <a:t> 설정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크롤링</a:t>
            </a:r>
            <a:r>
              <a:rPr lang="ko-KR" altLang="en-US" sz="2400" dirty="0" smtClean="0"/>
              <a:t> 라우터를 설정해서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경로에 접근 시 </a:t>
            </a:r>
            <a:r>
              <a:rPr lang="ko-KR" altLang="en-US" sz="2400" dirty="0" err="1" smtClean="0"/>
              <a:t>크롤링</a:t>
            </a:r>
            <a:r>
              <a:rPr lang="ko-KR" altLang="en-US" sz="2400" dirty="0" smtClean="0"/>
              <a:t> 데이터를 전송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1950671" y="1158922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smtClean="0">
                <a:solidFill>
                  <a:sysClr val="windowText" lastClr="000000"/>
                </a:solidFill>
              </a:rPr>
              <a:t>라우터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113" y="5600700"/>
            <a:ext cx="5098222" cy="4275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62800" y="9414225"/>
            <a:ext cx="576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Backend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크롤링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js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907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2723" y="4271775"/>
            <a:ext cx="576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에 새로운 이벤트를 추가할 시 실시간으로 달력에 이벤트를 추가하기 위해 소켓을 사용해 </a:t>
            </a:r>
            <a:r>
              <a:rPr lang="en-US" altLang="ko-KR" sz="2400" dirty="0" smtClean="0"/>
              <a:t>emit(</a:t>
            </a:r>
            <a:r>
              <a:rPr lang="ko-KR" altLang="en-US" sz="2400" dirty="0" smtClean="0"/>
              <a:t>전송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2748750" y="1351659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smtClean="0">
                <a:solidFill>
                  <a:sysClr val="windowText" lastClr="000000"/>
                </a:solidFill>
              </a:rPr>
              <a:t>소켓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684" y="2248561"/>
            <a:ext cx="6828112" cy="32616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577" y="5676900"/>
            <a:ext cx="4313294" cy="41151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10400" y="7134313"/>
            <a:ext cx="576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에 있는 이벤트를 수정할 시 실시간으로 달력을 수정하기 위해 소켓을 사용해 </a:t>
            </a:r>
            <a:r>
              <a:rPr lang="en-US" altLang="ko-KR" sz="2400" dirty="0" smtClean="0"/>
              <a:t>emit(</a:t>
            </a:r>
            <a:r>
              <a:rPr lang="ko-KR" altLang="en-US" sz="2400" dirty="0" smtClean="0"/>
              <a:t>전송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0770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2600" y="3520248"/>
            <a:ext cx="5764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에 이벤트를 삭제할 시 실시간으로 달력에 이벤트를 지우기 위해 소켓을 </a:t>
            </a:r>
            <a:r>
              <a:rPr lang="en-US" altLang="ko-KR" sz="2400" dirty="0" smtClean="0"/>
              <a:t>emit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2748750" y="1351659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smtClean="0">
                <a:solidFill>
                  <a:sysClr val="windowText" lastClr="000000"/>
                </a:solidFill>
              </a:rPr>
              <a:t>소켓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26" y="2449620"/>
            <a:ext cx="7018628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frontend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4859" y="3529102"/>
            <a:ext cx="12029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캘린더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했을 때 관리자 페이지에 보여질 달력</a:t>
            </a:r>
            <a:endParaRPr lang="en-US" altLang="ko-KR" sz="2400" dirty="0" smtClean="0"/>
          </a:p>
          <a:p>
            <a:r>
              <a:rPr lang="ko-KR" altLang="en-US" sz="2400" dirty="0" smtClean="0"/>
              <a:t>캘린더</a:t>
            </a:r>
            <a:r>
              <a:rPr lang="en-US" altLang="ko-KR" sz="2400" dirty="0" smtClean="0"/>
              <a:t>2 : </a:t>
            </a:r>
            <a:r>
              <a:rPr lang="ko-KR" altLang="en-US" sz="2400" dirty="0" smtClean="0"/>
              <a:t>로그인 하지 않았을 때 볼 수 있는 달력</a:t>
            </a:r>
            <a:endParaRPr lang="en-US" altLang="ko-KR" sz="2400" dirty="0" smtClean="0"/>
          </a:p>
          <a:p>
            <a:r>
              <a:rPr lang="en-US" altLang="ko-KR" sz="2400" dirty="0" err="1" smtClean="0"/>
              <a:t>EventAPI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eventAPI</a:t>
            </a:r>
            <a:r>
              <a:rPr lang="ko-KR" altLang="en-US" sz="2400" dirty="0" smtClean="0"/>
              <a:t>에서 행사 데이터들을 가져오는 컴포넌트</a:t>
            </a:r>
            <a:endParaRPr lang="en-US" altLang="ko-KR" sz="2400" dirty="0" smtClean="0"/>
          </a:p>
          <a:p>
            <a:r>
              <a:rPr lang="en-US" altLang="ko-KR" sz="2400" dirty="0" err="1" smtClean="0"/>
              <a:t>GoogleMap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이벤트 </a:t>
            </a:r>
            <a:r>
              <a:rPr lang="ko-KR" altLang="en-US" sz="2400" dirty="0" err="1" smtClean="0"/>
              <a:t>클릭시</a:t>
            </a:r>
            <a:r>
              <a:rPr lang="ko-KR" altLang="en-US" sz="2400" dirty="0" smtClean="0"/>
              <a:t> 지도에 표시하기 위한 컴포넌트</a:t>
            </a:r>
            <a:endParaRPr lang="en-US" altLang="ko-KR" sz="2400" dirty="0" smtClean="0"/>
          </a:p>
          <a:p>
            <a:r>
              <a:rPr lang="en-US" altLang="ko-KR" sz="2400" dirty="0" err="1" smtClean="0"/>
              <a:t>KeywordSearch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키워드로 검색 시에 해당 데이터를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에서 가져오는 컴포넌트</a:t>
            </a:r>
            <a:endParaRPr lang="en-US" altLang="ko-KR" sz="2400" dirty="0" smtClean="0"/>
          </a:p>
          <a:p>
            <a:r>
              <a:rPr lang="en-US" altLang="ko-KR" sz="2400" dirty="0" err="1" smtClean="0"/>
              <a:t>recentEvent</a:t>
            </a:r>
            <a:r>
              <a:rPr lang="en-US" altLang="ko-KR" sz="2400" dirty="0" smtClean="0"/>
              <a:t> : backend</a:t>
            </a:r>
            <a:r>
              <a:rPr lang="ko-KR" altLang="en-US" sz="2400" dirty="0" smtClean="0"/>
              <a:t>에 요청을 보내 크롤링한 데이터를 가져오는 컴포넌트</a:t>
            </a:r>
            <a:endParaRPr lang="en-US" altLang="ko-KR" sz="2400" dirty="0" smtClean="0"/>
          </a:p>
          <a:p>
            <a:r>
              <a:rPr lang="en-US" altLang="ko-KR" sz="2400" dirty="0" err="1" smtClean="0"/>
              <a:t>ShowEventTable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했을 때 관리자 페이지에서 행사 테이블을 볼 수 있는 컴포넌트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2748750" y="1351659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smtClean="0">
                <a:solidFill>
                  <a:sysClr val="windowText" lastClr="000000"/>
                </a:solidFill>
              </a:rPr>
              <a:t>컴포넌트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459" y="3476402"/>
            <a:ext cx="2438400" cy="27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58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frontend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632" y="3162300"/>
            <a:ext cx="6097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127.0.0.1:8000/events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경로로 요청을 보내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에 있는 데이터 가져와서 달력에 출력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748750" y="1152656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smtClean="0">
                <a:solidFill>
                  <a:sysClr val="windowText" lastClr="000000"/>
                </a:solidFill>
              </a:rPr>
              <a:t>컴포넌트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(Calendar)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750" y="1978093"/>
            <a:ext cx="4587638" cy="3574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750" y="5767233"/>
            <a:ext cx="4945809" cy="42066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98556" y="72771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소켓을 이용해 새로운 이벤트가 추가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 되었을 때 실시간으로 달력을 갱신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9797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frontend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48750" y="1152656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smtClean="0">
                <a:solidFill>
                  <a:sysClr val="windowText" lastClr="000000"/>
                </a:solidFill>
              </a:rPr>
              <a:t>컴포넌트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(Calendar2)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8556" y="72771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소켓을 이용해 새로운 이벤트가 추가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 되었을 때 실시간으로 달력을 갱신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895" y="4769902"/>
            <a:ext cx="5014395" cy="50143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895" y="2051614"/>
            <a:ext cx="4277915" cy="22587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39000" y="2323800"/>
            <a:ext cx="6630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지역을 선택했을 때 </a:t>
            </a:r>
            <a:r>
              <a:rPr lang="en-US" altLang="ko-KR" sz="2400" dirty="0" smtClean="0"/>
              <a:t>API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데이터를 가져오고</a:t>
            </a:r>
            <a:endParaRPr lang="en-US" altLang="ko-KR" sz="2400" dirty="0" smtClean="0"/>
          </a:p>
          <a:p>
            <a:r>
              <a:rPr lang="ko-KR" altLang="en-US" sz="2400" dirty="0" smtClean="0"/>
              <a:t>또한 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userevents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경로로 요청을 보내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에 있는 데이터를 가져와 두개의 데이터를 합쳐  달력에 출력한다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1129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frontend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38400" y="1908789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smtClean="0">
                <a:solidFill>
                  <a:sysClr val="windowText" lastClr="000000"/>
                </a:solidFill>
              </a:rPr>
              <a:t>컴포넌트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4000" b="1" dirty="0" err="1" smtClean="0">
                <a:solidFill>
                  <a:sysClr val="windowText" lastClr="000000"/>
                </a:solidFill>
              </a:rPr>
              <a:t>EventAPI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57193" y="3244401"/>
            <a:ext cx="6630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API</a:t>
            </a:r>
            <a:r>
              <a:rPr lang="ko-KR" altLang="en-US" sz="2400" dirty="0" smtClean="0"/>
              <a:t>를 통해 주소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축제기간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예매정보</a:t>
            </a:r>
            <a:r>
              <a:rPr lang="ko-KR" altLang="en-US" sz="2400" dirty="0" smtClean="0"/>
              <a:t> 등을 가져와 보여준다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또한 이미지 </a:t>
            </a:r>
            <a:r>
              <a:rPr lang="ko-KR" altLang="en-US" sz="2400" dirty="0" err="1" smtClean="0"/>
              <a:t>클릭시</a:t>
            </a:r>
            <a:r>
              <a:rPr lang="ko-KR" altLang="en-US" sz="2400" dirty="0" smtClean="0"/>
              <a:t> 이벤트 버스로 </a:t>
            </a:r>
            <a:r>
              <a:rPr lang="ko-KR" altLang="en-US" sz="2400" dirty="0" err="1" smtClean="0"/>
              <a:t>구글맵에</a:t>
            </a:r>
            <a:r>
              <a:rPr lang="ko-KR" altLang="en-US" sz="2400" dirty="0" smtClean="0"/>
              <a:t> 주소를 보내 위치를 띄운다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009" y="3027348"/>
            <a:ext cx="8894184" cy="2443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6210300"/>
            <a:ext cx="6602277" cy="16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4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6671" y="-20234"/>
            <a:ext cx="9389164" cy="1765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22917" y="1481927"/>
            <a:ext cx="10960855" cy="1119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2917" y="2324100"/>
            <a:ext cx="99822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구현 내용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b="1" dirty="0" smtClean="0"/>
              <a:t>DB</a:t>
            </a:r>
          </a:p>
          <a:p>
            <a:r>
              <a:rPr lang="en-US" altLang="ko-KR" sz="3200" dirty="0" smtClean="0"/>
              <a:t>  - </a:t>
            </a:r>
            <a:r>
              <a:rPr lang="ko-KR" altLang="en-US" sz="3200" dirty="0" smtClean="0"/>
              <a:t>행사 추가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수정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삭제</a:t>
            </a:r>
            <a:endParaRPr lang="en-US" altLang="ko-KR" sz="3200" dirty="0" smtClean="0"/>
          </a:p>
          <a:p>
            <a:r>
              <a:rPr lang="en-US" altLang="ko-KR" sz="3200" dirty="0"/>
              <a:t> 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회원가입을 이용한 계정 추가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수정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삭제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b="1" dirty="0" err="1" smtClean="0"/>
              <a:t>크롤링</a:t>
            </a:r>
            <a:endParaRPr lang="en-US" altLang="ko-KR" sz="3200" b="1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- </a:t>
            </a:r>
            <a:r>
              <a:rPr lang="ko-KR" altLang="en-US" sz="3200" dirty="0" smtClean="0"/>
              <a:t>최근에 열린 </a:t>
            </a:r>
            <a:r>
              <a:rPr lang="ko-KR" altLang="en-US" sz="3200" dirty="0" err="1" smtClean="0"/>
              <a:t>행사목록</a:t>
            </a:r>
            <a:r>
              <a:rPr lang="ko-KR" altLang="en-US" sz="3200" dirty="0" smtClean="0"/>
              <a:t> 확인 기능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b="1" dirty="0" smtClean="0"/>
              <a:t>API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- </a:t>
            </a:r>
            <a:r>
              <a:rPr lang="ko-KR" altLang="en-US" sz="3200" dirty="0" smtClean="0"/>
              <a:t>필터를 통해 월별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또는 특정 지역의 행사 확인 기능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- </a:t>
            </a:r>
            <a:r>
              <a:rPr lang="ko-KR" altLang="en-US" sz="3200" dirty="0" smtClean="0"/>
              <a:t>키워드로 원하는 행사의 검색 기능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- </a:t>
            </a:r>
            <a:r>
              <a:rPr lang="ko-KR" altLang="en-US" sz="3200" dirty="0" smtClean="0"/>
              <a:t>지도를 통한 행사장의 위치 확인 기능</a:t>
            </a:r>
            <a:endParaRPr lang="en-US" altLang="ko-KR" sz="32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frontend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38400" y="1908789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smtClean="0">
                <a:solidFill>
                  <a:sysClr val="windowText" lastClr="000000"/>
                </a:solidFill>
              </a:rPr>
              <a:t>컴포넌트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4000" b="1" dirty="0" err="1" smtClean="0">
                <a:solidFill>
                  <a:sysClr val="windowText" lastClr="000000"/>
                </a:solidFill>
              </a:rPr>
              <a:t>GoogleMap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57193" y="3244401"/>
            <a:ext cx="6630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이벤트 버스로 행사장의 주소를 받아온다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smtClean="0"/>
              <a:t>받아온 주소를 </a:t>
            </a:r>
            <a:r>
              <a:rPr lang="ko-KR" altLang="en-US" sz="2400" dirty="0" err="1" smtClean="0"/>
              <a:t>지오코더를</a:t>
            </a:r>
            <a:r>
              <a:rPr lang="ko-KR" altLang="en-US" sz="2400" dirty="0" smtClean="0"/>
              <a:t> 사용해 위도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경도로 바꾼 후 그 좌표를 </a:t>
            </a:r>
            <a:r>
              <a:rPr lang="ko-KR" altLang="en-US" sz="2400" dirty="0" err="1" smtClean="0"/>
              <a:t>센터값으로</a:t>
            </a:r>
            <a:r>
              <a:rPr lang="ko-KR" altLang="en-US" sz="2400" dirty="0" smtClean="0"/>
              <a:t> 설정한다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086100"/>
            <a:ext cx="7949864" cy="193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5524500"/>
            <a:ext cx="7045093" cy="2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06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frontend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38400" y="1908789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smtClean="0">
                <a:solidFill>
                  <a:sysClr val="windowText" lastClr="000000"/>
                </a:solidFill>
              </a:rPr>
              <a:t>컴포넌트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4000" b="1" dirty="0" err="1" smtClean="0">
                <a:solidFill>
                  <a:sysClr val="windowText" lastClr="000000"/>
                </a:solidFill>
              </a:rPr>
              <a:t>KeywordSearch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50688" y="3548855"/>
            <a:ext cx="6630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검색칸에</a:t>
            </a:r>
            <a:r>
              <a:rPr lang="ko-KR" altLang="en-US" sz="2400" dirty="0" smtClean="0"/>
              <a:t> 키워드를 입력 후 검색버튼을 누르면 해당 키워드를 받아온다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529" y="2976957"/>
            <a:ext cx="7230787" cy="19747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529" y="5727143"/>
            <a:ext cx="10249788" cy="1028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20529" y="7115824"/>
            <a:ext cx="1352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받은 키워드를 </a:t>
            </a:r>
            <a:r>
              <a:rPr lang="en-US" altLang="ko-KR" sz="2400" dirty="0" smtClean="0"/>
              <a:t>URL</a:t>
            </a:r>
            <a:r>
              <a:rPr lang="ko-KR" altLang="en-US" sz="2400" dirty="0" smtClean="0"/>
              <a:t>형식으로 </a:t>
            </a:r>
            <a:r>
              <a:rPr lang="ko-KR" altLang="en-US" sz="2400" dirty="0" err="1" smtClean="0"/>
              <a:t>인코드</a:t>
            </a:r>
            <a:r>
              <a:rPr lang="ko-KR" altLang="en-US" sz="2400" dirty="0" smtClean="0"/>
              <a:t> 후 </a:t>
            </a:r>
            <a:r>
              <a:rPr lang="ko-KR" altLang="en-US" sz="2400" dirty="0" err="1" smtClean="0"/>
              <a:t>쿼리스트링</a:t>
            </a:r>
            <a:r>
              <a:rPr lang="ko-KR" altLang="en-US" sz="2400" dirty="0" smtClean="0"/>
              <a:t> 형식으로 집어넣어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호출한다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24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frontend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38400" y="1908789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smtClean="0">
                <a:solidFill>
                  <a:sysClr val="windowText" lastClr="000000"/>
                </a:solidFill>
              </a:rPr>
              <a:t>컴포넌트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4000" b="1" dirty="0" err="1" smtClean="0">
                <a:solidFill>
                  <a:sysClr val="windowText" lastClr="000000"/>
                </a:solidFill>
              </a:rPr>
              <a:t>recentEvent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0900" y="4041253"/>
            <a:ext cx="6630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라우터에서 설정한 경로로 </a:t>
            </a:r>
            <a:r>
              <a:rPr lang="en-US" altLang="ko-KR" sz="2400" dirty="0" smtClean="0"/>
              <a:t>get </a:t>
            </a:r>
            <a:r>
              <a:rPr lang="ko-KR" altLang="en-US" sz="2400" dirty="0" smtClean="0"/>
              <a:t>요청을 보내 </a:t>
            </a:r>
            <a:r>
              <a:rPr lang="ko-KR" altLang="en-US" sz="2400" dirty="0" err="1" smtClean="0"/>
              <a:t>크롤링</a:t>
            </a:r>
            <a:r>
              <a:rPr lang="ko-KR" altLang="en-US" sz="2400" dirty="0" smtClean="0"/>
              <a:t> 데이터를 받아온다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2812618"/>
            <a:ext cx="460287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5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frontend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1418" y="1259129"/>
            <a:ext cx="5924416" cy="879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smtClean="0">
                <a:solidFill>
                  <a:sysClr val="windowText" lastClr="000000"/>
                </a:solidFill>
              </a:rPr>
              <a:t>컴포넌트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4000" dirty="0" err="1" smtClean="0">
                <a:solidFill>
                  <a:sysClr val="windowText" lastClr="000000"/>
                </a:solidFill>
              </a:rPr>
              <a:t>ShowEventTable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5757" y="3108572"/>
            <a:ext cx="663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관리자 페이지에서 보여질 행사 테이블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978" y="2118605"/>
            <a:ext cx="4475364" cy="36344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084" y="4501996"/>
            <a:ext cx="5151566" cy="52049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090505" y="5905500"/>
            <a:ext cx="4885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Vuex</a:t>
            </a:r>
            <a:r>
              <a:rPr lang="ko-KR" altLang="en-US" sz="2400" dirty="0" smtClean="0"/>
              <a:t>로 사용자가 </a:t>
            </a:r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한 상태인지 확인하는 변수를 만들어 그 변수를 가지고 </a:t>
            </a:r>
            <a:r>
              <a:rPr lang="ko-KR" altLang="en-US" sz="2400" dirty="0" err="1" smtClean="0"/>
              <a:t>로그인이</a:t>
            </a:r>
            <a:r>
              <a:rPr lang="ko-KR" altLang="en-US" sz="2400" dirty="0" smtClean="0"/>
              <a:t> 되어있다면 테이블의 추가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삭제가 가능하게 구현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949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VUEX(store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의 </a:t>
            </a:r>
            <a:r>
              <a:rPr lang="en-US" altLang="ko-KR" sz="4000" b="1" dirty="0" smtClean="0">
                <a:solidFill>
                  <a:sysClr val="windowText" lastClr="000000"/>
                </a:solidFill>
              </a:rPr>
              <a:t>index.js)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48600" y="1866900"/>
            <a:ext cx="6630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Username : </a:t>
            </a:r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했을 때 사용자의 계정에 맞는 이름이 들어갈 변수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isLogin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한 상태인지 </a:t>
            </a:r>
            <a:r>
              <a:rPr lang="en-US" altLang="ko-KR" sz="2400" dirty="0" smtClean="0"/>
              <a:t>bool</a:t>
            </a:r>
            <a:r>
              <a:rPr lang="ko-KR" altLang="en-US" sz="2400" dirty="0" smtClean="0"/>
              <a:t>형태로 체크하는 변수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509" y="1445134"/>
            <a:ext cx="4020912" cy="3151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335" y="7231526"/>
            <a:ext cx="4694327" cy="2423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58135" y="7734300"/>
            <a:ext cx="532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Views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Login.vue</a:t>
            </a:r>
            <a:r>
              <a:rPr lang="ko-KR" altLang="en-US" sz="2400" dirty="0" smtClean="0"/>
              <a:t>에서 로그인 성공 시 </a:t>
            </a:r>
            <a:r>
              <a:rPr lang="en-US" altLang="ko-KR" sz="2400" dirty="0" smtClean="0"/>
              <a:t>username</a:t>
            </a:r>
            <a:r>
              <a:rPr lang="ko-KR" altLang="en-US" sz="2400" dirty="0" smtClean="0"/>
              <a:t>과 </a:t>
            </a:r>
            <a:r>
              <a:rPr lang="en-US" altLang="ko-KR" sz="2400" dirty="0" err="1" smtClean="0"/>
              <a:t>isLogin</a:t>
            </a:r>
            <a:r>
              <a:rPr lang="ko-KR" altLang="en-US" sz="2400" dirty="0" smtClean="0"/>
              <a:t>에 값을 전달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7688" y="5165256"/>
            <a:ext cx="4020912" cy="16381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70306" y="5384165"/>
            <a:ext cx="532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Backend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passport-session.js</a:t>
            </a:r>
            <a:r>
              <a:rPr lang="ko-KR" altLang="en-US" sz="2400" dirty="0" smtClean="0"/>
              <a:t>에서 로그인 처리시 로그인정보가 일치하면 코드로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username</a:t>
            </a:r>
            <a:r>
              <a:rPr lang="ko-KR" altLang="en-US" sz="2400" dirty="0" smtClean="0"/>
              <a:t>을 전송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79178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766" y="106500"/>
            <a:ext cx="5876916" cy="1656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10958" y="253698"/>
            <a:ext cx="7776442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Backend </a:t>
            </a:r>
            <a:r>
              <a:rPr lang="ko-KR" altLang="en-US" sz="4000" b="1" dirty="0" smtClean="0">
                <a:solidFill>
                  <a:sysClr val="windowText" lastClr="000000"/>
                </a:solidFill>
              </a:rPr>
              <a:t>간단한 코드 설명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1740" y="310511"/>
            <a:ext cx="5924416" cy="8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ysClr val="windowText" lastClr="000000"/>
                </a:solidFill>
              </a:rPr>
              <a:t>APP.VUE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5982" y="6218778"/>
            <a:ext cx="11675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VUEX</a:t>
            </a:r>
            <a:r>
              <a:rPr lang="ko-KR" altLang="en-US" sz="2400" dirty="0" smtClean="0"/>
              <a:t>를 사용해 </a:t>
            </a:r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한 상태이면 </a:t>
            </a:r>
            <a:r>
              <a:rPr lang="ko-KR" altLang="en-US" sz="2400" dirty="0" err="1" smtClean="0"/>
              <a:t>유저이름과</a:t>
            </a:r>
            <a:r>
              <a:rPr lang="ko-KR" altLang="en-US" sz="2400" dirty="0" smtClean="0"/>
              <a:t> 로그아웃 버튼이 보이게 하고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하지 </a:t>
            </a:r>
            <a:r>
              <a:rPr lang="ko-KR" altLang="en-US" sz="2400" dirty="0" err="1" smtClean="0"/>
              <a:t>않은상태라면</a:t>
            </a:r>
            <a:r>
              <a:rPr lang="ko-KR" altLang="en-US" sz="2400" dirty="0" smtClean="0"/>
              <a:t> 로그인과 회원가입 버튼이 보이게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algn="ctr"/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142" y="2875489"/>
            <a:ext cx="11541778" cy="28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8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6671" y="-20234"/>
            <a:ext cx="9389164" cy="1765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22917" y="1481927"/>
            <a:ext cx="10960855" cy="11198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22916" y="2324100"/>
            <a:ext cx="145506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구현 내용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b="1" dirty="0" smtClean="0"/>
              <a:t>소켓</a:t>
            </a:r>
            <a:endParaRPr lang="en-US" altLang="ko-KR" sz="3200" b="1" dirty="0" smtClean="0"/>
          </a:p>
          <a:p>
            <a:r>
              <a:rPr lang="en-US" altLang="ko-KR" sz="3200" dirty="0" smtClean="0"/>
              <a:t>  - </a:t>
            </a:r>
            <a:r>
              <a:rPr lang="ko-KR" altLang="en-US" sz="3200" dirty="0" smtClean="0"/>
              <a:t>소켓을 이용해 </a:t>
            </a:r>
            <a:r>
              <a:rPr lang="en-US" altLang="ko-KR" sz="3200" dirty="0" smtClean="0"/>
              <a:t>DB</a:t>
            </a:r>
            <a:r>
              <a:rPr lang="ko-KR" altLang="en-US" sz="3200" dirty="0" smtClean="0"/>
              <a:t>에 행사를 추가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수정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삭제했을 때 실시간으로 달력에 보여지는 기능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VUEX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- VUEX</a:t>
            </a:r>
            <a:r>
              <a:rPr lang="ko-KR" altLang="en-US" sz="3200" dirty="0" smtClean="0"/>
              <a:t>를 통해 로그인 사용자의 이름과 </a:t>
            </a:r>
            <a:r>
              <a:rPr lang="ko-KR" altLang="en-US" sz="3200" dirty="0" err="1" smtClean="0"/>
              <a:t>로그인상태</a:t>
            </a:r>
            <a:r>
              <a:rPr lang="ko-KR" altLang="en-US" sz="3200" dirty="0" smtClean="0"/>
              <a:t> 데이터를 공유하고 사용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endParaRPr lang="en-US" altLang="ko-KR" sz="32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6671" y="-20234"/>
            <a:ext cx="9347811" cy="1765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8279" y="1715345"/>
            <a:ext cx="5148628" cy="5010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6671" y="-20234"/>
            <a:ext cx="10512916" cy="1765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2942" y="1835431"/>
            <a:ext cx="8764679" cy="6614852"/>
            <a:chOff x="2842942" y="1835431"/>
            <a:chExt cx="8764679" cy="66148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2942" y="1835431"/>
              <a:ext cx="8764679" cy="6614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6671" y="-20234"/>
            <a:ext cx="11065164" cy="1765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9400" y="1745330"/>
            <a:ext cx="13210590" cy="4884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6671" y="-20234"/>
            <a:ext cx="11090392" cy="1765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7000" y="1745330"/>
            <a:ext cx="13966552" cy="5993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5242" y="-20234"/>
            <a:ext cx="7948306" cy="1765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79768" y="1703890"/>
            <a:ext cx="12526178" cy="6877935"/>
            <a:chOff x="2879768" y="1703890"/>
            <a:chExt cx="12526178" cy="68779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9768" y="1703890"/>
              <a:ext cx="12526178" cy="6877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700</Words>
  <Application>Microsoft Office PowerPoint</Application>
  <PresentationFormat>사용자 지정</PresentationFormat>
  <Paragraphs>125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Owner</cp:lastModifiedBy>
  <cp:revision>19</cp:revision>
  <dcterms:created xsi:type="dcterms:W3CDTF">2023-12-06T19:35:35Z</dcterms:created>
  <dcterms:modified xsi:type="dcterms:W3CDTF">2023-12-14T17:08:29Z</dcterms:modified>
</cp:coreProperties>
</file>