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4" r:id="rId44"/>
    <p:sldId id="297" r:id="rId45"/>
    <p:sldId id="298" r:id="rId46"/>
    <p:sldId id="270" r:id="rId47"/>
    <p:sldId id="284" r:id="rId48"/>
    <p:sldId id="285" r:id="rId49"/>
    <p:sldId id="286" r:id="rId50"/>
    <p:sldId id="287" r:id="rId51"/>
    <p:sldId id="275" r:id="rId52"/>
    <p:sldId id="277" r:id="rId53"/>
    <p:sldId id="280" r:id="rId54"/>
    <p:sldId id="296" r:id="rId55"/>
    <p:sldId id="288" r:id="rId56"/>
    <p:sldId id="289" r:id="rId57"/>
    <p:sldId id="276" r:id="rId58"/>
    <p:sldId id="278" r:id="rId59"/>
    <p:sldId id="27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98"/>
            <p14:sldId id="270"/>
            <p14:sldId id="284"/>
            <p14:sldId id="285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</a:t>
            </a:r>
            <a:r>
              <a:rPr lang="zh-CN" altLang="en-US" dirty="0" smtClean="0"/>
              <a:t>当作静态属性。</a:t>
            </a:r>
            <a:r>
              <a:rPr lang="zh-CN" altLang="en-US" dirty="0" smtClean="0"/>
              <a:t>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zh-CN" altLang="en-US" dirty="0" smtClean="0"/>
              <a:t>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</a:t>
            </a:r>
            <a:r>
              <a:rPr lang="zh-CN" altLang="en-US" dirty="0" smtClean="0"/>
              <a:t>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</a:t>
            </a:r>
            <a:r>
              <a:rPr lang="zh-CN" altLang="en-US" dirty="0" smtClean="0"/>
              <a:t>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30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锁机制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二维码生成</a:t>
            </a:r>
            <a:endParaRPr lang="en-US" altLang="zh-CN" dirty="0" smtClean="0"/>
          </a:p>
          <a:p>
            <a:r>
              <a:rPr lang="zh-CN" altLang="en-US" dirty="0" smtClean="0"/>
              <a:t>统计图表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1246</TotalTime>
  <Words>2840</Words>
  <Application>Microsoft Office PowerPoint</Application>
  <PresentationFormat>宽屏</PresentationFormat>
  <Paragraphs>328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PowerPoint 演示文稿</vt:lpstr>
      <vt:lpstr>文件操作</vt:lpstr>
      <vt:lpstr>数据库访问</vt:lpstr>
      <vt:lpstr>http请求响应</vt:lpstr>
      <vt:lpstr>多线程</vt:lpstr>
      <vt:lpstr>队列</vt:lpstr>
      <vt:lpstr>数据处理</vt:lpstr>
      <vt:lpstr>数据可视化</vt:lpstr>
      <vt:lpstr>网络通信 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202</cp:revision>
  <dcterms:created xsi:type="dcterms:W3CDTF">2018-03-24T06:54:52Z</dcterms:created>
  <dcterms:modified xsi:type="dcterms:W3CDTF">2018-04-01T03:18:11Z</dcterms:modified>
</cp:coreProperties>
</file>