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3" r:id="rId14"/>
    <p:sldId id="271" r:id="rId15"/>
    <p:sldId id="272" r:id="rId16"/>
    <p:sldId id="267" r:id="rId17"/>
    <p:sldId id="269" r:id="rId18"/>
    <p:sldId id="281" r:id="rId19"/>
    <p:sldId id="282" r:id="rId20"/>
    <p:sldId id="283" r:id="rId21"/>
    <p:sldId id="274" r:id="rId22"/>
    <p:sldId id="290" r:id="rId23"/>
    <p:sldId id="291" r:id="rId24"/>
    <p:sldId id="292" r:id="rId25"/>
    <p:sldId id="293" r:id="rId26"/>
    <p:sldId id="294" r:id="rId27"/>
    <p:sldId id="270" r:id="rId28"/>
    <p:sldId id="284" r:id="rId29"/>
    <p:sldId id="285" r:id="rId30"/>
    <p:sldId id="286" r:id="rId31"/>
    <p:sldId id="287" r:id="rId32"/>
    <p:sldId id="275" r:id="rId33"/>
    <p:sldId id="277" r:id="rId34"/>
    <p:sldId id="280" r:id="rId35"/>
    <p:sldId id="276" r:id="rId36"/>
    <p:sldId id="288" r:id="rId37"/>
    <p:sldId id="289" r:id="rId38"/>
    <p:sldId id="27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83"/>
            <p14:sldId id="274"/>
            <p14:sldId id="290"/>
            <p14:sldId id="291"/>
            <p14:sldId id="292"/>
            <p14:sldId id="293"/>
            <p14:sldId id="294"/>
          </p14:sldIdLst>
        </p14:section>
        <p14:section name="常用模块" id="{169ECFFE-A324-499C-9A3D-0CDBB73F4F0E}">
          <p14:sldIdLst>
            <p14:sldId id="270"/>
            <p14:sldId id="284"/>
            <p14:sldId id="285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</p14:sldIdLst>
        </p14:section>
        <p14:section name="常见问题" id="{A6047FCA-47F9-45FC-89B7-9CB07C1A016D}">
          <p14:sldIdLst>
            <p14:sldId id="276"/>
            <p14:sldId id="288"/>
            <p14:sldId id="289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r>
              <a:rPr lang="zh-CN" altLang="en-US" dirty="0" smtClean="0"/>
              <a:t>模块：</a:t>
            </a:r>
            <a:endParaRPr lang="en-US" altLang="zh-CN" dirty="0" smtClean="0"/>
          </a:p>
          <a:p>
            <a:r>
              <a:rPr lang="zh-CN" altLang="en-US" dirty="0" smtClean="0"/>
              <a:t>包：</a:t>
            </a:r>
            <a:endParaRPr lang="en-US" altLang="zh-CN" dirty="0" smtClean="0"/>
          </a:p>
          <a:p>
            <a:r>
              <a:rPr lang="zh-CN" altLang="en-US" dirty="0" smtClean="0"/>
              <a:t>名称空间：</a:t>
            </a:r>
            <a:endParaRPr lang="en-US" altLang="zh-CN" dirty="0" smtClean="0"/>
          </a:p>
          <a:p>
            <a:r>
              <a:rPr lang="zh-CN" altLang="en-US" dirty="0" smtClean="0"/>
              <a:t>作用域：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‘\xe6\x88\x91’,u’\u6211’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列表推导式：</a:t>
            </a:r>
            <a:r>
              <a:rPr lang="en-US" altLang="zh-CN" dirty="0" smtClean="0"/>
              <a:t>[_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for  _x in 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expression]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锁机制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二维码生成</a:t>
            </a:r>
            <a:endParaRPr lang="en-US" altLang="zh-CN" dirty="0" smtClean="0"/>
          </a:p>
          <a:p>
            <a:r>
              <a:rPr lang="zh-CN" altLang="en-US" dirty="0" smtClean="0"/>
              <a:t>统计图表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</TotalTime>
  <Words>1008</Words>
  <Application>Microsoft Office PowerPoint</Application>
  <PresentationFormat>宽屏</PresentationFormat>
  <Paragraphs>142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幼圆</vt:lpstr>
      <vt:lpstr>Arial</vt:lpstr>
      <vt:lpstr>Century Gothic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语句层次结构的组织</vt:lpstr>
      <vt:lpstr>数据类型</vt:lpstr>
      <vt:lpstr>字符串</vt:lpstr>
      <vt:lpstr>列表</vt:lpstr>
      <vt:lpstr>元组</vt:lpstr>
      <vt:lpstr>集合</vt:lpstr>
      <vt:lpstr>字典</vt:lpstr>
      <vt:lpstr>文件操作</vt:lpstr>
      <vt:lpstr>数据库访问</vt:lpstr>
      <vt:lpstr>http请求响应</vt:lpstr>
      <vt:lpstr>多线程</vt:lpstr>
      <vt:lpstr>队列</vt:lpstr>
      <vt:lpstr>数据处理</vt:lpstr>
      <vt:lpstr>数据可视化</vt:lpstr>
      <vt:lpstr>网络通信    </vt:lpstr>
      <vt:lpstr>PowerPoint 演示文稿</vt:lpstr>
      <vt:lpstr>访问Hadoop,spark,hbase</vt:lpstr>
      <vt:lpstr>python机器学习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48</cp:revision>
  <dcterms:created xsi:type="dcterms:W3CDTF">2018-03-24T06:54:52Z</dcterms:created>
  <dcterms:modified xsi:type="dcterms:W3CDTF">2018-03-29T01:29:13Z</dcterms:modified>
</cp:coreProperties>
</file>