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70" r:id="rId46"/>
    <p:sldId id="284" r:id="rId47"/>
    <p:sldId id="285" r:id="rId48"/>
    <p:sldId id="316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  <p:sldId id="31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综合-高级模块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lua/spark/spark-2.3.0/spark-2.3.0-bin-hadoop2.7.tgz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uanjing/p/6701396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解释型、面向对象、动态数据类型的高级程序设计语言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常用于</a:t>
            </a:r>
            <a:r>
              <a:rPr lang="zh-CN" altLang="en-US" dirty="0" smtClean="0"/>
              <a:t>解决</a:t>
            </a:r>
            <a:r>
              <a:rPr lang="zh-CN" altLang="en-US" dirty="0" smtClean="0"/>
              <a:t>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：如网站开发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Django,flask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、爬虫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、网络扫描</a:t>
            </a:r>
            <a:r>
              <a:rPr lang="en-US" altLang="zh-CN" dirty="0" smtClean="0"/>
              <a:t>(socket)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数据处理：如大数据处理模块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可以处理文件、数据库、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里的数据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模块可以编写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任务提交到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r>
              <a:rPr lang="zh-CN" altLang="en-US" dirty="0" smtClean="0"/>
              <a:t>处理数据、数据可视化：如</a:t>
            </a:r>
            <a:r>
              <a:rPr lang="en-US" altLang="zh-CN" dirty="0" err="1" smtClean="0"/>
              <a:t>numpy</a:t>
            </a:r>
            <a:r>
              <a:rPr lang="zh-CN" altLang="en-US" dirty="0"/>
              <a:t>、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r>
              <a:rPr lang="zh-CN" altLang="en-US" dirty="0" smtClean="0"/>
              <a:t>机器学习：如经典机器学习算法库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  </a:t>
            </a:r>
            <a:r>
              <a:rPr lang="zh-CN" altLang="en-US" dirty="0" smtClean="0"/>
              <a:t>神经网络库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网站自动化测试：</a:t>
            </a:r>
            <a:r>
              <a:rPr lang="zh-CN" altLang="en-US" dirty="0"/>
              <a:t>如</a:t>
            </a:r>
            <a:r>
              <a:rPr lang="en-US" altLang="zh-CN" dirty="0" smtClean="0"/>
              <a:t>selenium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语言的描述和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解释器的解释执行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包括调用运行速度更快的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语言实现模块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r>
              <a:rPr lang="zh-CN" altLang="en-US" dirty="0"/>
              <a:t>简洁，</a:t>
            </a:r>
            <a:r>
              <a:rPr lang="zh-CN" altLang="en-US" dirty="0" smtClean="0"/>
              <a:t>数据结构丰富且定义</a:t>
            </a:r>
            <a:r>
              <a:rPr lang="zh-CN" altLang="en-US" dirty="0"/>
              <a:t>方便，模块多，开发效率高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速度的弥补：通过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模块加载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的动态库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文件来调用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可移植性：</a:t>
            </a:r>
            <a:r>
              <a:rPr lang="en-US" altLang="zh-CN" dirty="0" smtClean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、</a:t>
            </a:r>
            <a:r>
              <a:rPr lang="en-US" altLang="zh-CN" dirty="0" smtClean="0"/>
              <a:t>Macintosh…</a:t>
            </a:r>
          </a:p>
          <a:p>
            <a:r>
              <a:rPr lang="zh-CN" altLang="en-US" dirty="0" smtClean="0"/>
              <a:t>解释性：直接源代码执行，不用</a:t>
            </a:r>
            <a:r>
              <a:rPr lang="zh-CN" altLang="en-US" dirty="0"/>
              <a:t>担心编译连接问题，解释器会将</a:t>
            </a:r>
            <a:r>
              <a:rPr lang="zh-CN" altLang="en-US" dirty="0" smtClean="0"/>
              <a:t>源</a:t>
            </a:r>
            <a:r>
              <a:rPr lang="zh-CN" altLang="en-US" dirty="0"/>
              <a:t>代码</a:t>
            </a:r>
            <a:r>
              <a:rPr lang="zh-CN" altLang="en-US" dirty="0" smtClean="0"/>
              <a:t>转换</a:t>
            </a:r>
            <a:r>
              <a:rPr lang="zh-CN" altLang="en-US" dirty="0"/>
              <a:t>为字节码直至平台使用的机器语言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其他：面向对象、可嵌入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数据展示：</a:t>
            </a:r>
            <a:r>
              <a:rPr lang="en-US" altLang="zh-CN" dirty="0" err="1"/>
              <a:t>matplotlib.pyplot</a:t>
            </a:r>
            <a:r>
              <a:rPr lang="en-US" altLang="zh-CN" dirty="0"/>
              <a:t>  </a:t>
            </a:r>
            <a:r>
              <a:rPr lang="zh-CN" altLang="en-US" dirty="0"/>
              <a:t>三维图片： </a:t>
            </a:r>
            <a:r>
              <a:rPr lang="en-US" altLang="zh-CN" dirty="0"/>
              <a:t>+ mpl_toolkits.mplot3d</a:t>
            </a:r>
          </a:p>
          <a:p>
            <a:r>
              <a:rPr lang="zh-CN" altLang="en-US" dirty="0"/>
              <a:t>二维码生成：</a:t>
            </a:r>
            <a:r>
              <a:rPr lang="en-US" altLang="zh-CN" dirty="0" err="1"/>
              <a:t>matplotlib.pyplot</a:t>
            </a:r>
            <a:r>
              <a:rPr lang="en-US" altLang="zh-CN" dirty="0"/>
              <a:t> + </a:t>
            </a:r>
            <a:r>
              <a:rPr lang="en-US" altLang="zh-CN" dirty="0" err="1"/>
              <a:t>qrcode</a:t>
            </a:r>
            <a:endParaRPr lang="en-US" altLang="zh-CN" dirty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统计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psutil</a:t>
            </a:r>
            <a:r>
              <a:rPr lang="en-US" altLang="zh-CN" dirty="0"/>
              <a:t> + </a:t>
            </a:r>
            <a:r>
              <a:rPr lang="en-US" altLang="zh-CN" dirty="0" err="1"/>
              <a:t>matplotlib.font_manager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(windows)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socket</a:t>
            </a:r>
            <a:r>
              <a:rPr lang="zh-CN" altLang="en-US" dirty="0"/>
              <a:t>编程：创建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绑定</a:t>
            </a:r>
            <a:r>
              <a:rPr lang="zh-CN" altLang="en-US" dirty="0"/>
              <a:t>端口</a:t>
            </a:r>
            <a:r>
              <a:rPr lang="en-US" altLang="zh-CN" dirty="0" err="1" smtClean="0"/>
              <a:t>ip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收发数据   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zh-CN" altLang="en-US" dirty="0" smtClean="0"/>
              <a:t>链路层的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编程：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绑定收发地址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</a:t>
            </a:r>
            <a:r>
              <a:rPr lang="en-US" altLang="zh-CN" dirty="0" smtClean="0">
                <a:sym typeface="Wingdings" panose="05000000000000000000" pitchFamily="2" charset="2"/>
              </a:rPr>
              <a:t>packet</a:t>
            </a:r>
            <a:r>
              <a:rPr lang="zh-CN" altLang="en-US" dirty="0" smtClean="0">
                <a:sym typeface="Wingdings" panose="05000000000000000000" pitchFamily="2" charset="2"/>
              </a:rPr>
              <a:t>发收</a:t>
            </a:r>
            <a:r>
              <a:rPr lang="en-US" altLang="zh-CN" dirty="0" smtClean="0">
                <a:sym typeface="Wingdings" panose="05000000000000000000" pitchFamily="2" charset="2"/>
              </a:rPr>
              <a:t>							</a:t>
            </a:r>
            <a:r>
              <a:rPr lang="zh-CN" altLang="en-US" dirty="0" smtClean="0">
                <a:sym typeface="Wingdings" panose="05000000000000000000" pitchFamily="2" charset="2"/>
              </a:rPr>
              <a:t>数据      </a:t>
            </a:r>
            <a:r>
              <a:rPr lang="en-US" altLang="zh-CN" dirty="0" smtClean="0">
                <a:sym typeface="Wingdings" panose="05000000000000000000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创建：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socket.socket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socket.AF_INET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socket.SOCK_RAW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socket.IPPROTO_RAW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开发模式：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请求转发：</a:t>
            </a:r>
            <a:r>
              <a:rPr lang="en-US" altLang="zh-CN" dirty="0"/>
              <a:t> 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视图控制：用户自定义开发，只写函数也可以，配置到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视图模板：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配置视图目录、数据库连接等。</a:t>
            </a:r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新建</a:t>
            </a:r>
            <a:r>
              <a:rPr lang="zh-CN" altLang="en-US" dirty="0" smtClean="0"/>
              <a:t>工程：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projectname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使用非生产服务器：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进入项目目录，</a:t>
            </a:r>
            <a:r>
              <a:rPr lang="en-US" altLang="zh-CN" dirty="0" smtClean="0"/>
              <a:t>python </a:t>
            </a:r>
            <a:r>
              <a:rPr lang="en-US" altLang="zh-CN" dirty="0"/>
              <a:t>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0.0.0.0:port</a:t>
            </a:r>
          </a:p>
          <a:p>
            <a:r>
              <a:rPr lang="zh-CN" altLang="en-US" dirty="0" smtClean="0"/>
              <a:t>部署到生产服务器</a:t>
            </a:r>
            <a:r>
              <a:rPr lang="en-US" altLang="zh-CN" dirty="0" smtClean="0"/>
              <a:t>Apache: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模块：</a:t>
            </a:r>
            <a:r>
              <a:rPr lang="en-US" altLang="zh-CN" b="1" dirty="0"/>
              <a:t> </a:t>
            </a:r>
            <a:r>
              <a:rPr lang="en-US" altLang="zh-CN" b="1" dirty="0" err="1"/>
              <a:t>mod_python</a:t>
            </a:r>
            <a:r>
              <a:rPr lang="en-US" altLang="zh-CN" b="1" dirty="0"/>
              <a:t> 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python_module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usr/lib/apache2/modules/mod_python.so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本地开发、不依赖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依赖包：</a:t>
            </a:r>
            <a:r>
              <a:rPr lang="en-US" altLang="zh-CN" dirty="0" smtClean="0"/>
              <a:t>py4j  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park</a:t>
            </a:r>
            <a:r>
              <a:rPr lang="zh-CN" altLang="en-US" dirty="0" smtClean="0"/>
              <a:t>环境：下载解压</a:t>
            </a:r>
            <a:r>
              <a:rPr lang="en-US" altLang="zh-CN" dirty="0" smtClean="0">
                <a:hlinkClick r:id="rId2"/>
              </a:rPr>
              <a:t>spark-2.3.0-bin-hadoop2.7.tgz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配置：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PYTHONPATH</a:t>
            </a:r>
            <a:r>
              <a:rPr lang="zh-CN" altLang="en-US" dirty="0" smtClean="0"/>
              <a:t>增加</a:t>
            </a:r>
            <a:r>
              <a:rPr lang="en-US" altLang="zh-CN" dirty="0"/>
              <a:t>%SPARK_HOME%\</a:t>
            </a:r>
            <a:r>
              <a:rPr lang="en-US" altLang="zh-CN" dirty="0" smtClean="0"/>
              <a:t>python\lib\py4j-0.10.4-src.zip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winutils.exe,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%SPARK_HOME%</a:t>
            </a:r>
            <a:r>
              <a:rPr lang="en-US" altLang="zh-CN" dirty="0"/>
              <a:t> </a:t>
            </a:r>
            <a:r>
              <a:rPr lang="en-US" altLang="zh-CN" dirty="0" smtClean="0"/>
              <a:t>\HADOOP_HOME\bin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本地开发：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运行在一个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中。仅为测试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任务用。</a:t>
            </a:r>
            <a:endParaRPr lang="en-US" altLang="zh-CN" dirty="0" smtClean="0"/>
          </a:p>
          <a:p>
            <a:r>
              <a:rPr lang="zh-CN" altLang="en-US" dirty="0" smtClean="0"/>
              <a:t>常用操作：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SparkContext</a:t>
            </a:r>
            <a:r>
              <a:rPr lang="en-US" altLang="zh-CN" dirty="0"/>
              <a:t>("</a:t>
            </a:r>
            <a:r>
              <a:rPr lang="en-US" altLang="zh-CN" dirty="0" err="1"/>
              <a:t>local</a:t>
            </a:r>
            <a:r>
              <a:rPr lang="en-US" altLang="zh-CN" dirty="0" err="1" smtClean="0"/>
              <a:t>",“app</a:t>
            </a:r>
            <a:r>
              <a:rPr lang="en-US" altLang="zh-CN" dirty="0"/>
              <a:t>");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RDD: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文件：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(“data.txt”) 												</a:t>
            </a:r>
            <a:r>
              <a:rPr lang="zh-CN" altLang="en-US" dirty="0" smtClean="0"/>
              <a:t>内存：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([['</a:t>
            </a:r>
            <a:r>
              <a:rPr lang="en-US" altLang="zh-CN" dirty="0" err="1"/>
              <a:t>a','b','c</a:t>
            </a:r>
            <a:r>
              <a:rPr lang="en-US" altLang="zh-CN" dirty="0"/>
              <a:t>'],['</a:t>
            </a:r>
            <a:r>
              <a:rPr lang="en-US" altLang="zh-CN" dirty="0" err="1"/>
              <a:t>b','d','d</a:t>
            </a:r>
            <a:r>
              <a:rPr lang="en-US" altLang="zh-CN" dirty="0" smtClean="0"/>
              <a:t>']])</a:t>
            </a:r>
          </a:p>
          <a:p>
            <a:pPr lvl="1"/>
            <a:r>
              <a:rPr lang="en-US" altLang="zh-CN" dirty="0" smtClean="0"/>
              <a:t>transformation: map(fun)  filter(fun)  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(fun) distinct() </a:t>
            </a:r>
            <a:r>
              <a:rPr lang="en-US" altLang="zh-CN" dirty="0" err="1" smtClean="0"/>
              <a:t>groupByKey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action: collect() count()  first() </a:t>
            </a:r>
            <a:r>
              <a:rPr lang="en-US" altLang="zh-CN" dirty="0" err="1" smtClean="0"/>
              <a:t>saveAsText</a:t>
            </a:r>
            <a:r>
              <a:rPr lang="en-US" altLang="zh-CN" dirty="0" smtClean="0"/>
              <a:t>(path) </a:t>
            </a:r>
            <a:r>
              <a:rPr lang="en-US" altLang="zh-CN" dirty="0" err="1" smtClean="0"/>
              <a:t>countByKey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任务提交：</a:t>
            </a:r>
            <a:r>
              <a:rPr lang="en-US" altLang="zh-CN" dirty="0"/>
              <a:t> ./bin/spark-submit --master local[4] </a:t>
            </a:r>
            <a:r>
              <a:rPr lang="en-US" altLang="zh-CN" dirty="0" smtClean="0"/>
              <a:t>app.py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运行速度：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 smtClean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写的，所以</a:t>
            </a:r>
            <a:r>
              <a:rPr lang="zh-CN" altLang="en-US" dirty="0" smtClean="0"/>
              <a:t>速度快</a:t>
            </a:r>
            <a:endParaRPr lang="en-US" altLang="zh-CN" dirty="0" smtClean="0"/>
          </a:p>
          <a:p>
            <a:r>
              <a:rPr lang="zh-CN" altLang="en-US" dirty="0" smtClean="0"/>
              <a:t>经典算法开发库：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-learn:</a:t>
            </a:r>
          </a:p>
          <a:p>
            <a:pPr lvl="1"/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构建在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/>
              <a:t>之上，所以速度也快。实现了经典的机器学习算法，</a:t>
            </a:r>
            <a:r>
              <a:rPr lang="zh-CN" altLang="en-US" dirty="0" smtClean="0"/>
              <a:t>如逻辑回归、贝叶斯</a:t>
            </a:r>
            <a:r>
              <a:rPr lang="zh-CN" altLang="en-US" dirty="0"/>
              <a:t>、随机</a:t>
            </a:r>
            <a:r>
              <a:rPr lang="zh-CN" altLang="en-US" dirty="0" smtClean="0"/>
              <a:t>森林</a:t>
            </a:r>
            <a:endParaRPr lang="en-US" altLang="zh-CN" dirty="0" smtClean="0"/>
          </a:p>
          <a:p>
            <a:r>
              <a:rPr lang="zh-CN" altLang="en-US" dirty="0"/>
              <a:t>神经网络库：</a:t>
            </a:r>
            <a:r>
              <a:rPr lang="en-US" altLang="zh-CN" dirty="0" err="1"/>
              <a:t>tensorflow</a:t>
            </a:r>
            <a:r>
              <a:rPr lang="en-US" altLang="zh-CN" dirty="0"/>
              <a:t>\</a:t>
            </a:r>
            <a:r>
              <a:rPr lang="en-US" altLang="zh-CN" dirty="0" err="1"/>
              <a:t>keras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版本问题：</a:t>
            </a:r>
            <a:r>
              <a:rPr lang="en-US" altLang="zh-CN" dirty="0"/>
              <a:t>python 32 /64</a:t>
            </a:r>
            <a:r>
              <a:rPr lang="zh-CN" altLang="en-US" dirty="0" smtClean="0"/>
              <a:t>位  和系统匹配</a:t>
            </a:r>
            <a:endParaRPr lang="en-US" altLang="zh-CN" dirty="0" smtClean="0"/>
          </a:p>
          <a:p>
            <a:r>
              <a:rPr lang="zh-CN" altLang="en-US" dirty="0"/>
              <a:t>编码问题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查看系统编码</a:t>
            </a:r>
            <a:r>
              <a:rPr lang="en-US" altLang="zh-CN" dirty="0"/>
              <a:t>(</a:t>
            </a:r>
            <a:r>
              <a:rPr lang="en-US" altLang="zh-CN" dirty="0" err="1"/>
              <a:t>ascii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sys.getdefaultencoding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设置系统编码</a:t>
            </a:r>
            <a:r>
              <a:rPr lang="en-US" altLang="zh-CN" dirty="0"/>
              <a:t>reload(sys) </a:t>
            </a:r>
            <a:r>
              <a:rPr lang="en-US" altLang="zh-CN" dirty="0" err="1"/>
              <a:t>sys.setdefaultencoding</a:t>
            </a:r>
            <a:r>
              <a:rPr lang="en-US" altLang="zh-CN" dirty="0"/>
              <a:t>('utf8</a:t>
            </a:r>
            <a:r>
              <a:rPr lang="en-US" altLang="zh-CN" dirty="0" smtClean="0"/>
              <a:t>')</a:t>
            </a:r>
          </a:p>
          <a:p>
            <a:pPr lvl="1"/>
            <a:r>
              <a:rPr lang="zh-CN" altLang="en-US" dirty="0"/>
              <a:t>永久设置系统编码：方便</a:t>
            </a:r>
            <a:r>
              <a:rPr lang="en-US" altLang="zh-CN" dirty="0"/>
              <a:t>pip</a:t>
            </a:r>
            <a:r>
              <a:rPr lang="zh-CN" altLang="en-US" dirty="0"/>
              <a:t>安装包的时候不报编码错：</a:t>
            </a:r>
            <a:r>
              <a:rPr lang="en-US" altLang="zh-CN" dirty="0" err="1"/>
              <a:t>UnicodeEncodeError</a:t>
            </a:r>
            <a:r>
              <a:rPr lang="en-US" altLang="zh-CN" dirty="0"/>
              <a:t>: '</a:t>
            </a:r>
            <a:r>
              <a:rPr lang="en-US" altLang="zh-CN" dirty="0" err="1"/>
              <a:t>ascii</a:t>
            </a:r>
            <a:r>
              <a:rPr lang="en-US" altLang="zh-CN" dirty="0"/>
              <a:t>' codec can't </a:t>
            </a:r>
            <a:r>
              <a:rPr lang="en-US" altLang="zh-CN" dirty="0" smtClean="0"/>
              <a:t>encode</a:t>
            </a:r>
          </a:p>
          <a:p>
            <a:pPr lvl="2"/>
            <a:r>
              <a:rPr lang="zh-CN" altLang="en-US" dirty="0" smtClean="0"/>
              <a:t>新建</a:t>
            </a:r>
            <a:r>
              <a:rPr lang="zh-CN" altLang="en-US" dirty="0"/>
              <a:t>文件：</a:t>
            </a:r>
            <a:r>
              <a:rPr lang="en-US" altLang="zh-CN" dirty="0"/>
              <a:t>Lib/site-packages/sitecustomize.py  </a:t>
            </a:r>
            <a:r>
              <a:rPr lang="zh-CN" altLang="en-US" dirty="0"/>
              <a:t>内容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import reload </a:t>
            </a:r>
            <a:r>
              <a:rPr lang="en-US" altLang="zh-CN" dirty="0" err="1" smtClean="0"/>
              <a:t>setdefaultencoding</a:t>
            </a:r>
            <a:endParaRPr lang="en-US" altLang="zh-CN" dirty="0" smtClean="0"/>
          </a:p>
          <a:p>
            <a:pPr lvl="1"/>
            <a:r>
              <a:rPr lang="zh-CN" altLang="en-US" dirty="0"/>
              <a:t>源文件编码：文件内容编码</a:t>
            </a:r>
            <a:r>
              <a:rPr lang="en-US" altLang="zh-CN" dirty="0"/>
              <a:t>-</a:t>
            </a:r>
            <a:r>
              <a:rPr lang="zh-CN" altLang="en-US" dirty="0"/>
              <a:t>首行标记：</a:t>
            </a:r>
            <a:r>
              <a:rPr lang="en-US" altLang="zh-CN" dirty="0"/>
              <a:t>#coding=utf-8 #coding:utf-8 #-*- coding:utf-8 -*-</a:t>
            </a:r>
            <a:endParaRPr lang="en-US" altLang="zh-CN" dirty="0" smtClean="0"/>
          </a:p>
          <a:p>
            <a:r>
              <a:rPr lang="zh-CN" altLang="en-US" dirty="0"/>
              <a:t>包找不到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某个模块是拷贝过来的时候，需要拷完</a:t>
            </a:r>
            <a:r>
              <a:rPr lang="en-US" altLang="zh-CN" dirty="0"/>
              <a:t>---</a:t>
            </a:r>
            <a:r>
              <a:rPr lang="zh-CN" altLang="en-US" dirty="0"/>
              <a:t>不仅是文件夹</a:t>
            </a:r>
            <a:r>
              <a:rPr lang="en-US" altLang="zh-CN" dirty="0"/>
              <a:t>--</a:t>
            </a:r>
            <a:r>
              <a:rPr lang="zh-CN" altLang="en-US" dirty="0"/>
              <a:t>可能还有单个文件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</a:t>
            </a:r>
            <a:r>
              <a:rPr lang="zh-CN" altLang="en-US" dirty="0" smtClean="0"/>
              <a:t>安装或者到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上下载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代码块：包围不用大括号（包括流程控制</a:t>
            </a:r>
            <a:r>
              <a:rPr lang="en-US" altLang="zh-CN" dirty="0"/>
              <a:t>if-</a:t>
            </a:r>
            <a:r>
              <a:rPr lang="en-US" altLang="zh-CN" dirty="0" err="1"/>
              <a:t>else,for</a:t>
            </a:r>
            <a:r>
              <a:rPr lang="en-US" altLang="zh-CN" dirty="0"/>
              <a:t>-while</a:t>
            </a:r>
            <a:r>
              <a:rPr lang="zh-CN" altLang="en-US" dirty="0"/>
              <a:t>，函数定义方法定义），只用缩进和冒号。大括号是定义字典的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-</a:t>
            </a:r>
            <a:r>
              <a:rPr lang="zh-CN" altLang="en-US" dirty="0"/>
              <a:t>类之间空</a:t>
            </a:r>
            <a:r>
              <a:rPr lang="en-US" altLang="zh-CN" dirty="0"/>
              <a:t>2</a:t>
            </a:r>
            <a:r>
              <a:rPr lang="zh-CN" altLang="en-US" dirty="0"/>
              <a:t>行，方法之间空一行（非强制，会告警）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和</a:t>
            </a:r>
            <a:r>
              <a:rPr lang="en-US" altLang="zh-CN" dirty="0" smtClean="0"/>
              <a:t>socket:</a:t>
            </a:r>
          </a:p>
          <a:p>
            <a:pPr lvl="1"/>
            <a:r>
              <a:rPr lang="zh-CN" altLang="en-US" dirty="0"/>
              <a:t>关闭：减小消耗文件描述符、减少处理它们的</a:t>
            </a:r>
            <a:r>
              <a:rPr lang="zh-CN" altLang="en-US" dirty="0" smtClean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with</a:t>
            </a:r>
            <a:r>
              <a:rPr lang="zh-CN" altLang="en-US" dirty="0"/>
              <a:t>管理文件</a:t>
            </a:r>
            <a:endParaRPr lang="en-US" altLang="zh-CN" dirty="0" smtClean="0"/>
          </a:p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/>
              <a:t>module_name</a:t>
            </a:r>
            <a:r>
              <a:rPr lang="en-US" altLang="zh-CN" dirty="0"/>
              <a:t>, </a:t>
            </a:r>
            <a:r>
              <a:rPr lang="en-US" altLang="zh-CN" dirty="0" err="1"/>
              <a:t>package_name</a:t>
            </a:r>
            <a:r>
              <a:rPr lang="en-US" altLang="zh-CN" dirty="0"/>
              <a:t>, </a:t>
            </a:r>
            <a:r>
              <a:rPr lang="en-US" altLang="zh-CN" dirty="0" err="1"/>
              <a:t>ClassName</a:t>
            </a:r>
            <a:r>
              <a:rPr lang="en-US" altLang="zh-CN" dirty="0"/>
              <a:t>, </a:t>
            </a:r>
            <a:r>
              <a:rPr lang="en-US" altLang="zh-CN" dirty="0" err="1"/>
              <a:t>method_name</a:t>
            </a:r>
            <a:r>
              <a:rPr lang="en-US" altLang="zh-CN" dirty="0"/>
              <a:t>, </a:t>
            </a:r>
            <a:r>
              <a:rPr lang="en-US" altLang="zh-CN" dirty="0" err="1"/>
              <a:t>ExceptionName</a:t>
            </a:r>
            <a:r>
              <a:rPr lang="en-US" altLang="zh-CN" dirty="0"/>
              <a:t>, </a:t>
            </a:r>
            <a:r>
              <a:rPr lang="en-US" altLang="zh-CN" dirty="0" err="1"/>
              <a:t>function_name</a:t>
            </a:r>
            <a:r>
              <a:rPr lang="en-US" altLang="zh-CN" dirty="0"/>
              <a:t>, GLOBAL_VAR_NAME, </a:t>
            </a:r>
            <a:r>
              <a:rPr lang="en-US" altLang="zh-CN" dirty="0" err="1"/>
              <a:t>instance_var_name</a:t>
            </a:r>
            <a:r>
              <a:rPr lang="en-US" altLang="zh-CN" dirty="0"/>
              <a:t>, </a:t>
            </a:r>
            <a:r>
              <a:rPr lang="en-US" altLang="zh-CN" dirty="0" err="1"/>
              <a:t>function_parameter_name</a:t>
            </a:r>
            <a:r>
              <a:rPr lang="en-US" altLang="zh-CN" dirty="0"/>
              <a:t>, </a:t>
            </a:r>
            <a:r>
              <a:rPr lang="en-US" altLang="zh-CN" dirty="0" err="1"/>
              <a:t>local_var_name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/>
              <a:t>导入文件时文件主功能不能执行：所以主功能放在</a:t>
            </a:r>
            <a:r>
              <a:rPr lang="en-US" altLang="zh-CN" dirty="0"/>
              <a:t>main</a:t>
            </a:r>
            <a:r>
              <a:rPr lang="zh-CN" altLang="en-US" dirty="0"/>
              <a:t>函数中，且要有 </a:t>
            </a:r>
            <a:r>
              <a:rPr lang="en-US" altLang="zh-CN" dirty="0"/>
              <a:t>if __name__ == '__main__'</a:t>
            </a:r>
            <a:r>
              <a:rPr lang="zh-CN" altLang="en-US" dirty="0"/>
              <a:t>检查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1.http://www.runoob.com/w3cnote/google-python-styleguide.html</a:t>
            </a:r>
            <a:r>
              <a:rPr lang="zh-CN" altLang="en-US" dirty="0"/>
              <a:t>（编码规范）</a:t>
            </a:r>
          </a:p>
          <a:p>
            <a:r>
              <a:rPr lang="en-US" altLang="zh-CN" dirty="0"/>
              <a:t>2.https://pypi.python.org/</a:t>
            </a:r>
            <a:r>
              <a:rPr lang="en-US" altLang="zh-CN" dirty="0" err="1"/>
              <a:t>pypi</a:t>
            </a:r>
            <a:r>
              <a:rPr lang="zh-CN" altLang="en-US" dirty="0"/>
              <a:t>（包网址）</a:t>
            </a:r>
          </a:p>
          <a:p>
            <a:r>
              <a:rPr lang="en-US" altLang="zh-CN" dirty="0"/>
              <a:t>3.http://blog.csdn.net/qy924565830/article/details/53992708(</a:t>
            </a:r>
            <a:r>
              <a:rPr lang="zh-CN" altLang="en-US" dirty="0"/>
              <a:t>各种模块的安装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4.https://www.lfd.uci.edu/~gohlke/pythonlibs/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位模块的安装）</a:t>
            </a:r>
          </a:p>
          <a:p>
            <a:r>
              <a:rPr lang="en-US" altLang="zh-CN" dirty="0"/>
              <a:t>5.https://www.cnblogs.com/wumingxiaoyao/p/7047658.html(socket</a:t>
            </a:r>
            <a:r>
              <a:rPr lang="zh-CN" altLang="en-US" dirty="0"/>
              <a:t>编程详细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6.http://www.runoob.com/manual/pythontutorial/docs/html/errors.html</a:t>
            </a:r>
            <a:r>
              <a:rPr lang="zh-CN" altLang="en-US" dirty="0"/>
              <a:t>（参考资料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7.http://blog.csdn.net/qq_31776303/article/details/78994763</a:t>
            </a:r>
            <a:r>
              <a:rPr lang="zh-CN" altLang="en-US"/>
              <a:t>（微信小程序跳一跳）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的缺点？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本身的运行速度不快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/>
              <a:t>语言不能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语法强制用空白缩进</a:t>
            </a:r>
            <a:r>
              <a:rPr lang="zh-CN" altLang="en-US" dirty="0"/>
              <a:t>使</a:t>
            </a:r>
            <a:r>
              <a:rPr lang="zh-CN" altLang="en-US" dirty="0" smtClean="0"/>
              <a:t>结构层次直觉上不太明确</a:t>
            </a:r>
            <a:endParaRPr lang="en-US" altLang="zh-CN" dirty="0" smtClean="0"/>
          </a:p>
          <a:p>
            <a:r>
              <a:rPr lang="zh-CN" altLang="en-US" dirty="0" smtClean="0"/>
              <a:t>不能直接定义匿名函数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www.cnblogs.com/huanjing/p/6701396.html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大数据模块</a:t>
            </a:r>
            <a:r>
              <a:rPr lang="en-US" altLang="zh-CN" dirty="0" smtClean="0"/>
              <a:t>pandas)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7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1943</TotalTime>
  <Words>3893</Words>
  <Application>Microsoft Office PowerPoint</Application>
  <PresentationFormat>宽屏</PresentationFormat>
  <Paragraphs>433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Python常用于解决什么问题？ </vt:lpstr>
      <vt:lpstr>Python是怎么解决这些问题的？</vt:lpstr>
      <vt:lpstr>为什么要用python来解决这些问题？</vt:lpstr>
      <vt:lpstr>python的缺点？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Socket编程(windows)   </vt:lpstr>
      <vt:lpstr>Django网站开发</vt:lpstr>
      <vt:lpstr>编写spark任务(本地开发、不依赖hadoop)</vt:lpstr>
      <vt:lpstr>python机器学习</vt:lpstr>
      <vt:lpstr>常见问题</vt:lpstr>
      <vt:lpstr>编码规范</vt:lpstr>
      <vt:lpstr>参考资料</vt:lpstr>
      <vt:lpstr>参考资料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330</cp:revision>
  <dcterms:created xsi:type="dcterms:W3CDTF">2018-03-24T06:54:52Z</dcterms:created>
  <dcterms:modified xsi:type="dcterms:W3CDTF">2018-04-07T04:05:31Z</dcterms:modified>
</cp:coreProperties>
</file>