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8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0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7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2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1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1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846F6-964E-4AF5-9B37-9E32AE08DDA7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C2C7-B0B2-48B1-9EF0-9BC655B78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9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8473" y="857250"/>
            <a:ext cx="6712528" cy="50351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0816" y="3517945"/>
            <a:ext cx="1473480" cy="479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50"/>
              </a:spcBef>
            </a:pPr>
            <a:r>
              <a:rPr kumimoji="1" lang="zh-CN" altLang="en-US" sz="1050" dirty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部门：</a:t>
            </a:r>
            <a:r>
              <a:rPr kumimoji="1" lang="en-US" altLang="zh-CN" sz="1050" dirty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HBG-</a:t>
            </a:r>
            <a:r>
              <a:rPr kumimoji="1" lang="zh-CN" altLang="en-US" sz="1050" dirty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基础平台</a:t>
            </a:r>
            <a:endParaRPr kumimoji="1" lang="en-US" altLang="zh-CN" sz="105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450"/>
              </a:spcBef>
            </a:pPr>
            <a:r>
              <a:rPr lang="zh-CN" altLang="en-US" sz="1050" dirty="0">
                <a:solidFill>
                  <a:schemeClr val="bg1"/>
                </a:solidFill>
                <a:latin typeface="黑体" charset="-122"/>
                <a:ea typeface="黑体" charset="-122"/>
              </a:rPr>
              <a:t>日期</a:t>
            </a:r>
            <a:r>
              <a:rPr lang="zh-CN" altLang="en-US" sz="1050" dirty="0">
                <a:solidFill>
                  <a:schemeClr val="bg1"/>
                </a:solidFill>
                <a:latin typeface="黑体" charset="-122"/>
                <a:ea typeface="黑体" charset="-122"/>
              </a:rPr>
              <a:t>：</a:t>
            </a:r>
            <a:r>
              <a:rPr lang="en-US" altLang="zh-CN" sz="1050" dirty="0">
                <a:solidFill>
                  <a:schemeClr val="bg1"/>
                </a:solidFill>
                <a:latin typeface="黑体" charset="-122"/>
                <a:ea typeface="黑体" charset="-122"/>
              </a:rPr>
              <a:t>2018</a:t>
            </a:r>
            <a:r>
              <a:rPr lang="zh-CN" altLang="en-US" sz="1050" dirty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050" dirty="0">
                <a:solidFill>
                  <a:schemeClr val="bg1"/>
                </a:solidFill>
                <a:latin typeface="黑体" charset="-122"/>
                <a:ea typeface="黑体" charset="-122"/>
              </a:rPr>
              <a:t>12</a:t>
            </a:r>
            <a:r>
              <a:rPr lang="zh-CN" altLang="en-US" sz="1050" dirty="0">
                <a:solidFill>
                  <a:schemeClr val="bg1"/>
                </a:solidFill>
                <a:latin typeface="黑体" charset="-122"/>
                <a:ea typeface="黑体" charset="-122"/>
              </a:rPr>
              <a:t>月*日</a:t>
            </a:r>
            <a:endParaRPr lang="zh-CN" altLang="en-US" sz="105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4309" y="1822294"/>
            <a:ext cx="50906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>
                <a:solidFill>
                  <a:schemeClr val="bg1"/>
                </a:solidFill>
                <a:ea typeface="微软雅黑" charset="-122"/>
              </a:rPr>
              <a:t>述职报告</a:t>
            </a:r>
            <a:endParaRPr kumimoji="1" lang="zh-CN" altLang="en-US" sz="3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38226" y="2353535"/>
            <a:ext cx="5162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述职人</a:t>
            </a:r>
            <a:r>
              <a:rPr kumimoji="1" lang="en-US" altLang="zh-CN" sz="1500" dirty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1500" dirty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sz="15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73293" y="3894820"/>
            <a:ext cx="61747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50"/>
              </a:spcBef>
            </a:pPr>
            <a:r>
              <a:rPr kumimoji="1" lang="en-US" altLang="zh-CN" sz="675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675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21174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2150" y="1113656"/>
            <a:ext cx="432159" cy="489784"/>
            <a:chOff x="202866" y="341874"/>
            <a:chExt cx="576212" cy="653045"/>
          </a:xfrm>
        </p:grpSpPr>
        <p:sp>
          <p:nvSpPr>
            <p:cNvPr id="5" name="矩形 4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85" y="931580"/>
            <a:ext cx="546228" cy="1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22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YaHei IKEA</vt:lpstr>
      <vt:lpstr>等线</vt:lpstr>
      <vt:lpstr>等线 Light</vt:lpstr>
      <vt:lpstr>黑体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lishaoping</dc:creator>
  <cp:lastModifiedBy>lishaoping</cp:lastModifiedBy>
  <cp:revision>6</cp:revision>
  <dcterms:created xsi:type="dcterms:W3CDTF">2018-11-25T01:52:58Z</dcterms:created>
  <dcterms:modified xsi:type="dcterms:W3CDTF">2018-11-25T05:24:51Z</dcterms:modified>
</cp:coreProperties>
</file>