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9030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</a:t>
            </a:r>
            <a:r>
              <a:rPr lang="zh-CN" altLang="en-US" sz="3200" dirty="0" smtClean="0"/>
              <a:t>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943600" y="4862647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交接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729438" y="4397831"/>
            <a:ext cx="257124" cy="460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3600" y="458129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1063" y="4433340"/>
            <a:ext cx="269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wos内存不断增长的排查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wos</a:t>
            </a:r>
            <a:r>
              <a:rPr lang="en-US" altLang="zh-CN" dirty="0" smtClean="0"/>
              <a:t> java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Xiaoqudetail</a:t>
            </a:r>
            <a:endParaRPr lang="en-US" altLang="zh-CN" dirty="0" smtClean="0"/>
          </a:p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housedetail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317812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houseinterface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98190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18575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二手房大类页页面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741" y="11944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4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619250"/>
            <a:ext cx="9144000" cy="2344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51560" y="1303020"/>
            <a:ext cx="368618" cy="238564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62400" y="3326130"/>
            <a:ext cx="258604" cy="238564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76438" y="3326130"/>
            <a:ext cx="258604" cy="238564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863590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6664018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7464446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264873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4" name="组合 19"/>
          <p:cNvGrpSpPr>
            <a:grpSpLocks/>
          </p:cNvGrpSpPr>
          <p:nvPr/>
        </p:nvGrpSpPr>
        <p:grpSpPr bwMode="auto">
          <a:xfrm>
            <a:off x="854908" y="2682709"/>
            <a:ext cx="7167596" cy="1995783"/>
            <a:chOff x="1160463" y="1419622"/>
            <a:chExt cx="6823075" cy="2660599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35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</a:p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普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</a:p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1160463" y="2849320"/>
              <a:ext cx="6823075" cy="1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RAPIDPPT, the leader of professional PPT designer in China. </a:t>
              </a:r>
            </a:p>
            <a:p>
              <a:pPr eaLnBrk="1" hangingPunct="1"/>
              <a:r>
                <a:rPr lang="en-US" altLang="zh-CN" sz="900">
                  <a:latin typeface="Adobe Arabic" panose="02040503050201020203" pitchFamily="18" charset="-78"/>
                </a:rPr>
                <a:t>5years of making professional PPT, 500 case studies for the classical PPT, make sure you will be satisfied. </a:t>
              </a:r>
              <a:r>
                <a:rPr lang="en-US" altLang="zh-CN" sz="900" dirty="0">
                  <a:latin typeface="Adobe Arabic" panose="02040503050201020203" pitchFamily="18" charset="-78"/>
                </a:rPr>
                <a:t>……RAPIDPPT differs from the traditional production model, and create a new PPT experience.</a:t>
              </a:r>
            </a:p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Here we got China’s largest original PPT material, and the strongest PPT producing team. We got the training for everyone who wants to rapidly improve their PPT skills. </a:t>
              </a:r>
            </a:p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Our PPT is clear, beautiful, creative, valuable which have brought unexpected value to our hundreds of clients</a:t>
              </a:r>
              <a:endParaRPr lang="en-US" altLang="zh-CN" sz="2100" dirty="0"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6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484</Words>
  <Application>Microsoft Office PowerPoint</Application>
  <PresentationFormat>全屏显示(4:3)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Arabic</vt:lpstr>
      <vt:lpstr>YaHei IKEA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30</cp:revision>
  <dcterms:created xsi:type="dcterms:W3CDTF">2018-11-25T05:15:15Z</dcterms:created>
  <dcterms:modified xsi:type="dcterms:W3CDTF">2018-11-25T09:03:51Z</dcterms:modified>
</cp:coreProperties>
</file>