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25"/>
  </p:notesMasterIdLst>
  <p:sldIdLst>
    <p:sldId id="856" r:id="rId6"/>
    <p:sldId id="865" r:id="rId7"/>
    <p:sldId id="879" r:id="rId8"/>
    <p:sldId id="866" r:id="rId9"/>
    <p:sldId id="868" r:id="rId10"/>
    <p:sldId id="869" r:id="rId11"/>
    <p:sldId id="870" r:id="rId12"/>
    <p:sldId id="871" r:id="rId13"/>
    <p:sldId id="872" r:id="rId14"/>
    <p:sldId id="884" r:id="rId15"/>
    <p:sldId id="874" r:id="rId16"/>
    <p:sldId id="876" r:id="rId17"/>
    <p:sldId id="877" r:id="rId18"/>
    <p:sldId id="878" r:id="rId19"/>
    <p:sldId id="880" r:id="rId20"/>
    <p:sldId id="881" r:id="rId21"/>
    <p:sldId id="882" r:id="rId22"/>
    <p:sldId id="883" r:id="rId23"/>
    <p:sldId id="867"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521415D9-36F7-43E2-AB2F-B90AF26B5E84}">
      <p14:sectionLst xmlns:p14="http://schemas.microsoft.com/office/powerpoint/2010/main">
        <p14:section name="Template Slides" id="{E555AFF3-C36A-5C46-991B-C98B2B7676A9}">
          <p14:sldIdLst>
            <p14:sldId id="856"/>
            <p14:sldId id="865"/>
            <p14:sldId id="879"/>
            <p14:sldId id="866"/>
            <p14:sldId id="868"/>
            <p14:sldId id="869"/>
            <p14:sldId id="870"/>
            <p14:sldId id="871"/>
            <p14:sldId id="872"/>
            <p14:sldId id="884"/>
            <p14:sldId id="874"/>
            <p14:sldId id="876"/>
            <p14:sldId id="877"/>
            <p14:sldId id="878"/>
            <p14:sldId id="880"/>
            <p14:sldId id="881"/>
            <p14:sldId id="882"/>
            <p14:sldId id="883"/>
            <p14:sldId id="867"/>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3444-62EE-CA4A-AA22-CD2C7E3FFD13}" v="9" dt="2020-10-13T06:22:57.39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5226" autoAdjust="0"/>
  </p:normalViewPr>
  <p:slideViewPr>
    <p:cSldViewPr snapToGrid="0" snapToObjects="1" showGuides="1">
      <p:cViewPr varScale="1">
        <p:scale>
          <a:sx n="54" d="100"/>
          <a:sy n="54" d="100"/>
        </p:scale>
        <p:origin x="612" y="132"/>
      </p:cViewPr>
      <p:guideLst>
        <p:guide orient="horz" pos="4320"/>
        <p:guide pos="7680"/>
        <p:guide orient="horz" pos="8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Dubineanschi" userId="c7f5be1f-0c36-4eb7-88bc-8f8f3492a20c" providerId="ADAL" clId="{D3993444-62EE-CA4A-AA22-CD2C7E3FFD13}"/>
    <pc:docChg chg="custSel modSld modMainMaster">
      <pc:chgData name="Cristian Dubineanschi" userId="c7f5be1f-0c36-4eb7-88bc-8f8f3492a20c" providerId="ADAL" clId="{D3993444-62EE-CA4A-AA22-CD2C7E3FFD13}" dt="2020-10-13T06:22:57.396" v="60"/>
      <pc:docMkLst>
        <pc:docMk/>
      </pc:docMkLst>
      <pc:sldChg chg="modSp mod">
        <pc:chgData name="Cristian Dubineanschi" userId="c7f5be1f-0c36-4eb7-88bc-8f8f3492a20c" providerId="ADAL" clId="{D3993444-62EE-CA4A-AA22-CD2C7E3FFD13}" dt="2020-10-13T06:19:40.984" v="4" actId="1076"/>
        <pc:sldMkLst>
          <pc:docMk/>
          <pc:sldMk cId="460277602" sldId="855"/>
        </pc:sldMkLst>
        <pc:picChg chg="mod">
          <ac:chgData name="Cristian Dubineanschi" userId="c7f5be1f-0c36-4eb7-88bc-8f8f3492a20c" providerId="ADAL" clId="{D3993444-62EE-CA4A-AA22-CD2C7E3FFD13}" dt="2020-10-13T06:19:40.984" v="4" actId="1076"/>
          <ac:picMkLst>
            <pc:docMk/>
            <pc:sldMk cId="460277602" sldId="855"/>
            <ac:picMk id="6" creationId="{1B670370-D94D-5F44-955F-3358D098A00C}"/>
          </ac:picMkLst>
        </pc:picChg>
      </pc:sldChg>
      <pc:sldMasterChg chg="modSp mod modSldLayout">
        <pc:chgData name="Cristian Dubineanschi" userId="c7f5be1f-0c36-4eb7-88bc-8f8f3492a20c" providerId="ADAL" clId="{D3993444-62EE-CA4A-AA22-CD2C7E3FFD13}" dt="2020-10-13T06:22:57.396" v="60"/>
        <pc:sldMasterMkLst>
          <pc:docMk/>
          <pc:sldMasterMk cId="0" sldId="2147483648"/>
        </pc:sldMasterMkLst>
        <pc:spChg chg="mod">
          <ac:chgData name="Cristian Dubineanschi" userId="c7f5be1f-0c36-4eb7-88bc-8f8f3492a20c" providerId="ADAL" clId="{D3993444-62EE-CA4A-AA22-CD2C7E3FFD13}" dt="2020-10-13T06:21:26.192" v="31" actId="20577"/>
          <ac:spMkLst>
            <pc:docMk/>
            <pc:sldMasterMk cId="0" sldId="2147483648"/>
            <ac:spMk id="4" creationId="{00000000-0000-0000-0000-000000000000}"/>
          </ac:spMkLst>
        </pc:spChg>
        <pc:sldLayoutChg chg="modSp mod">
          <pc:chgData name="Cristian Dubineanschi" userId="c7f5be1f-0c36-4eb7-88bc-8f8f3492a20c" providerId="ADAL" clId="{D3993444-62EE-CA4A-AA22-CD2C7E3FFD13}" dt="2020-10-13T06:20:57.703" v="11" actId="1076"/>
          <pc:sldLayoutMkLst>
            <pc:docMk/>
            <pc:sldMasterMk cId="0" sldId="2147483648"/>
            <pc:sldLayoutMk cId="0" sldId="2147483649"/>
          </pc:sldLayoutMkLst>
          <pc:picChg chg="mod">
            <ac:chgData name="Cristian Dubineanschi" userId="c7f5be1f-0c36-4eb7-88bc-8f8f3492a20c" providerId="ADAL" clId="{D3993444-62EE-CA4A-AA22-CD2C7E3FFD13}" dt="2020-10-13T06:20:57.703" v="11" actId="1076"/>
            <ac:picMkLst>
              <pc:docMk/>
              <pc:sldMasterMk cId="0" sldId="2147483648"/>
              <pc:sldLayoutMk cId="0" sldId="2147483649"/>
              <ac:picMk id="5" creationId="{431AE6B6-2749-4F4B-A8C6-FD86D59059EE}"/>
            </ac:picMkLst>
          </pc:picChg>
        </pc:sldLayoutChg>
        <pc:sldLayoutChg chg="addSp delSp modSp mod">
          <pc:chgData name="Cristian Dubineanschi" userId="c7f5be1f-0c36-4eb7-88bc-8f8f3492a20c" providerId="ADAL" clId="{D3993444-62EE-CA4A-AA22-CD2C7E3FFD13}" dt="2020-10-13T06:21:14.432" v="22" actId="20577"/>
          <pc:sldLayoutMkLst>
            <pc:docMk/>
            <pc:sldMasterMk cId="0" sldId="2147483648"/>
            <pc:sldLayoutMk cId="0" sldId="2147483650"/>
          </pc:sldLayoutMkLst>
          <pc:spChg chg="mod">
            <ac:chgData name="Cristian Dubineanschi" userId="c7f5be1f-0c36-4eb7-88bc-8f8f3492a20c" providerId="ADAL" clId="{D3993444-62EE-CA4A-AA22-CD2C7E3FFD13}" dt="2020-10-13T06:21:14.432" v="22" actId="20577"/>
            <ac:spMkLst>
              <pc:docMk/>
              <pc:sldMasterMk cId="0" sldId="2147483648"/>
              <pc:sldLayoutMk cId="0" sldId="2147483650"/>
              <ac:spMk id="21" creationId="{00000000-0000-0000-0000-000000000000}"/>
            </ac:spMkLst>
          </pc:spChg>
          <pc:picChg chg="del">
            <ac:chgData name="Cristian Dubineanschi" userId="c7f5be1f-0c36-4eb7-88bc-8f8f3492a20c" providerId="ADAL" clId="{D3993444-62EE-CA4A-AA22-CD2C7E3FFD13}" dt="2020-10-13T06:21:04.044" v="12" actId="478"/>
            <ac:picMkLst>
              <pc:docMk/>
              <pc:sldMasterMk cId="0" sldId="2147483648"/>
              <pc:sldLayoutMk cId="0" sldId="2147483650"/>
              <ac:picMk id="5" creationId="{0512AECA-8F1C-3C42-A79F-9D713F92785F}"/>
            </ac:picMkLst>
          </pc:picChg>
          <pc:picChg chg="add mod">
            <ac:chgData name="Cristian Dubineanschi" userId="c7f5be1f-0c36-4eb7-88bc-8f8f3492a20c" providerId="ADAL" clId="{D3993444-62EE-CA4A-AA22-CD2C7E3FFD13}" dt="2020-10-13T06:21:04.546" v="13"/>
            <ac:picMkLst>
              <pc:docMk/>
              <pc:sldMasterMk cId="0" sldId="2147483648"/>
              <pc:sldLayoutMk cId="0" sldId="2147483650"/>
              <ac:picMk id="6" creationId="{362367F0-A0A5-A44F-913B-25E7FB5FF81F}"/>
            </ac:picMkLst>
          </pc:picChg>
        </pc:sldLayoutChg>
        <pc:sldLayoutChg chg="addSp delSp modSp mod">
          <pc:chgData name="Cristian Dubineanschi" userId="c7f5be1f-0c36-4eb7-88bc-8f8f3492a20c" providerId="ADAL" clId="{D3993444-62EE-CA4A-AA22-CD2C7E3FFD13}" dt="2020-10-13T06:21:44.848" v="42" actId="20577"/>
          <pc:sldLayoutMkLst>
            <pc:docMk/>
            <pc:sldMasterMk cId="0" sldId="2147483648"/>
            <pc:sldLayoutMk cId="0" sldId="2147483652"/>
          </pc:sldLayoutMkLst>
          <pc:spChg chg="mod">
            <ac:chgData name="Cristian Dubineanschi" userId="c7f5be1f-0c36-4eb7-88bc-8f8f3492a20c" providerId="ADAL" clId="{D3993444-62EE-CA4A-AA22-CD2C7E3FFD13}" dt="2020-10-13T06:21:44.848" v="42" actId="20577"/>
            <ac:spMkLst>
              <pc:docMk/>
              <pc:sldMasterMk cId="0" sldId="2147483648"/>
              <pc:sldLayoutMk cId="0" sldId="2147483652"/>
              <ac:spMk id="40" creationId="{00000000-0000-0000-0000-000000000000}"/>
            </ac:spMkLst>
          </pc:spChg>
          <pc:picChg chg="add mod">
            <ac:chgData name="Cristian Dubineanschi" userId="c7f5be1f-0c36-4eb7-88bc-8f8f3492a20c" providerId="ADAL" clId="{D3993444-62EE-CA4A-AA22-CD2C7E3FFD13}" dt="2020-10-13T06:21:38.410" v="33"/>
            <ac:picMkLst>
              <pc:docMk/>
              <pc:sldMasterMk cId="0" sldId="2147483648"/>
              <pc:sldLayoutMk cId="0" sldId="2147483652"/>
              <ac:picMk id="6" creationId="{63CF37CA-AD40-AB4E-B46F-778E78F46AED}"/>
            </ac:picMkLst>
          </pc:picChg>
          <pc:picChg chg="del">
            <ac:chgData name="Cristian Dubineanschi" userId="c7f5be1f-0c36-4eb7-88bc-8f8f3492a20c" providerId="ADAL" clId="{D3993444-62EE-CA4A-AA22-CD2C7E3FFD13}" dt="2020-10-13T06:21:37.592" v="32" actId="478"/>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D3993444-62EE-CA4A-AA22-CD2C7E3FFD13}" dt="2020-10-13T06:22:22.074" v="54" actId="14826"/>
          <pc:sldLayoutMkLst>
            <pc:docMk/>
            <pc:sldMasterMk cId="0" sldId="2147483648"/>
            <pc:sldLayoutMk cId="0" sldId="2147483655"/>
          </pc:sldLayoutMkLst>
          <pc:spChg chg="mod">
            <ac:chgData name="Cristian Dubineanschi" userId="c7f5be1f-0c36-4eb7-88bc-8f8f3492a20c" providerId="ADAL" clId="{D3993444-62EE-CA4A-AA22-CD2C7E3FFD13}" dt="2020-10-13T06:21:54.036" v="51" actId="20577"/>
            <ac:spMkLst>
              <pc:docMk/>
              <pc:sldMasterMk cId="0" sldId="2147483648"/>
              <pc:sldLayoutMk cId="0" sldId="2147483655"/>
              <ac:spMk id="69" creationId="{00000000-0000-0000-0000-000000000000}"/>
            </ac:spMkLst>
          </pc:spChg>
          <pc:picChg chg="del">
            <ac:chgData name="Cristian Dubineanschi" userId="c7f5be1f-0c36-4eb7-88bc-8f8f3492a20c" providerId="ADAL" clId="{D3993444-62EE-CA4A-AA22-CD2C7E3FFD13}" dt="2020-10-13T06:22:01.702" v="52" actId="478"/>
            <ac:picMkLst>
              <pc:docMk/>
              <pc:sldMasterMk cId="0" sldId="2147483648"/>
              <pc:sldLayoutMk cId="0" sldId="2147483655"/>
              <ac:picMk id="8" creationId="{20DB3016-9EC0-E742-BFCC-656E60305A13}"/>
            </ac:picMkLst>
          </pc:picChg>
          <pc:picChg chg="add mod">
            <ac:chgData name="Cristian Dubineanschi" userId="c7f5be1f-0c36-4eb7-88bc-8f8f3492a20c" providerId="ADAL" clId="{D3993444-62EE-CA4A-AA22-CD2C7E3FFD13}" dt="2020-10-13T06:22:22.074" v="54" actId="14826"/>
            <ac:picMkLst>
              <pc:docMk/>
              <pc:sldMasterMk cId="0" sldId="2147483648"/>
              <pc:sldLayoutMk cId="0" sldId="2147483655"/>
              <ac:picMk id="9" creationId="{F13DC61F-A6DA-2E49-B395-4CFE2C026A46}"/>
            </ac:picMkLst>
          </pc:picChg>
        </pc:sldLayoutChg>
        <pc:sldLayoutChg chg="addSp delSp modSp mod">
          <pc:chgData name="Cristian Dubineanschi" userId="c7f5be1f-0c36-4eb7-88bc-8f8f3492a20c" providerId="ADAL" clId="{D3993444-62EE-CA4A-AA22-CD2C7E3FFD13}" dt="2020-10-13T06:22:39.490" v="56"/>
          <pc:sldLayoutMkLst>
            <pc:docMk/>
            <pc:sldMasterMk cId="0" sldId="2147483648"/>
            <pc:sldLayoutMk cId="0" sldId="2147483657"/>
          </pc:sldLayoutMkLst>
          <pc:picChg chg="add mod">
            <ac:chgData name="Cristian Dubineanschi" userId="c7f5be1f-0c36-4eb7-88bc-8f8f3492a20c" providerId="ADAL" clId="{D3993444-62EE-CA4A-AA22-CD2C7E3FFD13}" dt="2020-10-13T06:22:39.490" v="56"/>
            <ac:picMkLst>
              <pc:docMk/>
              <pc:sldMasterMk cId="0" sldId="2147483648"/>
              <pc:sldLayoutMk cId="0" sldId="2147483657"/>
              <ac:picMk id="6" creationId="{C359D550-1FBD-5844-A276-3BBC8F31DDBE}"/>
            </ac:picMkLst>
          </pc:picChg>
          <pc:picChg chg="del">
            <ac:chgData name="Cristian Dubineanschi" userId="c7f5be1f-0c36-4eb7-88bc-8f8f3492a20c" providerId="ADAL" clId="{D3993444-62EE-CA4A-AA22-CD2C7E3FFD13}" dt="2020-10-13T06:22:39.144" v="55" actId="478"/>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D3993444-62EE-CA4A-AA22-CD2C7E3FFD13}" dt="2020-10-13T06:22:51.620" v="58"/>
          <pc:sldLayoutMkLst>
            <pc:docMk/>
            <pc:sldMasterMk cId="0" sldId="2147483648"/>
            <pc:sldLayoutMk cId="1492466279" sldId="2147483659"/>
          </pc:sldLayoutMkLst>
          <pc:picChg chg="add mod">
            <ac:chgData name="Cristian Dubineanschi" userId="c7f5be1f-0c36-4eb7-88bc-8f8f3492a20c" providerId="ADAL" clId="{D3993444-62EE-CA4A-AA22-CD2C7E3FFD13}" dt="2020-10-13T06:22:51.620" v="58"/>
            <ac:picMkLst>
              <pc:docMk/>
              <pc:sldMasterMk cId="0" sldId="2147483648"/>
              <pc:sldLayoutMk cId="1492466279" sldId="2147483659"/>
              <ac:picMk id="3" creationId="{5AFBB56E-9FCC-654A-BA50-AF4A64A420DD}"/>
            </ac:picMkLst>
          </pc:picChg>
          <pc:picChg chg="del">
            <ac:chgData name="Cristian Dubineanschi" userId="c7f5be1f-0c36-4eb7-88bc-8f8f3492a20c" providerId="ADAL" clId="{D3993444-62EE-CA4A-AA22-CD2C7E3FFD13}" dt="2020-10-13T06:22:51.236" v="57" actId="478"/>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D3993444-62EE-CA4A-AA22-CD2C7E3FFD13}" dt="2020-10-13T06:22:57.396" v="60"/>
          <pc:sldLayoutMkLst>
            <pc:docMk/>
            <pc:sldMasterMk cId="0" sldId="2147483648"/>
            <pc:sldLayoutMk cId="2697321429" sldId="2147483660"/>
          </pc:sldLayoutMkLst>
          <pc:picChg chg="add mod">
            <ac:chgData name="Cristian Dubineanschi" userId="c7f5be1f-0c36-4eb7-88bc-8f8f3492a20c" providerId="ADAL" clId="{D3993444-62EE-CA4A-AA22-CD2C7E3FFD13}" dt="2020-10-13T06:22:57.396" v="60"/>
            <ac:picMkLst>
              <pc:docMk/>
              <pc:sldMasterMk cId="0" sldId="2147483648"/>
              <pc:sldLayoutMk cId="2697321429" sldId="2147483660"/>
              <ac:picMk id="5" creationId="{883C5F5F-2366-5749-B5CD-681B99B6F3F0}"/>
            </ac:picMkLst>
          </pc:picChg>
          <pc:picChg chg="del">
            <ac:chgData name="Cristian Dubineanschi" userId="c7f5be1f-0c36-4eb7-88bc-8f8f3492a20c" providerId="ADAL" clId="{D3993444-62EE-CA4A-AA22-CD2C7E3FFD13}" dt="2020-10-13T06:22:57.053" v="59" actId="478"/>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A44C13B0-2D76-9745-8027-4DB06D54348E}"/>
    <pc:docChg chg="undo custSel addSld modSld sldOrd modMainMaster">
      <pc:chgData name="Cristian Dubineanschi" userId="c7f5be1f-0c36-4eb7-88bc-8f8f3492a20c" providerId="ADAL" clId="{A44C13B0-2D76-9745-8027-4DB06D54348E}" dt="2020-09-25T08:21:41.067" v="81" actId="20578"/>
      <pc:docMkLst>
        <pc:docMk/>
      </pc:docMkLst>
      <pc:sldChg chg="modSp mod">
        <pc:chgData name="Cristian Dubineanschi" userId="c7f5be1f-0c36-4eb7-88bc-8f8f3492a20c" providerId="ADAL" clId="{A44C13B0-2D76-9745-8027-4DB06D54348E}" dt="2020-09-25T07:54:44.279" v="7" actId="1076"/>
        <pc:sldMkLst>
          <pc:docMk/>
          <pc:sldMk cId="460277602" sldId="855"/>
        </pc:sldMkLst>
        <pc:picChg chg="mod">
          <ac:chgData name="Cristian Dubineanschi" userId="c7f5be1f-0c36-4eb7-88bc-8f8f3492a20c" providerId="ADAL" clId="{A44C13B0-2D76-9745-8027-4DB06D54348E}" dt="2020-09-25T07:54:44.279" v="7" actId="1076"/>
          <ac:picMkLst>
            <pc:docMk/>
            <pc:sldMk cId="460277602" sldId="855"/>
            <ac:picMk id="6" creationId="{1B670370-D94D-5F44-955F-3358D098A00C}"/>
          </ac:picMkLst>
        </pc:picChg>
      </pc:sldChg>
      <pc:sldChg chg="add ord">
        <pc:chgData name="Cristian Dubineanschi" userId="c7f5be1f-0c36-4eb7-88bc-8f8f3492a20c" providerId="ADAL" clId="{A44C13B0-2D76-9745-8027-4DB06D54348E}" dt="2020-09-25T08:21:41.067" v="81" actId="20578"/>
        <pc:sldMkLst>
          <pc:docMk/>
          <pc:sldMk cId="2951657864" sldId="857"/>
        </pc:sldMkLst>
      </pc:sldChg>
      <pc:sldMasterChg chg="modSp mod modSldLayout">
        <pc:chgData name="Cristian Dubineanschi" userId="c7f5be1f-0c36-4eb7-88bc-8f8f3492a20c" providerId="ADAL" clId="{A44C13B0-2D76-9745-8027-4DB06D54348E}" dt="2020-09-25T08:01:27.302" v="79"/>
        <pc:sldMasterMkLst>
          <pc:docMk/>
          <pc:sldMasterMk cId="0" sldId="2147483648"/>
        </pc:sldMasterMkLst>
        <pc:spChg chg="mod">
          <ac:chgData name="Cristian Dubineanschi" userId="c7f5be1f-0c36-4eb7-88bc-8f8f3492a20c" providerId="ADAL" clId="{A44C13B0-2D76-9745-8027-4DB06D54348E}" dt="2020-09-25T07:56:34.819" v="35" actId="20577"/>
          <ac:spMkLst>
            <pc:docMk/>
            <pc:sldMasterMk cId="0" sldId="2147483648"/>
            <ac:spMk id="4" creationId="{00000000-0000-0000-0000-000000000000}"/>
          </ac:spMkLst>
        </pc:spChg>
        <pc:sldLayoutChg chg="addSp delSp modSp mod">
          <pc:chgData name="Cristian Dubineanschi" userId="c7f5be1f-0c36-4eb7-88bc-8f8f3492a20c" providerId="ADAL" clId="{A44C13B0-2D76-9745-8027-4DB06D54348E}" dt="2020-09-25T07:57:52.208" v="65"/>
          <pc:sldLayoutMkLst>
            <pc:docMk/>
            <pc:sldMasterMk cId="0" sldId="2147483648"/>
            <pc:sldLayoutMk cId="0" sldId="2147483649"/>
          </pc:sldLayoutMkLst>
          <pc:picChg chg="del mod">
            <ac:chgData name="Cristian Dubineanschi" userId="c7f5be1f-0c36-4eb7-88bc-8f8f3492a20c" providerId="ADAL" clId="{A44C13B0-2D76-9745-8027-4DB06D54348E}" dt="2020-09-25T07:57:46.979" v="64" actId="478"/>
            <ac:picMkLst>
              <pc:docMk/>
              <pc:sldMasterMk cId="0" sldId="2147483648"/>
              <pc:sldLayoutMk cId="0" sldId="2147483649"/>
              <ac:picMk id="3" creationId="{BABDD916-76D6-9A4F-8916-73B2E5EFC1D2}"/>
            </ac:picMkLst>
          </pc:picChg>
          <pc:picChg chg="add mod">
            <ac:chgData name="Cristian Dubineanschi" userId="c7f5be1f-0c36-4eb7-88bc-8f8f3492a20c" providerId="ADAL" clId="{A44C13B0-2D76-9745-8027-4DB06D54348E}" dt="2020-09-25T07:57:52.208" v="65"/>
            <ac:picMkLst>
              <pc:docMk/>
              <pc:sldMasterMk cId="0" sldId="2147483648"/>
              <pc:sldLayoutMk cId="0" sldId="2147483649"/>
              <ac:picMk id="5" creationId="{431AE6B6-2749-4F4B-A8C6-FD86D59059EE}"/>
            </ac:picMkLst>
          </pc:picChg>
        </pc:sldLayoutChg>
        <pc:sldLayoutChg chg="modSp mod">
          <pc:chgData name="Cristian Dubineanschi" userId="c7f5be1f-0c36-4eb7-88bc-8f8f3492a20c" providerId="ADAL" clId="{A44C13B0-2D76-9745-8027-4DB06D54348E}" dt="2020-09-25T07:57:40.220" v="62" actId="1076"/>
          <pc:sldLayoutMkLst>
            <pc:docMk/>
            <pc:sldMasterMk cId="0" sldId="2147483648"/>
            <pc:sldLayoutMk cId="0" sldId="2147483650"/>
          </pc:sldLayoutMkLst>
          <pc:spChg chg="mod">
            <ac:chgData name="Cristian Dubineanschi" userId="c7f5be1f-0c36-4eb7-88bc-8f8f3492a20c" providerId="ADAL" clId="{A44C13B0-2D76-9745-8027-4DB06D54348E}" dt="2020-09-25T07:56:18.064" v="23" actId="20577"/>
            <ac:spMkLst>
              <pc:docMk/>
              <pc:sldMasterMk cId="0" sldId="2147483648"/>
              <pc:sldLayoutMk cId="0" sldId="2147483650"/>
              <ac:spMk id="21" creationId="{00000000-0000-0000-0000-000000000000}"/>
            </ac:spMkLst>
          </pc:spChg>
          <pc:picChg chg="mod">
            <ac:chgData name="Cristian Dubineanschi" userId="c7f5be1f-0c36-4eb7-88bc-8f8f3492a20c" providerId="ADAL" clId="{A44C13B0-2D76-9745-8027-4DB06D54348E}" dt="2020-09-25T07:57:40.220" v="62" actId="1076"/>
            <ac:picMkLst>
              <pc:docMk/>
              <pc:sldMasterMk cId="0" sldId="2147483648"/>
              <pc:sldLayoutMk cId="0" sldId="2147483650"/>
              <ac:picMk id="5" creationId="{0512AECA-8F1C-3C42-A79F-9D713F92785F}"/>
            </ac:picMkLst>
          </pc:picChg>
        </pc:sldLayoutChg>
        <pc:sldLayoutChg chg="addSp delSp modSp mod">
          <pc:chgData name="Cristian Dubineanschi" userId="c7f5be1f-0c36-4eb7-88bc-8f8f3492a20c" providerId="ADAL" clId="{A44C13B0-2D76-9745-8027-4DB06D54348E}" dt="2020-09-25T07:57:55.932" v="67"/>
          <pc:sldLayoutMkLst>
            <pc:docMk/>
            <pc:sldMasterMk cId="0" sldId="2147483648"/>
            <pc:sldLayoutMk cId="0" sldId="2147483652"/>
          </pc:sldLayoutMkLst>
          <pc:spChg chg="mod">
            <ac:chgData name="Cristian Dubineanschi" userId="c7f5be1f-0c36-4eb7-88bc-8f8f3492a20c" providerId="ADAL" clId="{A44C13B0-2D76-9745-8027-4DB06D54348E}" dt="2020-09-25T07:56:57.662" v="46"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A44C13B0-2D76-9745-8027-4DB06D54348E}" dt="2020-09-25T07:57:55.439" v="66" actId="478"/>
            <ac:picMkLst>
              <pc:docMk/>
              <pc:sldMasterMk cId="0" sldId="2147483648"/>
              <pc:sldLayoutMk cId="0" sldId="2147483652"/>
              <ac:picMk id="6" creationId="{9B49FFD8-93BE-FF41-B7BE-20F4AD86041B}"/>
            </ac:picMkLst>
          </pc:picChg>
          <pc:picChg chg="add mod">
            <ac:chgData name="Cristian Dubineanschi" userId="c7f5be1f-0c36-4eb7-88bc-8f8f3492a20c" providerId="ADAL" clId="{A44C13B0-2D76-9745-8027-4DB06D54348E}" dt="2020-09-25T07:57:55.932" v="67"/>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A44C13B0-2D76-9745-8027-4DB06D54348E}" dt="2020-09-25T08:01:21.695" v="77" actId="478"/>
          <pc:sldLayoutMkLst>
            <pc:docMk/>
            <pc:sldMasterMk cId="0" sldId="2147483648"/>
            <pc:sldLayoutMk cId="0" sldId="2147483655"/>
          </pc:sldLayoutMkLst>
          <pc:spChg chg="mod">
            <ac:chgData name="Cristian Dubineanschi" userId="c7f5be1f-0c36-4eb7-88bc-8f8f3492a20c" providerId="ADAL" clId="{A44C13B0-2D76-9745-8027-4DB06D54348E}" dt="2020-09-25T07:57:16.414" v="60" actId="20577"/>
            <ac:spMkLst>
              <pc:docMk/>
              <pc:sldMasterMk cId="0" sldId="2147483648"/>
              <pc:sldLayoutMk cId="0" sldId="2147483655"/>
              <ac:spMk id="69" creationId="{00000000-0000-0000-0000-000000000000}"/>
            </ac:spMkLst>
          </pc:spChg>
          <pc:picChg chg="del mod">
            <ac:chgData name="Cristian Dubineanschi" userId="c7f5be1f-0c36-4eb7-88bc-8f8f3492a20c" providerId="ADAL" clId="{A44C13B0-2D76-9745-8027-4DB06D54348E}" dt="2020-09-25T08:01:21.695" v="77" actId="478"/>
            <ac:picMkLst>
              <pc:docMk/>
              <pc:sldMasterMk cId="0" sldId="2147483648"/>
              <pc:sldLayoutMk cId="0" sldId="2147483655"/>
              <ac:picMk id="6" creationId="{87FF141D-63CA-184D-BAE7-8529E8E734A4}"/>
            </ac:picMkLst>
          </pc:picChg>
          <pc:picChg chg="add mod">
            <ac:chgData name="Cristian Dubineanschi" userId="c7f5be1f-0c36-4eb7-88bc-8f8f3492a20c" providerId="ADAL" clId="{A44C13B0-2D76-9745-8027-4DB06D54348E}" dt="2020-09-25T08:01:19.728" v="76" actId="14826"/>
            <ac:picMkLst>
              <pc:docMk/>
              <pc:sldMasterMk cId="0" sldId="2147483648"/>
              <pc:sldLayoutMk cId="0" sldId="2147483655"/>
              <ac:picMk id="8" creationId="{20DB3016-9EC0-E742-BFCC-656E60305A13}"/>
            </ac:picMkLst>
          </pc:picChg>
        </pc:sldLayoutChg>
        <pc:sldLayoutChg chg="addSp delSp modSp mod">
          <pc:chgData name="Cristian Dubineanschi" userId="c7f5be1f-0c36-4eb7-88bc-8f8f3492a20c" providerId="ADAL" clId="{A44C13B0-2D76-9745-8027-4DB06D54348E}" dt="2020-09-25T08:01:27.302" v="79"/>
          <pc:sldLayoutMkLst>
            <pc:docMk/>
            <pc:sldMasterMk cId="0" sldId="2147483648"/>
            <pc:sldLayoutMk cId="0" sldId="2147483657"/>
          </pc:sldLayoutMkLst>
          <pc:picChg chg="del mod">
            <ac:chgData name="Cristian Dubineanschi" userId="c7f5be1f-0c36-4eb7-88bc-8f8f3492a20c" providerId="ADAL" clId="{A44C13B0-2D76-9745-8027-4DB06D54348E}" dt="2020-09-25T08:01:26.690" v="78" actId="478"/>
            <ac:picMkLst>
              <pc:docMk/>
              <pc:sldMasterMk cId="0" sldId="2147483648"/>
              <pc:sldLayoutMk cId="0" sldId="2147483657"/>
              <ac:picMk id="6" creationId="{E41B7131-893E-5945-A6CF-4B41D935F078}"/>
            </ac:picMkLst>
          </pc:picChg>
          <pc:picChg chg="add mod">
            <ac:chgData name="Cristian Dubineanschi" userId="c7f5be1f-0c36-4eb7-88bc-8f8f3492a20c" providerId="ADAL" clId="{A44C13B0-2D76-9745-8027-4DB06D54348E}" dt="2020-09-25T08:01:27.302" v="79"/>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A44C13B0-2D76-9745-8027-4DB06D54348E}" dt="2020-09-25T07:58:06.627" v="69"/>
          <pc:sldLayoutMkLst>
            <pc:docMk/>
            <pc:sldMasterMk cId="0" sldId="2147483648"/>
            <pc:sldLayoutMk cId="1492466279" sldId="2147483659"/>
          </pc:sldLayoutMkLst>
          <pc:picChg chg="del">
            <ac:chgData name="Cristian Dubineanschi" userId="c7f5be1f-0c36-4eb7-88bc-8f8f3492a20c" providerId="ADAL" clId="{A44C13B0-2D76-9745-8027-4DB06D54348E}" dt="2020-09-25T07:58:06.084" v="68" actId="478"/>
            <ac:picMkLst>
              <pc:docMk/>
              <pc:sldMasterMk cId="0" sldId="2147483648"/>
              <pc:sldLayoutMk cId="1492466279" sldId="2147483659"/>
              <ac:picMk id="3" creationId="{26C045BA-244C-3443-B110-AC1CC053E913}"/>
            </ac:picMkLst>
          </pc:picChg>
          <pc:picChg chg="add mod">
            <ac:chgData name="Cristian Dubineanschi" userId="c7f5be1f-0c36-4eb7-88bc-8f8f3492a20c" providerId="ADAL" clId="{A44C13B0-2D76-9745-8027-4DB06D54348E}" dt="2020-09-25T07:58:06.627" v="69"/>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A44C13B0-2D76-9745-8027-4DB06D54348E}" dt="2020-09-25T07:58:11.273" v="71"/>
          <pc:sldLayoutMkLst>
            <pc:docMk/>
            <pc:sldMasterMk cId="0" sldId="2147483648"/>
            <pc:sldLayoutMk cId="2697321429" sldId="2147483660"/>
          </pc:sldLayoutMkLst>
          <pc:picChg chg="del">
            <ac:chgData name="Cristian Dubineanschi" userId="c7f5be1f-0c36-4eb7-88bc-8f8f3492a20c" providerId="ADAL" clId="{A44C13B0-2D76-9745-8027-4DB06D54348E}" dt="2020-09-25T07:58:10.662" v="70" actId="478"/>
            <ac:picMkLst>
              <pc:docMk/>
              <pc:sldMasterMk cId="0" sldId="2147483648"/>
              <pc:sldLayoutMk cId="2697321429" sldId="2147483660"/>
              <ac:picMk id="5" creationId="{AFB0B7F9-ECE4-1747-93C6-DBB055E86874}"/>
            </ac:picMkLst>
          </pc:picChg>
          <pc:picChg chg="add mod">
            <ac:chgData name="Cristian Dubineanschi" userId="c7f5be1f-0c36-4eb7-88bc-8f8f3492a20c" providerId="ADAL" clId="{A44C13B0-2D76-9745-8027-4DB06D54348E}" dt="2020-09-25T07:58:11.273" v="71"/>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1EE3E6BF-FB6F-C54A-936A-3CE72A9BDE64}"/>
    <pc:docChg chg="undo custSel modSld modMainMaster">
      <pc:chgData name="Cristian Dubineanschi" userId="c7f5be1f-0c36-4eb7-88bc-8f8f3492a20c" providerId="ADAL" clId="{1EE3E6BF-FB6F-C54A-936A-3CE72A9BDE64}" dt="2020-07-27T09:51:02.463" v="203" actId="478"/>
      <pc:docMkLst>
        <pc:docMk/>
      </pc:docMkLst>
      <pc:sldChg chg="delSp modSp mod">
        <pc:chgData name="Cristian Dubineanschi" userId="c7f5be1f-0c36-4eb7-88bc-8f8f3492a20c" providerId="ADAL" clId="{1EE3E6BF-FB6F-C54A-936A-3CE72A9BDE64}" dt="2020-07-27T09:49:22.751" v="197" actId="20577"/>
        <pc:sldMkLst>
          <pc:docMk/>
          <pc:sldMk cId="0" sldId="273"/>
        </pc:sldMkLst>
        <pc:spChg chg="mod">
          <ac:chgData name="Cristian Dubineanschi" userId="c7f5be1f-0c36-4eb7-88bc-8f8f3492a20c" providerId="ADAL" clId="{1EE3E6BF-FB6F-C54A-936A-3CE72A9BDE64}" dt="2020-07-27T09:49:09.305" v="192" actId="14100"/>
          <ac:spMkLst>
            <pc:docMk/>
            <pc:sldMk cId="0" sldId="273"/>
            <ac:spMk id="429" creationId="{00000000-0000-0000-0000-000000000000}"/>
          </ac:spMkLst>
        </pc:spChg>
        <pc:spChg chg="mod">
          <ac:chgData name="Cristian Dubineanschi" userId="c7f5be1f-0c36-4eb7-88bc-8f8f3492a20c" providerId="ADAL" clId="{1EE3E6BF-FB6F-C54A-936A-3CE72A9BDE64}" dt="2020-07-27T09:49:22.751" v="197" actId="20577"/>
          <ac:spMkLst>
            <pc:docMk/>
            <pc:sldMk cId="0" sldId="273"/>
            <ac:spMk id="430" creationId="{00000000-0000-0000-0000-000000000000}"/>
          </ac:spMkLst>
        </pc:spChg>
        <pc:picChg chg="del">
          <ac:chgData name="Cristian Dubineanschi" userId="c7f5be1f-0c36-4eb7-88bc-8f8f3492a20c" providerId="ADAL" clId="{1EE3E6BF-FB6F-C54A-936A-3CE72A9BDE64}" dt="2020-07-27T09:38:24.943" v="9" actId="478"/>
          <ac:picMkLst>
            <pc:docMk/>
            <pc:sldMk cId="0" sldId="273"/>
            <ac:picMk id="6" creationId="{7BBA7085-98BE-A047-8210-A2AD20A52C90}"/>
          </ac:picMkLst>
        </pc:picChg>
      </pc:sldChg>
      <pc:sldChg chg="addSp delSp modSp mod">
        <pc:chgData name="Cristian Dubineanschi" userId="c7f5be1f-0c36-4eb7-88bc-8f8f3492a20c" providerId="ADAL" clId="{1EE3E6BF-FB6F-C54A-936A-3CE72A9BDE64}" dt="2020-07-27T09:50:35.722" v="201" actId="1076"/>
        <pc:sldMkLst>
          <pc:docMk/>
          <pc:sldMk cId="460277602" sldId="855"/>
        </pc:sldMkLst>
        <pc:picChg chg="del">
          <ac:chgData name="Cristian Dubineanschi" userId="c7f5be1f-0c36-4eb7-88bc-8f8f3492a20c" providerId="ADAL" clId="{1EE3E6BF-FB6F-C54A-936A-3CE72A9BDE64}" dt="2020-07-27T09:37:49.746" v="0" actId="478"/>
          <ac:picMkLst>
            <pc:docMk/>
            <pc:sldMk cId="460277602" sldId="855"/>
            <ac:picMk id="2" creationId="{C13D6B0D-F0A5-4742-9FDA-97D681F90779}"/>
          </ac:picMkLst>
        </pc:picChg>
        <pc:picChg chg="add del mod">
          <ac:chgData name="Cristian Dubineanschi" userId="c7f5be1f-0c36-4eb7-88bc-8f8f3492a20c" providerId="ADAL" clId="{1EE3E6BF-FB6F-C54A-936A-3CE72A9BDE64}" dt="2020-07-27T09:37:58.232" v="5"/>
          <ac:picMkLst>
            <pc:docMk/>
            <pc:sldMk cId="460277602" sldId="855"/>
            <ac:picMk id="4" creationId="{DB40F809-4146-A84A-ACA7-DE435A76D3C5}"/>
          </ac:picMkLst>
        </pc:picChg>
        <pc:picChg chg="add mod">
          <ac:chgData name="Cristian Dubineanschi" userId="c7f5be1f-0c36-4eb7-88bc-8f8f3492a20c" providerId="ADAL" clId="{1EE3E6BF-FB6F-C54A-936A-3CE72A9BDE64}" dt="2020-07-27T09:50:35.722" v="201" actId="1076"/>
          <ac:picMkLst>
            <pc:docMk/>
            <pc:sldMk cId="460277602" sldId="855"/>
            <ac:picMk id="6" creationId="{1B670370-D94D-5F44-955F-3358D098A00C}"/>
          </ac:picMkLst>
        </pc:picChg>
      </pc:sldChg>
      <pc:sldChg chg="delSp modSp mod">
        <pc:chgData name="Cristian Dubineanschi" userId="c7f5be1f-0c36-4eb7-88bc-8f8f3492a20c" providerId="ADAL" clId="{1EE3E6BF-FB6F-C54A-936A-3CE72A9BDE64}" dt="2020-07-27T09:51:02.463" v="203" actId="478"/>
        <pc:sldMkLst>
          <pc:docMk/>
          <pc:sldMk cId="3175711966" sldId="856"/>
        </pc:sldMkLst>
        <pc:spChg chg="mod">
          <ac:chgData name="Cristian Dubineanschi" userId="c7f5be1f-0c36-4eb7-88bc-8f8f3492a20c" providerId="ADAL" clId="{1EE3E6BF-FB6F-C54A-936A-3CE72A9BDE64}" dt="2020-07-27T09:48:51.008" v="169" actId="20577"/>
          <ac:spMkLst>
            <pc:docMk/>
            <pc:sldMk cId="3175711966" sldId="856"/>
            <ac:spMk id="4" creationId="{8E0DF588-9C91-3647-A678-2FD0FD3F6FB0}"/>
          </ac:spMkLst>
        </pc:spChg>
        <pc:picChg chg="del">
          <ac:chgData name="Cristian Dubineanschi" userId="c7f5be1f-0c36-4eb7-88bc-8f8f3492a20c" providerId="ADAL" clId="{1EE3E6BF-FB6F-C54A-936A-3CE72A9BDE64}" dt="2020-07-27T09:51:02.463" v="203" actId="478"/>
          <ac:picMkLst>
            <pc:docMk/>
            <pc:sldMk cId="3175711966" sldId="856"/>
            <ac:picMk id="6" creationId="{18167787-F616-A440-8FB2-899EBC9D879F}"/>
          </ac:picMkLst>
        </pc:picChg>
      </pc:sldChg>
      <pc:sldMasterChg chg="modSp mod modSldLayout">
        <pc:chgData name="Cristian Dubineanschi" userId="c7f5be1f-0c36-4eb7-88bc-8f8f3492a20c" providerId="ADAL" clId="{1EE3E6BF-FB6F-C54A-936A-3CE72A9BDE64}" dt="2020-07-27T09:50:49.766" v="202" actId="478"/>
        <pc:sldMasterMkLst>
          <pc:docMk/>
          <pc:sldMasterMk cId="0" sldId="2147483648"/>
        </pc:sldMasterMkLst>
        <pc:spChg chg="mod">
          <ac:chgData name="Cristian Dubineanschi" userId="c7f5be1f-0c36-4eb7-88bc-8f8f3492a20c" providerId="ADAL" clId="{1EE3E6BF-FB6F-C54A-936A-3CE72A9BDE64}" dt="2020-07-27T09:45:10.630" v="108" actId="20577"/>
          <ac:spMkLst>
            <pc:docMk/>
            <pc:sldMasterMk cId="0" sldId="2147483648"/>
            <ac:spMk id="4" creationId="{00000000-0000-0000-0000-000000000000}"/>
          </ac:spMkLst>
        </pc:spChg>
        <pc:sldLayoutChg chg="modSp mod">
          <pc:chgData name="Cristian Dubineanschi" userId="c7f5be1f-0c36-4eb7-88bc-8f8f3492a20c" providerId="ADAL" clId="{1EE3E6BF-FB6F-C54A-936A-3CE72A9BDE64}" dt="2020-07-27T09:42:57.841" v="13" actId="1076"/>
          <pc:sldLayoutMkLst>
            <pc:docMk/>
            <pc:sldMasterMk cId="0" sldId="2147483648"/>
            <pc:sldLayoutMk cId="0" sldId="2147483649"/>
          </pc:sldLayoutMkLst>
          <pc:picChg chg="mod">
            <ac:chgData name="Cristian Dubineanschi" userId="c7f5be1f-0c36-4eb7-88bc-8f8f3492a20c" providerId="ADAL" clId="{1EE3E6BF-FB6F-C54A-936A-3CE72A9BDE64}" dt="2020-07-27T09:42:57.841" v="13" actId="1076"/>
            <ac:picMkLst>
              <pc:docMk/>
              <pc:sldMasterMk cId="0" sldId="2147483648"/>
              <pc:sldLayoutMk cId="0" sldId="2147483649"/>
              <ac:picMk id="3" creationId="{BABDD916-76D6-9A4F-8916-73B2E5EFC1D2}"/>
            </ac:picMkLst>
          </pc:picChg>
        </pc:sldLayoutChg>
        <pc:sldLayoutChg chg="addSp delSp modSp mod">
          <pc:chgData name="Cristian Dubineanschi" userId="c7f5be1f-0c36-4eb7-88bc-8f8f3492a20c" providerId="ADAL" clId="{1EE3E6BF-FB6F-C54A-936A-3CE72A9BDE64}" dt="2020-07-27T09:45:41.198" v="123" actId="20577"/>
          <pc:sldLayoutMkLst>
            <pc:docMk/>
            <pc:sldMasterMk cId="0" sldId="2147483648"/>
            <pc:sldLayoutMk cId="0" sldId="2147483650"/>
          </pc:sldLayoutMkLst>
          <pc:spChg chg="mod">
            <ac:chgData name="Cristian Dubineanschi" userId="c7f5be1f-0c36-4eb7-88bc-8f8f3492a20c" providerId="ADAL" clId="{1EE3E6BF-FB6F-C54A-936A-3CE72A9BDE64}" dt="2020-07-27T09:45:41.198" v="123" actId="20577"/>
            <ac:spMkLst>
              <pc:docMk/>
              <pc:sldMasterMk cId="0" sldId="2147483648"/>
              <pc:sldLayoutMk cId="0" sldId="2147483650"/>
              <ac:spMk id="21" creationId="{00000000-0000-0000-0000-000000000000}"/>
            </ac:spMkLst>
          </pc:spChg>
          <pc:picChg chg="add mod">
            <ac:chgData name="Cristian Dubineanschi" userId="c7f5be1f-0c36-4eb7-88bc-8f8f3492a20c" providerId="ADAL" clId="{1EE3E6BF-FB6F-C54A-936A-3CE72A9BDE64}" dt="2020-07-27T09:43:07.013" v="15"/>
            <ac:picMkLst>
              <pc:docMk/>
              <pc:sldMasterMk cId="0" sldId="2147483648"/>
              <pc:sldLayoutMk cId="0" sldId="2147483650"/>
              <ac:picMk id="5" creationId="{0512AECA-8F1C-3C42-A79F-9D713F92785F}"/>
            </ac:picMkLst>
          </pc:picChg>
          <pc:picChg chg="del">
            <ac:chgData name="Cristian Dubineanschi" userId="c7f5be1f-0c36-4eb7-88bc-8f8f3492a20c" providerId="ADAL" clId="{1EE3E6BF-FB6F-C54A-936A-3CE72A9BDE64}" dt="2020-07-27T09:43:06.371" v="14" actId="478"/>
            <ac:picMkLst>
              <pc:docMk/>
              <pc:sldMasterMk cId="0" sldId="2147483648"/>
              <pc:sldLayoutMk cId="0" sldId="2147483650"/>
              <ac:picMk id="6" creationId="{69FFBF8B-0EEF-1947-A8A8-0A3EBA065A4D}"/>
            </ac:picMkLst>
          </pc:picChg>
        </pc:sldLayoutChg>
        <pc:sldLayoutChg chg="addSp delSp modSp mod">
          <pc:chgData name="Cristian Dubineanschi" userId="c7f5be1f-0c36-4eb7-88bc-8f8f3492a20c" providerId="ADAL" clId="{1EE3E6BF-FB6F-C54A-936A-3CE72A9BDE64}" dt="2020-07-27T09:45:53.776" v="145" actId="20577"/>
          <pc:sldLayoutMkLst>
            <pc:docMk/>
            <pc:sldMasterMk cId="0" sldId="2147483648"/>
            <pc:sldLayoutMk cId="0" sldId="2147483652"/>
          </pc:sldLayoutMkLst>
          <pc:spChg chg="mod">
            <ac:chgData name="Cristian Dubineanschi" userId="c7f5be1f-0c36-4eb7-88bc-8f8f3492a20c" providerId="ADAL" clId="{1EE3E6BF-FB6F-C54A-936A-3CE72A9BDE64}" dt="2020-07-27T09:45:53.776" v="145"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1EE3E6BF-FB6F-C54A-936A-3CE72A9BDE64}" dt="2020-07-27T09:43:10.931" v="16" actId="478"/>
            <ac:picMkLst>
              <pc:docMk/>
              <pc:sldMasterMk cId="0" sldId="2147483648"/>
              <pc:sldLayoutMk cId="0" sldId="2147483652"/>
              <ac:picMk id="5" creationId="{5253D3A5-EB68-4144-A0F8-7D9866EEB1F9}"/>
            </ac:picMkLst>
          </pc:picChg>
          <pc:picChg chg="add mod">
            <ac:chgData name="Cristian Dubineanschi" userId="c7f5be1f-0c36-4eb7-88bc-8f8f3492a20c" providerId="ADAL" clId="{1EE3E6BF-FB6F-C54A-936A-3CE72A9BDE64}" dt="2020-07-27T09:43:11.428" v="17"/>
            <ac:picMkLst>
              <pc:docMk/>
              <pc:sldMasterMk cId="0" sldId="2147483648"/>
              <pc:sldLayoutMk cId="0" sldId="2147483652"/>
              <ac:picMk id="6" creationId="{9B49FFD8-93BE-FF41-B7BE-20F4AD86041B}"/>
            </ac:picMkLst>
          </pc:picChg>
        </pc:sldLayoutChg>
        <pc:sldLayoutChg chg="addSp delSp modSp mod">
          <pc:chgData name="Cristian Dubineanschi" userId="c7f5be1f-0c36-4eb7-88bc-8f8f3492a20c" providerId="ADAL" clId="{1EE3E6BF-FB6F-C54A-936A-3CE72A9BDE64}" dt="2020-07-27T09:46:04.630" v="167" actId="20577"/>
          <pc:sldLayoutMkLst>
            <pc:docMk/>
            <pc:sldMasterMk cId="0" sldId="2147483648"/>
            <pc:sldLayoutMk cId="0" sldId="2147483655"/>
          </pc:sldLayoutMkLst>
          <pc:spChg chg="mod">
            <ac:chgData name="Cristian Dubineanschi" userId="c7f5be1f-0c36-4eb7-88bc-8f8f3492a20c" providerId="ADAL" clId="{1EE3E6BF-FB6F-C54A-936A-3CE72A9BDE64}" dt="2020-07-27T09:46:04.630" v="167" actId="20577"/>
            <ac:spMkLst>
              <pc:docMk/>
              <pc:sldMasterMk cId="0" sldId="2147483648"/>
              <pc:sldLayoutMk cId="0" sldId="2147483655"/>
              <ac:spMk id="69" creationId="{00000000-0000-0000-0000-000000000000}"/>
            </ac:spMkLst>
          </pc:spChg>
          <pc:picChg chg="mod">
            <ac:chgData name="Cristian Dubineanschi" userId="c7f5be1f-0c36-4eb7-88bc-8f8f3492a20c" providerId="ADAL" clId="{1EE3E6BF-FB6F-C54A-936A-3CE72A9BDE64}" dt="2020-07-27T09:44:13.406" v="81" actId="1037"/>
            <ac:picMkLst>
              <pc:docMk/>
              <pc:sldMasterMk cId="0" sldId="2147483648"/>
              <pc:sldLayoutMk cId="0" sldId="2147483655"/>
              <ac:picMk id="6" creationId="{87FF141D-63CA-184D-BAE7-8529E8E734A4}"/>
            </ac:picMkLst>
          </pc:picChg>
          <pc:picChg chg="add del mod">
            <ac:chgData name="Cristian Dubineanschi" userId="c7f5be1f-0c36-4eb7-88bc-8f8f3492a20c" providerId="ADAL" clId="{1EE3E6BF-FB6F-C54A-936A-3CE72A9BDE64}" dt="2020-07-27T09:44:15.292" v="82" actId="478"/>
            <ac:picMkLst>
              <pc:docMk/>
              <pc:sldMasterMk cId="0" sldId="2147483648"/>
              <pc:sldLayoutMk cId="0" sldId="2147483655"/>
              <ac:picMk id="8" creationId="{C217256E-A953-6545-A7D9-BF234FCF1D9A}"/>
            </ac:picMkLst>
          </pc:picChg>
        </pc:sldLayoutChg>
        <pc:sldLayoutChg chg="addSp delSp modSp mod">
          <pc:chgData name="Cristian Dubineanschi" userId="c7f5be1f-0c36-4eb7-88bc-8f8f3492a20c" providerId="ADAL" clId="{1EE3E6BF-FB6F-C54A-936A-3CE72A9BDE64}" dt="2020-07-27T09:50:49.766" v="202" actId="478"/>
          <pc:sldLayoutMkLst>
            <pc:docMk/>
            <pc:sldMasterMk cId="0" sldId="2147483648"/>
            <pc:sldLayoutMk cId="0" sldId="2147483656"/>
          </pc:sldLayoutMkLst>
          <pc:picChg chg="add del mod">
            <ac:chgData name="Cristian Dubineanschi" userId="c7f5be1f-0c36-4eb7-88bc-8f8f3492a20c" providerId="ADAL" clId="{1EE3E6BF-FB6F-C54A-936A-3CE72A9BDE64}" dt="2020-07-27T09:50:49.766" v="202" actId="478"/>
            <ac:picMkLst>
              <pc:docMk/>
              <pc:sldMasterMk cId="0" sldId="2147483648"/>
              <pc:sldLayoutMk cId="0" sldId="2147483656"/>
              <ac:picMk id="4" creationId="{47ABE251-C2D6-0B4D-8425-C70A7DC95E5C}"/>
            </ac:picMkLst>
          </pc:picChg>
        </pc:sldLayoutChg>
        <pc:sldLayoutChg chg="addSp delSp modSp mod">
          <pc:chgData name="Cristian Dubineanschi" userId="c7f5be1f-0c36-4eb7-88bc-8f8f3492a20c" providerId="ADAL" clId="{1EE3E6BF-FB6F-C54A-936A-3CE72A9BDE64}" dt="2020-07-27T09:44:27.849" v="84"/>
          <pc:sldLayoutMkLst>
            <pc:docMk/>
            <pc:sldMasterMk cId="0" sldId="2147483648"/>
            <pc:sldLayoutMk cId="0" sldId="2147483657"/>
          </pc:sldLayoutMkLst>
          <pc:picChg chg="del">
            <ac:chgData name="Cristian Dubineanschi" userId="c7f5be1f-0c36-4eb7-88bc-8f8f3492a20c" providerId="ADAL" clId="{1EE3E6BF-FB6F-C54A-936A-3CE72A9BDE64}" dt="2020-07-27T09:44:27.428" v="83" actId="478"/>
            <ac:picMkLst>
              <pc:docMk/>
              <pc:sldMasterMk cId="0" sldId="2147483648"/>
              <pc:sldLayoutMk cId="0" sldId="2147483657"/>
              <ac:picMk id="4" creationId="{5C0EECC6-7691-F24D-84D3-4FFED4B36D8C}"/>
            </ac:picMkLst>
          </pc:picChg>
          <pc:picChg chg="add mod">
            <ac:chgData name="Cristian Dubineanschi" userId="c7f5be1f-0c36-4eb7-88bc-8f8f3492a20c" providerId="ADAL" clId="{1EE3E6BF-FB6F-C54A-936A-3CE72A9BDE64}" dt="2020-07-27T09:44:27.849" v="84"/>
            <ac:picMkLst>
              <pc:docMk/>
              <pc:sldMasterMk cId="0" sldId="2147483648"/>
              <pc:sldLayoutMk cId="0" sldId="2147483657"/>
              <ac:picMk id="6" creationId="{E41B7131-893E-5945-A6CF-4B41D935F078}"/>
            </ac:picMkLst>
          </pc:picChg>
        </pc:sldLayoutChg>
        <pc:sldLayoutChg chg="addSp delSp modSp mod">
          <pc:chgData name="Cristian Dubineanschi" userId="c7f5be1f-0c36-4eb7-88bc-8f8f3492a20c" providerId="ADAL" clId="{1EE3E6BF-FB6F-C54A-936A-3CE72A9BDE64}" dt="2020-07-27T09:44:37.633" v="87"/>
          <pc:sldLayoutMkLst>
            <pc:docMk/>
            <pc:sldMasterMk cId="0" sldId="2147483648"/>
            <pc:sldLayoutMk cId="1492466279" sldId="2147483659"/>
          </pc:sldLayoutMkLst>
          <pc:picChg chg="del">
            <ac:chgData name="Cristian Dubineanschi" userId="c7f5be1f-0c36-4eb7-88bc-8f8f3492a20c" providerId="ADAL" clId="{1EE3E6BF-FB6F-C54A-936A-3CE72A9BDE64}" dt="2020-07-27T09:44:37.253" v="86" actId="478"/>
            <ac:picMkLst>
              <pc:docMk/>
              <pc:sldMasterMk cId="0" sldId="2147483648"/>
              <pc:sldLayoutMk cId="1492466279" sldId="2147483659"/>
              <ac:picMk id="2" creationId="{04AE4F45-38E2-4A4A-82A4-95F8F56DFAB3}"/>
            </ac:picMkLst>
          </pc:picChg>
          <pc:picChg chg="add mod">
            <ac:chgData name="Cristian Dubineanschi" userId="c7f5be1f-0c36-4eb7-88bc-8f8f3492a20c" providerId="ADAL" clId="{1EE3E6BF-FB6F-C54A-936A-3CE72A9BDE64}" dt="2020-07-27T09:44:37.633" v="87"/>
            <ac:picMkLst>
              <pc:docMk/>
              <pc:sldMasterMk cId="0" sldId="2147483648"/>
              <pc:sldLayoutMk cId="1492466279" sldId="2147483659"/>
              <ac:picMk id="3" creationId="{26C045BA-244C-3443-B110-AC1CC053E913}"/>
            </ac:picMkLst>
          </pc:picChg>
        </pc:sldLayoutChg>
        <pc:sldLayoutChg chg="addSp delSp modSp mod">
          <pc:chgData name="Cristian Dubineanschi" userId="c7f5be1f-0c36-4eb7-88bc-8f8f3492a20c" providerId="ADAL" clId="{1EE3E6BF-FB6F-C54A-936A-3CE72A9BDE64}" dt="2020-07-27T09:44:42.458" v="89"/>
          <pc:sldLayoutMkLst>
            <pc:docMk/>
            <pc:sldMasterMk cId="0" sldId="2147483648"/>
            <pc:sldLayoutMk cId="2697321429" sldId="2147483660"/>
          </pc:sldLayoutMkLst>
          <pc:picChg chg="add mod">
            <ac:chgData name="Cristian Dubineanschi" userId="c7f5be1f-0c36-4eb7-88bc-8f8f3492a20c" providerId="ADAL" clId="{1EE3E6BF-FB6F-C54A-936A-3CE72A9BDE64}" dt="2020-07-27T09:44:42.458" v="89"/>
            <ac:picMkLst>
              <pc:docMk/>
              <pc:sldMasterMk cId="0" sldId="2147483648"/>
              <pc:sldLayoutMk cId="2697321429" sldId="2147483660"/>
              <ac:picMk id="5" creationId="{AFB0B7F9-ECE4-1747-93C6-DBB055E86874}"/>
            </ac:picMkLst>
          </pc:picChg>
          <pc:picChg chg="del">
            <ac:chgData name="Cristian Dubineanschi" userId="c7f5be1f-0c36-4eb7-88bc-8f8f3492a20c" providerId="ADAL" clId="{1EE3E6BF-FB6F-C54A-936A-3CE72A9BDE64}" dt="2020-07-27T09:44:42.084" v="88" actId="478"/>
            <ac:picMkLst>
              <pc:docMk/>
              <pc:sldMasterMk cId="0" sldId="2147483648"/>
              <pc:sldLayoutMk cId="2697321429" sldId="2147483660"/>
              <ac:picMk id="7" creationId="{CCC8BCA3-D9B1-9241-A8EF-151FB97CEE3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245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26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73545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6605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3925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951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57802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56603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93195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69243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22419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21294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17901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61845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74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38502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87994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13082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5320366" cy="390491"/>
          </a:xfrm>
          <a:prstGeom prst="rect">
            <a:avLst/>
          </a:prstGeom>
        </p:spPr>
        <p:txBody>
          <a:bodyPr wrap="none" lIns="71437" tIns="71437" rIns="71437" bIns="71437">
            <a:spAutoFit/>
          </a:bodyPr>
          <a:lstStyle/>
          <a:p>
            <a:pPr marL="0" indent="0">
              <a:buSzTx/>
              <a:buNone/>
              <a:defRPr sz="1600"/>
            </a:pPr>
            <a:r>
              <a:rPr lang="en-US" b="1" dirty="0">
                <a:solidFill>
                  <a:srgbClr val="929292"/>
                </a:solidFill>
                <a:latin typeface="+mn-lt"/>
                <a:ea typeface="+mn-ea"/>
                <a:cs typeface="+mn-cs"/>
                <a:sym typeface="Helvetica"/>
              </a:rPr>
              <a:t>DEV WEEK 2020 </a:t>
            </a:r>
            <a:r>
              <a:rPr dirty="0">
                <a:solidFill>
                  <a:srgbClr val="929292"/>
                </a:solidFill>
              </a:rPr>
              <a:t>Presentation Title  - </a:t>
            </a:r>
            <a:r>
              <a:rPr dirty="0"/>
              <a:t> </a:t>
            </a:r>
            <a:r>
              <a:rPr b="1" dirty="0">
                <a:solidFill>
                  <a:srgbClr val="DE411B"/>
                </a:solidFill>
                <a:latin typeface="+mn-lt"/>
                <a:ea typeface="+mn-ea"/>
                <a:cs typeface="+mn-cs"/>
                <a:sym typeface="Helvetica"/>
              </a:rPr>
              <a:t>1. Chapter Name</a:t>
            </a:r>
          </a:p>
        </p:txBody>
      </p:sp>
      <p:pic>
        <p:nvPicPr>
          <p:cNvPr id="6" name="Picture 5">
            <a:extLst>
              <a:ext uri="{FF2B5EF4-FFF2-40B4-BE49-F238E27FC236}">
                <a16:creationId xmlns:a16="http://schemas.microsoft.com/office/drawing/2014/main" id="{362367F0-A0A5-A44F-913B-25E7FB5FF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inimal Footer">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a:extLst>
              <a:ext uri="{FF2B5EF4-FFF2-40B4-BE49-F238E27FC236}">
                <a16:creationId xmlns:a16="http://schemas.microsoft.com/office/drawing/2014/main" id="{2BD33DE6-C1C8-5F49-85AF-C0BA0848938B}"/>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inimal Footer - Black">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C359D550-1FBD-5844-A276-3BBC8F31DDB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1855856" y="-529883"/>
            <a:ext cx="2756744" cy="250415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5" name="Picture 4">
            <a:extLst>
              <a:ext uri="{FF2B5EF4-FFF2-40B4-BE49-F238E27FC236}">
                <a16:creationId xmlns:a16="http://schemas.microsoft.com/office/drawing/2014/main" id="{883C5F5F-2366-5749-B5CD-681B99B6F3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26973214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181591783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1" dirty="0">
                <a:latin typeface="+mn-lt"/>
                <a:ea typeface="+mn-ea"/>
                <a:cs typeface="+mn-cs"/>
                <a:sym typeface="Helvetica"/>
              </a:rPr>
              <a:t>DEV WEEK 2020  </a:t>
            </a:r>
            <a:r>
              <a:rPr lang="en-GB" b="0" i="0" dirty="0">
                <a:latin typeface="Arial" panose="020B0604020202020204" pitchFamily="34" charset="0"/>
                <a:cs typeface="Arial" panose="020B0604020202020204" pitchFamily="34" charset="0"/>
              </a:rPr>
              <a:t>//  Presentation name  //  © Copyright 2020 Endava </a:t>
            </a:r>
            <a:endParaRPr b="0" i="0" dirty="0">
              <a:latin typeface="Arial" panose="020B0604020202020204" pitchFamily="34" charset="0"/>
              <a:cs typeface="Arial" panose="020B0604020202020204" pitchFamily="34" charset="0"/>
            </a:endParaRP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7"/>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50" r:id="rId1"/>
    <p:sldLayoutId id="2147483656" r:id="rId2"/>
    <p:sldLayoutId id="2147483657" r:id="rId3"/>
    <p:sldLayoutId id="2147483660" r:id="rId4"/>
    <p:sldLayoutId id="2147483661" r:id="rId5"/>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jp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8984D7-C74A-279D-FD39-15302D61F53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Additional chapter intro…">
            <a:extLst>
              <a:ext uri="{FF2B5EF4-FFF2-40B4-BE49-F238E27FC236}">
                <a16:creationId xmlns:a16="http://schemas.microsoft.com/office/drawing/2014/main" id="{4A1BBAC4-2209-EE4D-B6B7-5830D6C00E65}"/>
              </a:ext>
            </a:extLst>
          </p:cNvPr>
          <p:cNvSpPr txBox="1"/>
          <p:nvPr/>
        </p:nvSpPr>
        <p:spPr>
          <a:xfrm>
            <a:off x="1625706" y="4799490"/>
            <a:ext cx="18156307" cy="1789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nSpc>
                <a:spcPct val="80000"/>
              </a:lnSpc>
              <a:defRPr sz="7000" cap="none" spc="-209">
                <a:solidFill>
                  <a:srgbClr val="000000"/>
                </a:solidFill>
              </a:defRPr>
            </a:pPr>
            <a:r>
              <a:rPr lang="en-US" sz="7200" dirty="0"/>
              <a:t>Everything new in Spring Security 6</a:t>
            </a:r>
          </a:p>
          <a:p>
            <a:pPr>
              <a:lnSpc>
                <a:spcPct val="80000"/>
              </a:lnSpc>
              <a:defRPr sz="7000" cap="none" spc="-209">
                <a:solidFill>
                  <a:srgbClr val="000000"/>
                </a:solidFill>
              </a:defRPr>
            </a:pPr>
            <a:r>
              <a:rPr lang="en-US" sz="6000" dirty="0">
                <a:solidFill>
                  <a:srgbClr val="FF0000"/>
                </a:solidFill>
              </a:rPr>
              <a:t>baked with a Spring Boot 3 recipe</a:t>
            </a:r>
          </a:p>
        </p:txBody>
      </p:sp>
      <p:sp>
        <p:nvSpPr>
          <p:cNvPr id="4" name="The background is different">
            <a:extLst>
              <a:ext uri="{FF2B5EF4-FFF2-40B4-BE49-F238E27FC236}">
                <a16:creationId xmlns:a16="http://schemas.microsoft.com/office/drawing/2014/main" id="{8E0DF588-9C91-3647-A678-2FD0FD3F6FB0}"/>
              </a:ext>
            </a:extLst>
          </p:cNvPr>
          <p:cNvSpPr txBox="1"/>
          <p:nvPr/>
        </p:nvSpPr>
        <p:spPr>
          <a:xfrm>
            <a:off x="3113847" y="9667447"/>
            <a:ext cx="8462068"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a:solidFill>
                  <a:srgbClr val="000000"/>
                </a:solidFill>
              </a:defRPr>
            </a:lvl1pPr>
          </a:lstStyle>
          <a:p>
            <a:endParaRPr lang="en-US" sz="2400" cap="none" dirty="0"/>
          </a:p>
        </p:txBody>
      </p:sp>
      <p:pic>
        <p:nvPicPr>
          <p:cNvPr id="1026" name="Picture 2">
            <a:extLst>
              <a:ext uri="{FF2B5EF4-FFF2-40B4-BE49-F238E27FC236}">
                <a16:creationId xmlns:a16="http://schemas.microsoft.com/office/drawing/2014/main" id="{E15394BF-5478-40EF-B2B7-65FD2CDFB7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7837" y="791129"/>
            <a:ext cx="4920078" cy="1264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dava">
            <a:extLst>
              <a:ext uri="{FF2B5EF4-FFF2-40B4-BE49-F238E27FC236}">
                <a16:creationId xmlns:a16="http://schemas.microsoft.com/office/drawing/2014/main" id="{0F953780-6511-4E31-8FD8-E22554D4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7" y="446347"/>
            <a:ext cx="3801034" cy="129728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627509F-AC46-6ED6-719D-8124328D8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4918" y="8048071"/>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548889-0DB0-8C7C-02A1-C649E45BD0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024" y="10043965"/>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384C78-EF5C-A369-A469-3AE26BAB9C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477083">
            <a:off x="22384871" y="10402553"/>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49FCEA-3C6A-D01B-CE4B-E2A9C749BA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8620256">
            <a:off x="21055578" y="10178887"/>
            <a:ext cx="717176" cy="7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7119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299013" y="1864366"/>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76015" y="10285564"/>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6122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319250" y="1290826"/>
            <a:ext cx="5629834"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strike="sngStrike" cap="none" spc="0" dirty="0" err="1">
                <a:solidFill>
                  <a:schemeClr val="bg2"/>
                </a:solidFill>
              </a:rPr>
              <a:t>antMatchers</a:t>
            </a:r>
            <a:r>
              <a:rPr lang="en-US" sz="5000" strike="sngStrike" cap="none" spc="0" dirty="0">
                <a:solidFill>
                  <a:schemeClr val="bg2"/>
                </a:solidFill>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mvcMatchers</a:t>
            </a:r>
            <a:r>
              <a:rPr kumimoji="0" lang="en-US" sz="5000" b="1" i="0" u="none" strike="sng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regex</a:t>
            </a:r>
            <a:r>
              <a:rPr lang="en-US" sz="5000" strike="sngStrike" cap="none" spc="0" dirty="0" err="1">
                <a:solidFill>
                  <a:schemeClr val="bg2"/>
                </a:solidFill>
              </a:rPr>
              <a:t>Matchers</a:t>
            </a:r>
            <a:r>
              <a:rPr lang="en-US" sz="5000" strike="sngStrike"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8139954" y="9727065"/>
            <a:ext cx="57732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requestMatchers</a:t>
            </a: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 name="Picture 2">
            <a:extLst>
              <a:ext uri="{FF2B5EF4-FFF2-40B4-BE49-F238E27FC236}">
                <a16:creationId xmlns:a16="http://schemas.microsoft.com/office/drawing/2014/main" id="{2669EBCD-1B8D-782A-D5B5-4DD84F108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4918" y="3924307"/>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84003C-1F83-4BD9-0E1A-7ED3F9C621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38024" y="5920201"/>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D14356-F2A1-C4CA-C519-A363D269D2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77083">
            <a:off x="22384871" y="6278789"/>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08B6B41-860F-8873-0B13-0E245C44C4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620256">
            <a:off x="21055578" y="6055123"/>
            <a:ext cx="717176" cy="7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92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7458635" y="2262153"/>
            <a:ext cx="8821269"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err="1">
                <a:solidFill>
                  <a:schemeClr val="bg2"/>
                </a:solidFill>
              </a:rPr>
              <a:t>isAuthenticated</a:t>
            </a:r>
            <a:r>
              <a:rPr lang="en-US" sz="5000" cap="none" spc="0" dirty="0">
                <a:solidFill>
                  <a:schemeClr val="bg2"/>
                </a:solidFill>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06072" y="9727065"/>
            <a:ext cx="21658726"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a:solidFill>
                  <a:schemeClr val="accent1"/>
                </a:solidFill>
              </a:rPr>
              <a:t>new </a:t>
            </a:r>
            <a:r>
              <a:rPr lang="en-US" sz="5000" cap="none" spc="0" dirty="0" err="1">
                <a:solidFill>
                  <a:schemeClr val="accent1"/>
                </a:solidFill>
              </a:rPr>
              <a:t>WebExpressionAuthorizationManager</a:t>
            </a:r>
            <a:r>
              <a:rPr lang="en-US" sz="5000" cap="none" spc="0" dirty="0">
                <a:solidFill>
                  <a:schemeClr val="bg2"/>
                </a:solidFill>
              </a:rPr>
              <a:t>(“</a:t>
            </a:r>
            <a:r>
              <a:rPr lang="en-US" sz="5000" cap="none" spc="0" dirty="0" err="1">
                <a:solidFill>
                  <a:schemeClr val="bg2"/>
                </a:solidFill>
              </a:rPr>
              <a:t>isAuthenticated</a:t>
            </a: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87199"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1156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050305" y="2262153"/>
            <a:ext cx="6813177"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flipV="1">
            <a:off x="11456894" y="3980329"/>
            <a:ext cx="0" cy="514574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6454588" y="9690084"/>
            <a:ext cx="11779624"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WebExpressionAuthorizationManager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11" name="Rectangle 10">
            <a:extLst>
              <a:ext uri="{FF2B5EF4-FFF2-40B4-BE49-F238E27FC236}">
                <a16:creationId xmlns:a16="http://schemas.microsoft.com/office/drawing/2014/main" id="{0DA43386-966F-15DE-2BD6-0AE66EC83499}"/>
              </a:ext>
            </a:extLst>
          </p:cNvPr>
          <p:cNvSpPr/>
          <p:nvPr/>
        </p:nvSpPr>
        <p:spPr>
          <a:xfrm>
            <a:off x="12344401" y="6029215"/>
            <a:ext cx="3272118" cy="61555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i="1" cap="none" spc="0" dirty="0">
                <a:solidFill>
                  <a:schemeClr val="bg2"/>
                </a:solidFill>
              </a:rPr>
              <a:t>implements</a:t>
            </a:r>
            <a:endParaRPr kumimoji="0" lang="en-US" sz="4000" b="1" i="1"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105390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4267199" y="1829737"/>
            <a:ext cx="1676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@EnableGlobalMethodSecurity(prePostEnabled=true)</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a:off x="11689976" y="3496235"/>
            <a:ext cx="0" cy="521745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7853082" y="10070210"/>
            <a:ext cx="7673788"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@EnableMet</a:t>
            </a:r>
            <a:r>
              <a:rPr lang="en-US" sz="5000" cap="none" spc="0" dirty="0">
                <a:solidFill>
                  <a:schemeClr val="accent1"/>
                </a:solidFill>
              </a:rPr>
              <a:t>hodSecurity</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52836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1" y="9059703"/>
            <a:ext cx="9610166" cy="215443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 Authorization Server</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83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2" name="Rectangle 1">
            <a:extLst>
              <a:ext uri="{FF2B5EF4-FFF2-40B4-BE49-F238E27FC236}">
                <a16:creationId xmlns:a16="http://schemas.microsoft.com/office/drawing/2014/main" id="{06975450-C8D8-A3F2-B1D8-B1FBB81C6A2B}"/>
              </a:ext>
            </a:extLst>
          </p:cNvPr>
          <p:cNvSpPr>
            <a:spLocks noChangeArrowheads="1"/>
          </p:cNvSpPr>
          <p:nvPr/>
        </p:nvSpPr>
        <p:spPr bwMode="auto">
          <a:xfrm>
            <a:off x="4249270" y="5582233"/>
            <a:ext cx="16327547"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4000" b="0" i="0" u="none" strike="noStrike" cap="none" normalizeH="0" baseline="0" dirty="0">
                <a:ln>
                  <a:noFill/>
                </a:ln>
                <a:solidFill>
                  <a:srgbClr val="080808"/>
                </a:solidFill>
                <a:effectLst/>
                <a:latin typeface="JetBrains Mono"/>
              </a:rPr>
              <a:t>&lt;</a:t>
            </a:r>
            <a:r>
              <a:rPr kumimoji="0" lang="ro-RO" altLang="ro-RO" sz="4000" b="0" i="0" u="none" strike="noStrike" cap="none" normalizeH="0" baseline="0" dirty="0" err="1">
                <a:ln>
                  <a:noFill/>
                </a:ln>
                <a:solidFill>
                  <a:srgbClr val="0033B3"/>
                </a:solidFill>
                <a:effectLst/>
                <a:latin typeface="JetBrains Mono"/>
              </a:rPr>
              <a:t>dependency</a:t>
            </a:r>
            <a:r>
              <a:rPr kumimoji="0" lang="ro-RO" altLang="ro-RO" sz="4000" b="0" i="0" u="none" strike="noStrike" cap="none" normalizeH="0" baseline="0" dirty="0">
                <a:ln>
                  <a:noFill/>
                </a:ln>
                <a:solidFill>
                  <a:srgbClr val="080808"/>
                </a:solidFill>
                <a:effectLst/>
                <a:latin typeface="JetBrains Mono"/>
              </a:rPr>
              <a:t>&gt;</a:t>
            </a:r>
            <a:br>
              <a:rPr kumimoji="0" lang="ro-RO" altLang="ro-RO" sz="4000" b="0" i="0" u="none" strike="noStrike" cap="none" normalizeH="0" baseline="0" dirty="0">
                <a:ln>
                  <a:noFill/>
                </a:ln>
                <a:solidFill>
                  <a:srgbClr val="080808"/>
                </a:solidFill>
                <a:effectLst/>
                <a:latin typeface="JetBrains Mono"/>
              </a:rPr>
            </a:br>
            <a:r>
              <a:rPr kumimoji="0" lang="ro-RO" altLang="ro-RO" sz="4000" b="0" i="0" u="none" strike="noStrike" cap="none" normalizeH="0" baseline="0" dirty="0">
                <a:ln>
                  <a:noFill/>
                </a:ln>
                <a:solidFill>
                  <a:srgbClr val="080808"/>
                </a:solidFill>
                <a:effectLst/>
                <a:latin typeface="JetBrains Mono"/>
              </a:rPr>
              <a:t>   &lt;</a:t>
            </a:r>
            <a:r>
              <a:rPr kumimoji="0" lang="ro-RO" altLang="ro-RO" sz="4000" b="0" i="0" u="none" strike="noStrike" cap="none" normalizeH="0" baseline="0" dirty="0" err="1">
                <a:ln>
                  <a:noFill/>
                </a:ln>
                <a:solidFill>
                  <a:srgbClr val="0033B3"/>
                </a:solidFill>
                <a:effectLst/>
                <a:latin typeface="JetBrains Mono"/>
              </a:rPr>
              <a:t>groupId</a:t>
            </a:r>
            <a:r>
              <a:rPr kumimoji="0" lang="ro-RO" altLang="ro-RO" sz="4000" b="0" i="0" u="none" strike="noStrike" cap="none" normalizeH="0" baseline="0" dirty="0">
                <a:ln>
                  <a:noFill/>
                </a:ln>
                <a:solidFill>
                  <a:srgbClr val="080808"/>
                </a:solidFill>
                <a:effectLst/>
                <a:latin typeface="JetBrains Mono"/>
              </a:rPr>
              <a:t>&gt;</a:t>
            </a:r>
            <a:r>
              <a:rPr kumimoji="0" lang="ro-RO" altLang="ro-RO" sz="4000" b="0" i="0" u="none" strike="noStrike" cap="none" normalizeH="0" baseline="0" dirty="0" err="1">
                <a:ln>
                  <a:noFill/>
                </a:ln>
                <a:solidFill>
                  <a:srgbClr val="080808"/>
                </a:solidFill>
                <a:effectLst/>
                <a:latin typeface="JetBrains Mono"/>
              </a:rPr>
              <a:t>org.springframework.security</a:t>
            </a:r>
            <a:r>
              <a:rPr kumimoji="0" lang="ro-RO" altLang="ro-RO" sz="4000" b="0" i="0" u="none" strike="noStrike" cap="none" normalizeH="0" baseline="0" dirty="0">
                <a:ln>
                  <a:noFill/>
                </a:ln>
                <a:solidFill>
                  <a:srgbClr val="080808"/>
                </a:solidFill>
                <a:effectLst/>
                <a:latin typeface="JetBrains Mono"/>
              </a:rPr>
              <a:t>&lt;/</a:t>
            </a:r>
            <a:r>
              <a:rPr kumimoji="0" lang="ro-RO" altLang="ro-RO" sz="4000" b="0" i="0" u="none" strike="noStrike" cap="none" normalizeH="0" baseline="0" dirty="0" err="1">
                <a:ln>
                  <a:noFill/>
                </a:ln>
                <a:solidFill>
                  <a:srgbClr val="0033B3"/>
                </a:solidFill>
                <a:effectLst/>
                <a:latin typeface="JetBrains Mono"/>
              </a:rPr>
              <a:t>groupId</a:t>
            </a:r>
            <a:r>
              <a:rPr kumimoji="0" lang="ro-RO" altLang="ro-RO" sz="4000" b="0" i="0" u="none" strike="noStrike" cap="none" normalizeH="0" baseline="0" dirty="0">
                <a:ln>
                  <a:noFill/>
                </a:ln>
                <a:solidFill>
                  <a:srgbClr val="080808"/>
                </a:solidFill>
                <a:effectLst/>
                <a:latin typeface="JetBrains Mono"/>
              </a:rPr>
              <a:t>&gt;</a:t>
            </a:r>
            <a:br>
              <a:rPr kumimoji="0" lang="ro-RO" altLang="ro-RO" sz="4000" b="0" i="0" u="none" strike="noStrike" cap="none" normalizeH="0" baseline="0" dirty="0">
                <a:ln>
                  <a:noFill/>
                </a:ln>
                <a:solidFill>
                  <a:srgbClr val="080808"/>
                </a:solidFill>
                <a:effectLst/>
                <a:latin typeface="JetBrains Mono"/>
              </a:rPr>
            </a:br>
            <a:r>
              <a:rPr kumimoji="0" lang="ro-RO" altLang="ro-RO" sz="4000" b="0" i="0" u="none" strike="noStrike" cap="none" normalizeH="0" baseline="0" dirty="0">
                <a:ln>
                  <a:noFill/>
                </a:ln>
                <a:solidFill>
                  <a:srgbClr val="080808"/>
                </a:solidFill>
                <a:effectLst/>
                <a:latin typeface="JetBrains Mono"/>
              </a:rPr>
              <a:t>   &lt;</a:t>
            </a:r>
            <a:r>
              <a:rPr kumimoji="0" lang="ro-RO" altLang="ro-RO" sz="4000" b="0" i="0" u="none" strike="noStrike" cap="none" normalizeH="0" baseline="0" dirty="0" err="1">
                <a:ln>
                  <a:noFill/>
                </a:ln>
                <a:solidFill>
                  <a:srgbClr val="0033B3"/>
                </a:solidFill>
                <a:effectLst/>
                <a:latin typeface="JetBrains Mono"/>
              </a:rPr>
              <a:t>artifactId</a:t>
            </a:r>
            <a:r>
              <a:rPr kumimoji="0" lang="ro-RO" altLang="ro-RO" sz="4000" b="0" i="0" u="none" strike="noStrike" cap="none" normalizeH="0" baseline="0" dirty="0">
                <a:ln>
                  <a:noFill/>
                </a:ln>
                <a:solidFill>
                  <a:srgbClr val="080808"/>
                </a:solidFill>
                <a:effectLst/>
                <a:latin typeface="JetBrains Mono"/>
              </a:rPr>
              <a:t>&gt;spring-security-oauth2-authorization-server&lt;/</a:t>
            </a:r>
            <a:r>
              <a:rPr kumimoji="0" lang="ro-RO" altLang="ro-RO" sz="4000" b="0" i="0" u="none" strike="noStrike" cap="none" normalizeH="0" baseline="0" dirty="0" err="1">
                <a:ln>
                  <a:noFill/>
                </a:ln>
                <a:solidFill>
                  <a:srgbClr val="0033B3"/>
                </a:solidFill>
                <a:effectLst/>
                <a:latin typeface="JetBrains Mono"/>
              </a:rPr>
              <a:t>artifactId</a:t>
            </a:r>
            <a:r>
              <a:rPr kumimoji="0" lang="ro-RO" altLang="ro-RO" sz="4000" b="0" i="0" u="none" strike="noStrike" cap="none" normalizeH="0" baseline="0" dirty="0">
                <a:ln>
                  <a:noFill/>
                </a:ln>
                <a:solidFill>
                  <a:srgbClr val="080808"/>
                </a:solidFill>
                <a:effectLst/>
                <a:latin typeface="JetBrains Mono"/>
              </a:rPr>
              <a:t>&gt;</a:t>
            </a:r>
            <a:br>
              <a:rPr kumimoji="0" lang="ro-RO" altLang="ro-RO" sz="4000" b="0" i="0" u="none" strike="noStrike" cap="none" normalizeH="0" baseline="0" dirty="0">
                <a:ln>
                  <a:noFill/>
                </a:ln>
                <a:solidFill>
                  <a:srgbClr val="080808"/>
                </a:solidFill>
                <a:effectLst/>
                <a:latin typeface="JetBrains Mono"/>
              </a:rPr>
            </a:br>
            <a:r>
              <a:rPr kumimoji="0" lang="ro-RO" altLang="ro-RO" sz="4000" b="0" i="0" u="none" strike="noStrike" cap="none" normalizeH="0" baseline="0" dirty="0">
                <a:ln>
                  <a:noFill/>
                </a:ln>
                <a:solidFill>
                  <a:srgbClr val="080808"/>
                </a:solidFill>
                <a:effectLst/>
                <a:latin typeface="JetBrains Mono"/>
              </a:rPr>
              <a:t>   &lt;</a:t>
            </a:r>
            <a:r>
              <a:rPr kumimoji="0" lang="ro-RO" altLang="ro-RO" sz="4000" b="0" i="0" u="none" strike="noStrike" cap="none" normalizeH="0" baseline="0" dirty="0" err="1">
                <a:ln>
                  <a:noFill/>
                </a:ln>
                <a:solidFill>
                  <a:srgbClr val="0033B3"/>
                </a:solidFill>
                <a:effectLst/>
                <a:latin typeface="JetBrains Mono"/>
              </a:rPr>
              <a:t>version</a:t>
            </a:r>
            <a:r>
              <a:rPr kumimoji="0" lang="ro-RO" altLang="ro-RO" sz="4000" b="0" i="0" u="none" strike="noStrike" cap="none" normalizeH="0" baseline="0" dirty="0">
                <a:ln>
                  <a:noFill/>
                </a:ln>
                <a:solidFill>
                  <a:srgbClr val="080808"/>
                </a:solidFill>
                <a:effectLst/>
                <a:latin typeface="JetBrains Mono"/>
              </a:rPr>
              <a:t>&gt;1.0.0&lt;/</a:t>
            </a:r>
            <a:r>
              <a:rPr kumimoji="0" lang="ro-RO" altLang="ro-RO" sz="4000" b="0" i="0" u="none" strike="noStrike" cap="none" normalizeH="0" baseline="0" dirty="0" err="1">
                <a:ln>
                  <a:noFill/>
                </a:ln>
                <a:solidFill>
                  <a:srgbClr val="0033B3"/>
                </a:solidFill>
                <a:effectLst/>
                <a:latin typeface="JetBrains Mono"/>
              </a:rPr>
              <a:t>version</a:t>
            </a:r>
            <a:r>
              <a:rPr kumimoji="0" lang="ro-RO" altLang="ro-RO" sz="4000" b="0" i="0" u="none" strike="noStrike" cap="none" normalizeH="0" baseline="0" dirty="0">
                <a:ln>
                  <a:noFill/>
                </a:ln>
                <a:solidFill>
                  <a:srgbClr val="080808"/>
                </a:solidFill>
                <a:effectLst/>
                <a:latin typeface="JetBrains Mono"/>
              </a:rPr>
              <a:t>&gt;</a:t>
            </a:r>
            <a:br>
              <a:rPr kumimoji="0" lang="ro-RO" altLang="ro-RO" sz="4000" b="0" i="0" u="none" strike="noStrike" cap="none" normalizeH="0" baseline="0" dirty="0">
                <a:ln>
                  <a:noFill/>
                </a:ln>
                <a:solidFill>
                  <a:srgbClr val="080808"/>
                </a:solidFill>
                <a:effectLst/>
                <a:latin typeface="JetBrains Mono"/>
              </a:rPr>
            </a:br>
            <a:r>
              <a:rPr kumimoji="0" lang="ro-RO" altLang="ro-RO" sz="4000" b="0" i="0" u="none" strike="noStrike" cap="none" normalizeH="0" baseline="0" dirty="0">
                <a:ln>
                  <a:noFill/>
                </a:ln>
                <a:solidFill>
                  <a:srgbClr val="080808"/>
                </a:solidFill>
                <a:effectLst/>
                <a:latin typeface="JetBrains Mono"/>
              </a:rPr>
              <a:t>&lt;/</a:t>
            </a:r>
            <a:r>
              <a:rPr kumimoji="0" lang="ro-RO" altLang="ro-RO" sz="4000" b="0" i="0" u="none" strike="noStrike" cap="none" normalizeH="0" baseline="0" dirty="0" err="1">
                <a:ln>
                  <a:noFill/>
                </a:ln>
                <a:solidFill>
                  <a:srgbClr val="0033B3"/>
                </a:solidFill>
                <a:effectLst/>
                <a:latin typeface="JetBrains Mono"/>
              </a:rPr>
              <a:t>dependency</a:t>
            </a:r>
            <a:r>
              <a:rPr kumimoji="0" lang="ro-RO" altLang="ro-RO" sz="4000" b="0" i="0" u="none" strike="noStrike" cap="none" normalizeH="0" baseline="0" dirty="0">
                <a:ln>
                  <a:noFill/>
                </a:ln>
                <a:solidFill>
                  <a:srgbClr val="080808"/>
                </a:solidFill>
                <a:effectLst/>
                <a:latin typeface="JetBrains Mono"/>
              </a:rPr>
              <a:t>&gt;</a:t>
            </a:r>
            <a:endParaRPr kumimoji="0" lang="ro-RO" altLang="ro-RO"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4344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1" y="9059703"/>
            <a:ext cx="9610166" cy="215443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 Resource Server</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11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0562EEF6-DD8B-5502-08C8-C27E2B6DA311}"/>
              </a:ext>
            </a:extLst>
          </p:cNvPr>
          <p:cNvSpPr/>
          <p:nvPr/>
        </p:nvSpPr>
        <p:spPr>
          <a:xfrm>
            <a:off x="1685366" y="1856632"/>
            <a:ext cx="21049128" cy="1000273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  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kumimoji="0" lang="en-US" sz="5000" b="1" i="0" u="none" strike="noStrike" cap="none" spc="0" normalizeH="0" baseline="0" dirty="0">
                <a:ln>
                  <a:noFill/>
                </a:ln>
                <a:solidFill>
                  <a:schemeClr val="bg2"/>
                </a:solidFill>
                <a:effectLst/>
                <a:uFillTx/>
                <a:latin typeface="+mn-lt"/>
                <a:ea typeface="+mn-ea"/>
                <a:cs typeface="+mn-cs"/>
                <a:sym typeface="Helvetica"/>
              </a:rPr>
              <a:t>   throws Exception {</a:t>
            </a:r>
          </a:p>
          <a:p>
            <a:pPr marL="0" marR="0" indent="0" defTabSz="825500" rtl="0" fontAlgn="auto" latinLnBrk="0" hangingPunct="0">
              <a:lnSpc>
                <a:spcPct val="100000"/>
              </a:lnSpc>
              <a:spcBef>
                <a:spcPts val="0"/>
              </a:spcBef>
              <a:spcAft>
                <a:spcPts val="0"/>
              </a:spcAft>
              <a:buClrTx/>
              <a:buSzTx/>
              <a:buFontTx/>
              <a:buNone/>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a:ln>
                  <a:noFill/>
                </a:ln>
                <a:solidFill>
                  <a:schemeClr val="accent1"/>
                </a:solidFill>
                <a:effectLst/>
                <a:uFillTx/>
                <a:latin typeface="+mn-lt"/>
                <a:ea typeface="+mn-ea"/>
                <a:cs typeface="+mn-cs"/>
                <a:sym typeface="Helvetica"/>
              </a:rPr>
              <a:t>http.oauth2ResourceServer(</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         j -&gt; …</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http.authorizeHttpRequests</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anyRequest</a:t>
            </a:r>
            <a:r>
              <a:rPr kumimoji="0" lang="en-US" sz="5000" b="1" i="0" u="none" strike="noStrike" cap="none" spc="0" normalizeH="0" baseline="0" dirty="0">
                <a:ln>
                  <a:noFill/>
                </a:ln>
                <a:solidFill>
                  <a:schemeClr val="bg2"/>
                </a:solidFill>
                <a:effectLst/>
                <a:uFillTx/>
                <a:latin typeface="+mn-lt"/>
                <a:ea typeface="+mn-ea"/>
                <a:cs typeface="+mn-cs"/>
                <a:sym typeface="Helvetica"/>
              </a:rPr>
              <a:t>().authenticated();</a:t>
            </a:r>
          </a:p>
          <a:p>
            <a:pPr marL="0" marR="0" indent="0" defTabSz="825500" rtl="0" fontAlgn="auto" latinLnBrk="0" hangingPunct="0">
              <a:lnSpc>
                <a:spcPct val="100000"/>
              </a:lnSpc>
              <a:spcBef>
                <a:spcPts val="0"/>
              </a:spcBef>
              <a:spcAft>
                <a:spcPts val="0"/>
              </a:spcAft>
              <a:buClrTx/>
              <a:buSzTx/>
              <a:buFontTx/>
              <a:buNone/>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    return </a:t>
            </a:r>
            <a:r>
              <a:rPr kumimoji="0" lang="en-US" sz="5000" b="1" i="0" u="none" strike="noStrike" cap="none" spc="0" normalizeH="0" baseline="0" dirty="0" err="1">
                <a:ln>
                  <a:noFill/>
                </a:ln>
                <a:solidFill>
                  <a:schemeClr val="bg2"/>
                </a:solidFill>
                <a:effectLst/>
                <a:uFillTx/>
                <a:latin typeface="+mn-lt"/>
                <a:ea typeface="+mn-ea"/>
                <a:cs typeface="+mn-cs"/>
                <a:sym typeface="Helvetica"/>
              </a:rPr>
              <a:t>http.build</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  }</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343704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spTree>
    <p:extLst>
      <p:ext uri="{BB962C8B-B14F-4D97-AF65-F5344CB8AC3E}">
        <p14:creationId xmlns:p14="http://schemas.microsoft.com/office/powerpoint/2010/main" val="182985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spTree>
    <p:extLst>
      <p:ext uri="{BB962C8B-B14F-4D97-AF65-F5344CB8AC3E}">
        <p14:creationId xmlns:p14="http://schemas.microsoft.com/office/powerpoint/2010/main" val="325539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456329" y="955524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95" y="833229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8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0" y="2547859"/>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extends </a:t>
            </a:r>
            <a:r>
              <a:rPr kumimoji="0" lang="en-US" sz="5000" b="1" i="0" u="none" strike="noStrike" cap="none" spc="0" normalizeH="0" baseline="0" dirty="0" err="1">
                <a:ln>
                  <a:noFill/>
                </a:ln>
                <a:solidFill>
                  <a:schemeClr val="accent1"/>
                </a:solidFill>
                <a:effectLst/>
                <a:uFillTx/>
                <a:latin typeface="+mn-lt"/>
                <a:ea typeface="+mn-ea"/>
                <a:cs typeface="+mn-cs"/>
                <a:sym typeface="Helvetica"/>
              </a:rPr>
              <a:t>WebSecurityConfiguer</a:t>
            </a:r>
            <a:r>
              <a:rPr lang="en-US" sz="5000" cap="none" spc="0" dirty="0" err="1">
                <a:solidFill>
                  <a:schemeClr val="accent1"/>
                </a:solidFill>
              </a:rPr>
              <a:t>Adapter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0" y="9332618"/>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sngStrike" cap="none" spc="0" normalizeH="0" baseline="0" dirty="0">
                <a:ln>
                  <a:noFill/>
                </a:ln>
                <a:solidFill>
                  <a:schemeClr val="bg2"/>
                </a:solidFill>
                <a:effectLst/>
                <a:uFillTx/>
                <a:latin typeface="+mn-lt"/>
                <a:ea typeface="+mn-ea"/>
                <a:cs typeface="+mn-cs"/>
                <a:sym typeface="Helvetica"/>
              </a:rPr>
              <a:t>extends </a:t>
            </a:r>
            <a:r>
              <a:rPr kumimoji="0" lang="en-US" sz="5000" b="1" i="0" u="none" strike="sngStrike" cap="none" spc="0" normalizeH="0" baseline="0" dirty="0" err="1">
                <a:ln>
                  <a:noFill/>
                </a:ln>
                <a:solidFill>
                  <a:schemeClr val="accent1"/>
                </a:solidFill>
                <a:effectLst/>
                <a:uFillTx/>
                <a:latin typeface="+mn-lt"/>
                <a:ea typeface="+mn-ea"/>
                <a:cs typeface="+mn-cs"/>
                <a:sym typeface="Helvetica"/>
              </a:rPr>
              <a:t>WebSecurityConfiguer</a:t>
            </a:r>
            <a:r>
              <a:rPr lang="en-US" sz="5000" strike="sngStrike" cap="none" spc="0" dirty="0" err="1">
                <a:solidFill>
                  <a:schemeClr val="accent1"/>
                </a:solidFill>
              </a:rPr>
              <a:t>Adapter</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347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A3AD70-9E52-7BC9-DE31-C6B2DBC49F25}"/>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048001" y="1725794"/>
            <a:ext cx="15724093"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@Override</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public void configure(</a:t>
            </a:r>
            <a:r>
              <a:rPr lang="en-US" sz="5000" cap="none" spc="0" dirty="0" err="1">
                <a:solidFill>
                  <a:schemeClr val="bg2"/>
                </a:solidFill>
              </a:rPr>
              <a:t>HttpSecurity</a:t>
            </a:r>
            <a:r>
              <a:rPr lang="en-US" sz="5000" cap="none" spc="0" dirty="0">
                <a:solidFill>
                  <a:schemeClr val="bg2"/>
                </a:solidFill>
              </a:rPr>
              <a:t> http) {</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3048001" y="8572903"/>
            <a:ext cx="19704424" cy="307776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lang="en-US" sz="5000" cap="none" spc="0" dirty="0" err="1">
                <a:solidFill>
                  <a:schemeClr val="bg2"/>
                </a:solidFill>
              </a:rPr>
              <a:t>HttpSecurity</a:t>
            </a:r>
            <a:r>
              <a:rPr lang="en-US" sz="5000" cap="none" spc="0" dirty="0">
                <a:solidFill>
                  <a:schemeClr val="bg2"/>
                </a:solidFill>
              </a:rPr>
              <a:t> http</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527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9753B-6B62-1D24-D47F-C25E690AD04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4549676"/>
            <a:ext cx="14020800" cy="461664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685800" marR="0" indent="-685800" defTabSz="825500" rtl="0" fontAlgn="auto" latinLnBrk="0" hangingPunct="0">
              <a:lnSpc>
                <a:spcPct val="100000"/>
              </a:lnSpc>
              <a:spcBef>
                <a:spcPts val="0"/>
              </a:spcBef>
              <a:spcAft>
                <a:spcPts val="0"/>
              </a:spcAft>
              <a:buClrTx/>
              <a:buSzTx/>
              <a:buFontTx/>
              <a:buChar char="-"/>
              <a:tabLst/>
            </a:pPr>
            <a:r>
              <a:rPr kumimoji="0" lang="en-US" sz="5000" b="1" i="0" u="none" strike="noStrike" cap="none" spc="0" normalizeH="0" baseline="0" dirty="0">
                <a:ln>
                  <a:noFill/>
                </a:ln>
                <a:solidFill>
                  <a:schemeClr val="bg2"/>
                </a:solidFill>
                <a:effectLst/>
                <a:uFillTx/>
                <a:latin typeface="+mn-lt"/>
                <a:ea typeface="+mn-ea"/>
                <a:cs typeface="+mn-cs"/>
                <a:sym typeface="Helvetica"/>
              </a:rPr>
              <a:t>Improved flexibility in configuration helps for better maintainability</a:t>
            </a:r>
            <a:br>
              <a:rPr kumimoji="0" lang="en-US" sz="5000" b="1" i="0" u="none" strike="noStrike" cap="none" spc="0" normalizeH="0" baseline="0" dirty="0">
                <a:ln>
                  <a:noFill/>
                </a:ln>
                <a:solidFill>
                  <a:schemeClr val="bg2"/>
                </a:solidFill>
                <a:effectLst/>
                <a:uFillTx/>
                <a:latin typeface="+mn-lt"/>
                <a:ea typeface="+mn-ea"/>
                <a:cs typeface="+mn-cs"/>
                <a:sym typeface="Helvetica"/>
              </a:rPr>
            </a:b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685800" marR="0" indent="-685800" defTabSz="825500" rtl="0" fontAlgn="auto" latinLnBrk="0" hangingPunct="0">
              <a:lnSpc>
                <a:spcPct val="100000"/>
              </a:lnSpc>
              <a:spcBef>
                <a:spcPts val="0"/>
              </a:spcBef>
              <a:spcAft>
                <a:spcPts val="0"/>
              </a:spcAft>
              <a:buClrTx/>
              <a:buSzTx/>
              <a:buFontTx/>
              <a:buChar char="-"/>
              <a:tabLst/>
            </a:pPr>
            <a:r>
              <a:rPr lang="en-US" sz="5000" cap="none" spc="0" dirty="0">
                <a:solidFill>
                  <a:schemeClr val="bg2"/>
                </a:solidFill>
              </a:rPr>
              <a:t>Decoupling helps with testability and integrability</a:t>
            </a:r>
          </a:p>
          <a:p>
            <a:pPr marL="685800" marR="0" indent="-685800" defTabSz="825500" rtl="0" fontAlgn="auto" latinLnBrk="0" hangingPunct="0">
              <a:lnSpc>
                <a:spcPct val="100000"/>
              </a:lnSpc>
              <a:spcBef>
                <a:spcPts val="0"/>
              </a:spcBef>
              <a:spcAft>
                <a:spcPts val="0"/>
              </a:spcAft>
              <a:buClrTx/>
              <a:buSzTx/>
              <a:buFontTx/>
              <a:buChar char="-"/>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p:txBody>
      </p:sp>
    </p:spTree>
    <p:extLst>
      <p:ext uri="{BB962C8B-B14F-4D97-AF65-F5344CB8AC3E}">
        <p14:creationId xmlns:p14="http://schemas.microsoft.com/office/powerpoint/2010/main" val="426252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D5B060-15F7-5F92-5651-C203D111FA69}"/>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7773922"/>
            <a:ext cx="14020800" cy="153888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Easier to address circular dependencies in security configurations.</a:t>
            </a:r>
          </a:p>
        </p:txBody>
      </p:sp>
      <p:pic>
        <p:nvPicPr>
          <p:cNvPr id="3" name="Picture 4">
            <a:extLst>
              <a:ext uri="{FF2B5EF4-FFF2-40B4-BE49-F238E27FC236}">
                <a16:creationId xmlns:a16="http://schemas.microsoft.com/office/drawing/2014/main" id="{A081000D-775A-D917-FB3E-E7996BFF8F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543" y="1344082"/>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5F2C533-2262-B173-8250-24BF52BCC3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477083">
            <a:off x="2188390" y="1702670"/>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148CD8F-0E40-D56F-52EF-2688E0537F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620256">
            <a:off x="859097" y="1479004"/>
            <a:ext cx="717176" cy="7171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C097665-1F2F-7C92-990B-204B4D378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331" y="617488"/>
            <a:ext cx="5119923" cy="511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889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C6723-B409-8743-05BF-8AA944B4467F}"/>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4934397"/>
            <a:ext cx="19811999" cy="3847207"/>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br>
              <a:rPr kumimoji="0" lang="en-US" sz="5000" b="1" i="0" u="none" strike="noStrike" cap="none" spc="0" normalizeH="0" baseline="0" dirty="0">
                <a:ln>
                  <a:noFill/>
                </a:ln>
                <a:solidFill>
                  <a:schemeClr val="bg2"/>
                </a:solidFill>
                <a:effectLst/>
                <a:uFillTx/>
                <a:latin typeface="+mn-lt"/>
                <a:ea typeface="+mn-ea"/>
                <a:cs typeface="+mn-cs"/>
                <a:sym typeface="Helvetica"/>
              </a:rPr>
            </a:b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a:ln>
                  <a:noFill/>
                </a:ln>
                <a:solidFill>
                  <a:schemeClr val="accent1"/>
                </a:solidFill>
                <a:effectLst/>
                <a:uFillTx/>
                <a:latin typeface="+mn-lt"/>
                <a:ea typeface="+mn-ea"/>
                <a:cs typeface="+mn-cs"/>
                <a:sym typeface="Helvetica"/>
              </a:rPr>
              <a:t>return </a:t>
            </a:r>
            <a:r>
              <a:rPr kumimoji="0" lang="en-US" sz="5000" b="1" i="0" u="none" strike="noStrike" cap="none" spc="0" normalizeH="0" baseline="0" dirty="0" err="1">
                <a:ln>
                  <a:noFill/>
                </a:ln>
                <a:solidFill>
                  <a:schemeClr val="accent1"/>
                </a:solidFill>
                <a:effectLst/>
                <a:uFillTx/>
                <a:latin typeface="+mn-lt"/>
                <a:ea typeface="+mn-ea"/>
                <a:cs typeface="+mn-cs"/>
                <a:sym typeface="Helvetica"/>
              </a:rPr>
              <a:t>http.build</a:t>
            </a:r>
            <a:r>
              <a:rPr kumimoji="0" lang="en-US" sz="5000" b="1" i="0" u="none" strike="noStrike" cap="none" spc="0" normalizeH="0" baseline="0" dirty="0">
                <a:ln>
                  <a:noFill/>
                </a:ln>
                <a:solidFill>
                  <a:schemeClr val="accent1"/>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5436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9BDC9B-DABD-AB25-4B0F-17384CC762E8}"/>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3780236"/>
            <a:ext cx="19811999" cy="615553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throws Exception </a:t>
            </a:r>
            <a:r>
              <a:rPr kumimoji="0" lang="en-US" sz="5000" b="1" i="0" u="none" strike="noStrike" cap="none" spc="0" normalizeH="0" baseline="0" dirty="0">
                <a:ln>
                  <a:noFill/>
                </a:ln>
                <a:solidFill>
                  <a:schemeClr val="bg2"/>
                </a:solidFill>
                <a:effectLst/>
                <a:uFillTx/>
                <a:latin typeface="+mn-lt"/>
                <a:ea typeface="+mn-ea"/>
                <a:cs typeface="+mn-cs"/>
                <a:sym typeface="Helvetica"/>
              </a:rPr>
              <a:t>{</a:t>
            </a: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return </a:t>
            </a:r>
            <a:r>
              <a:rPr kumimoji="0" lang="en-US" sz="5000" b="1" i="0" u="none" strike="noStrike" cap="none" spc="0" normalizeH="0" baseline="0" dirty="0" err="1">
                <a:ln>
                  <a:noFill/>
                </a:ln>
                <a:solidFill>
                  <a:schemeClr val="bg2"/>
                </a:solidFill>
                <a:effectLst/>
                <a:uFillTx/>
                <a:latin typeface="+mn-lt"/>
                <a:ea typeface="+mn-ea"/>
                <a:cs typeface="+mn-cs"/>
                <a:sym typeface="Helvetica"/>
              </a:rPr>
              <a:t>http.build</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3505846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p="http://schemas.openxmlformats.org/presentationml/2006/main" xmlns:r="http://schemas.openxmlformats.org/officeDocument/2006/relationship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27SRNQJM56W6-732870173-10432</_dlc_DocId>
    <_dlc_DocIdUrl xmlns="9a90466d-298e-42c6-9514-fada4205df45">
      <Url>https://endava.sharepoint.com/Group/InternalCommunication/_layouts/15/DocIdRedir.aspx?ID=27SRNQJM56W6-732870173-10432</Url>
      <Description>27SRNQJM56W6-732870173-10432</Description>
    </_dlc_DocIdUrl>
    <DU xmlns="5eb091e4-7f1b-4143-924e-21e621918c5f"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CB6EE3BC1557614384DB5A994CB91308" ma:contentTypeVersion="1798" ma:contentTypeDescription="Create a new document." ma:contentTypeScope="" ma:versionID="3099ef264f92a19f406e6c41c7580fc0">
  <xsd:schema xmlns:xsd="http://www.w3.org/2001/XMLSchema" xmlns:xs="http://www.w3.org/2001/XMLSchema" xmlns:p="http://schemas.microsoft.com/office/2006/metadata/properties" xmlns:ns2="9a90466d-298e-42c6-9514-fada4205df45" xmlns:ns3="5eb091e4-7f1b-4143-924e-21e621918c5f" xmlns:ns4="d9cef5d3-e315-40e5-b660-054a9d98a41b" targetNamespace="http://schemas.microsoft.com/office/2006/metadata/properties" ma:root="true" ma:fieldsID="1a9b30509d3b1b93454a8e37b45a92ec" ns2:_="" ns3:_="" ns4:_="">
    <xsd:import namespace="9a90466d-298e-42c6-9514-fada4205df45"/>
    <xsd:import namespace="5eb091e4-7f1b-4143-924e-21e621918c5f"/>
    <xsd:import namespace="d9cef5d3-e315-40e5-b660-054a9d98a41b"/>
    <xsd:element name="properties">
      <xsd:complexType>
        <xsd:sequence>
          <xsd:element name="documentManagement">
            <xsd:complexType>
              <xsd:all>
                <xsd:element ref="ns2:_dlc_DocId" minOccurs="0"/>
                <xsd:element ref="ns2:_dlc_DocIdUrl" minOccurs="0"/>
                <xsd:element ref="ns2:_dlc_DocIdPersistId" minOccurs="0"/>
                <xsd:element ref="ns3:DU" minOccurs="0"/>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b091e4-7f1b-4143-924e-21e621918c5f" elementFormDefault="qualified">
    <xsd:import namespace="http://schemas.microsoft.com/office/2006/documentManagement/types"/>
    <xsd:import namespace="http://schemas.microsoft.com/office/infopath/2007/PartnerControls"/>
    <xsd:element name="DU" ma:index="11" nillable="true" ma:displayName="DU" ma:internalName="DU" ma:readOnly="false">
      <xsd:simpleType>
        <xsd:restriction base="dms:Text">
          <xsd:maxLength value="255"/>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cef5d3-e315-40e5-b660-054a9d98a4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252F39-48A3-44C1-A017-18E80F9E3DED}">
  <ds:schemaRefs>
    <ds:schemaRef ds:uri="72899ffe-c9be-4b57-81d3-c0709dcc2e4b"/>
    <ds:schemaRef ds:uri="http://purl.org/dc/elements/1.1/"/>
    <ds:schemaRef ds:uri="http://purl.org/dc/terms/"/>
    <ds:schemaRef ds:uri="http://purl.org/dc/dcmitype/"/>
    <ds:schemaRef ds:uri="http://schemas.microsoft.com/office/2006/documentManagement/types"/>
    <ds:schemaRef ds:uri="b00bdadb-5151-4b9a-bcb6-794e3648a446"/>
    <ds:schemaRef ds:uri="http://schemas.microsoft.com/sharepoint/v3"/>
    <ds:schemaRef ds:uri="http://schemas.microsoft.com/office/infopath/2007/PartnerControls"/>
    <ds:schemaRef ds:uri="http://www.w3.org/XML/1998/namespace"/>
    <ds:schemaRef ds:uri="9a90466d-298e-42c6-9514-fada4205df45"/>
    <ds:schemaRef ds:uri="http://schemas.openxmlformats.org/package/2006/metadata/core-properties"/>
    <ds:schemaRef ds:uri="http://schemas.microsoft.com/office/2006/metadata/properties"/>
    <ds:schemaRef ds:uri="5eb091e4-7f1b-4143-924e-21e621918c5f"/>
  </ds:schemaRefs>
</ds:datastoreItem>
</file>

<file path=customXml/itemProps2.xml><?xml version="1.0" encoding="utf-8"?>
<ds:datastoreItem xmlns:ds="http://schemas.openxmlformats.org/officeDocument/2006/customXml" ds:itemID="{57163CE5-3DCE-4934-9982-DBB0AAED674B}">
  <ds:schemaRefs>
    <ds:schemaRef ds:uri="http://schemas.microsoft.com/sharepoint/events"/>
  </ds:schemaRefs>
</ds:datastoreItem>
</file>

<file path=customXml/itemProps3.xml><?xml version="1.0" encoding="utf-8"?>
<ds:datastoreItem xmlns:ds="http://schemas.openxmlformats.org/officeDocument/2006/customXml" ds:itemID="{20565558-66F4-4935-9B9D-EF8AF0AF5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466d-298e-42c6-9514-fada4205df45"/>
    <ds:schemaRef ds:uri="5eb091e4-7f1b-4143-924e-21e621918c5f"/>
    <ds:schemaRef ds:uri="d9cef5d3-e315-40e5-b660-054a9d98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5BDF74B-9CF7-4AA9-9E46-A5E60BA267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9560</TotalTime>
  <Words>2415</Words>
  <Application>Microsoft Office PowerPoint</Application>
  <PresentationFormat>Custom</PresentationFormat>
  <Paragraphs>150</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Helvetica</vt:lpstr>
      <vt:lpstr>Helvetica Light</vt:lpstr>
      <vt:lpstr>JetBrains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Laurentiu Spilca</cp:lastModifiedBy>
  <cp:revision>299</cp:revision>
  <dcterms:modified xsi:type="dcterms:W3CDTF">2023-03-13T10:40:02Z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0x010100CB6EE3BC1557614384DB5A994CB91308</vt:lpwstr>
  </property>
  <property fmtid="{D5CDD505-2E9C-101B-9397-08002B2CF9AE}" pid="3" name="_dlc_DocIdItemGuid">
    <vt:lpwstr>2f27398c-74a4-4b68-9017-8149af1bc261</vt:lpwstr>
  </property>
  <property fmtid="{D5CDD505-2E9C-101B-9397-08002B2CF9AE}" pid="4" name="_dlc_policyId">
    <vt:lpwstr/>
  </property>
  <property fmtid="{D5CDD505-2E9C-101B-9397-08002B2CF9AE}" pid="5" name="ItemRetentionFormula">
    <vt:lpwstr/>
  </property>
</Properties>
</file>