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20"/>
  </p:notesMasterIdLst>
  <p:sldIdLst>
    <p:sldId id="856" r:id="rId6"/>
    <p:sldId id="865" r:id="rId7"/>
    <p:sldId id="857" r:id="rId8"/>
    <p:sldId id="866" r:id="rId9"/>
    <p:sldId id="867" r:id="rId10"/>
    <p:sldId id="868" r:id="rId11"/>
    <p:sldId id="869" r:id="rId12"/>
    <p:sldId id="870" r:id="rId13"/>
    <p:sldId id="871" r:id="rId14"/>
    <p:sldId id="872" r:id="rId15"/>
    <p:sldId id="873" r:id="rId16"/>
    <p:sldId id="874" r:id="rId17"/>
    <p:sldId id="875" r:id="rId18"/>
    <p:sldId id="853" r:id="rId1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1pPr>
    <a:lvl2pPr marL="0" marR="0" indent="228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2pPr>
    <a:lvl3pPr marL="0" marR="0" indent="457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3pPr>
    <a:lvl4pPr marL="0" marR="0" indent="685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4pPr>
    <a:lvl5pPr marL="0" marR="0" indent="9144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5pPr>
    <a:lvl6pPr marL="0" marR="0" indent="11430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6pPr>
    <a:lvl7pPr marL="0" marR="0" indent="13716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7pPr>
    <a:lvl8pPr marL="0" marR="0" indent="16002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8pPr>
    <a:lvl9pPr marL="0" marR="0" indent="182880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lvl9pPr>
  </p:defaultTextStyle>
  <p:extLst>
    <p:ext uri="{521415D9-36F7-43E2-AB2F-B90AF26B5E84}">
      <p14:sectionLst xmlns:p14="http://schemas.microsoft.com/office/powerpoint/2010/main">
        <p14:section name="Template Slides" id="{E555AFF3-C36A-5C46-991B-C98B2B7676A9}">
          <p14:sldIdLst>
            <p14:sldId id="856"/>
            <p14:sldId id="865"/>
            <p14:sldId id="857"/>
            <p14:sldId id="866"/>
            <p14:sldId id="867"/>
            <p14:sldId id="868"/>
            <p14:sldId id="869"/>
            <p14:sldId id="870"/>
            <p14:sldId id="871"/>
            <p14:sldId id="872"/>
            <p14:sldId id="873"/>
            <p14:sldId id="874"/>
            <p14:sldId id="875"/>
            <p14:sldId id="853"/>
          </p14:sldIdLst>
        </p14:section>
      </p14:sectionLst>
    </p:ext>
    <p:ext uri="{EFAFB233-063F-42B5-8137-9DF3F51BA10A}">
      <p15:sldGuideLst xmlns:p15="http://schemas.microsoft.com/office/powerpoint/2012/main">
        <p15:guide id="1" orient="horz" pos="4320" userDrawn="1">
          <p15:clr>
            <a:srgbClr val="A4A3A4"/>
          </p15:clr>
        </p15:guide>
        <p15:guide id="2" pos="7680" userDrawn="1">
          <p15:clr>
            <a:srgbClr val="A4A3A4"/>
          </p15:clr>
        </p15:guide>
        <p15:guide id="3" orient="horz" pos="835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93444-62EE-CA4A-AA22-CD2C7E3FFD13}" v="9" dt="2020-10-13T06:22:57.39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Ref idx="minor">
          <a:srgbClr val="000000"/>
        </a:fontRef>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p:restoredTop sz="94558"/>
  </p:normalViewPr>
  <p:slideViewPr>
    <p:cSldViewPr snapToGrid="0" snapToObjects="1" showGuides="1">
      <p:cViewPr varScale="1">
        <p:scale>
          <a:sx n="41" d="100"/>
          <a:sy n="41" d="100"/>
        </p:scale>
        <p:origin x="946" y="58"/>
      </p:cViewPr>
      <p:guideLst>
        <p:guide orient="horz" pos="4320"/>
        <p:guide pos="7680"/>
        <p:guide orient="horz" pos="835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istian Dubineanschi" userId="c7f5be1f-0c36-4eb7-88bc-8f8f3492a20c" providerId="ADAL" clId="{D3993444-62EE-CA4A-AA22-CD2C7E3FFD13}"/>
    <pc:docChg chg="custSel modSld modMainMaster">
      <pc:chgData name="Cristian Dubineanschi" userId="c7f5be1f-0c36-4eb7-88bc-8f8f3492a20c" providerId="ADAL" clId="{D3993444-62EE-CA4A-AA22-CD2C7E3FFD13}" dt="2020-10-13T06:22:57.396" v="60"/>
      <pc:docMkLst>
        <pc:docMk/>
      </pc:docMkLst>
      <pc:sldChg chg="modSp mod">
        <pc:chgData name="Cristian Dubineanschi" userId="c7f5be1f-0c36-4eb7-88bc-8f8f3492a20c" providerId="ADAL" clId="{D3993444-62EE-CA4A-AA22-CD2C7E3FFD13}" dt="2020-10-13T06:19:40.984" v="4" actId="1076"/>
        <pc:sldMkLst>
          <pc:docMk/>
          <pc:sldMk cId="460277602" sldId="855"/>
        </pc:sldMkLst>
        <pc:picChg chg="mod">
          <ac:chgData name="Cristian Dubineanschi" userId="c7f5be1f-0c36-4eb7-88bc-8f8f3492a20c" providerId="ADAL" clId="{D3993444-62EE-CA4A-AA22-CD2C7E3FFD13}" dt="2020-10-13T06:19:40.984" v="4" actId="1076"/>
          <ac:picMkLst>
            <pc:docMk/>
            <pc:sldMk cId="460277602" sldId="855"/>
            <ac:picMk id="6" creationId="{1B670370-D94D-5F44-955F-3358D098A00C}"/>
          </ac:picMkLst>
        </pc:picChg>
      </pc:sldChg>
      <pc:sldMasterChg chg="modSp mod modSldLayout">
        <pc:chgData name="Cristian Dubineanschi" userId="c7f5be1f-0c36-4eb7-88bc-8f8f3492a20c" providerId="ADAL" clId="{D3993444-62EE-CA4A-AA22-CD2C7E3FFD13}" dt="2020-10-13T06:22:57.396" v="60"/>
        <pc:sldMasterMkLst>
          <pc:docMk/>
          <pc:sldMasterMk cId="0" sldId="2147483648"/>
        </pc:sldMasterMkLst>
        <pc:spChg chg="mod">
          <ac:chgData name="Cristian Dubineanschi" userId="c7f5be1f-0c36-4eb7-88bc-8f8f3492a20c" providerId="ADAL" clId="{D3993444-62EE-CA4A-AA22-CD2C7E3FFD13}" dt="2020-10-13T06:21:26.192" v="31" actId="20577"/>
          <ac:spMkLst>
            <pc:docMk/>
            <pc:sldMasterMk cId="0" sldId="2147483648"/>
            <ac:spMk id="4" creationId="{00000000-0000-0000-0000-000000000000}"/>
          </ac:spMkLst>
        </pc:spChg>
        <pc:sldLayoutChg chg="modSp mod">
          <pc:chgData name="Cristian Dubineanschi" userId="c7f5be1f-0c36-4eb7-88bc-8f8f3492a20c" providerId="ADAL" clId="{D3993444-62EE-CA4A-AA22-CD2C7E3FFD13}" dt="2020-10-13T06:20:57.703" v="11" actId="1076"/>
          <pc:sldLayoutMkLst>
            <pc:docMk/>
            <pc:sldMasterMk cId="0" sldId="2147483648"/>
            <pc:sldLayoutMk cId="0" sldId="2147483649"/>
          </pc:sldLayoutMkLst>
          <pc:picChg chg="mod">
            <ac:chgData name="Cristian Dubineanschi" userId="c7f5be1f-0c36-4eb7-88bc-8f8f3492a20c" providerId="ADAL" clId="{D3993444-62EE-CA4A-AA22-CD2C7E3FFD13}" dt="2020-10-13T06:20:57.703" v="11" actId="1076"/>
            <ac:picMkLst>
              <pc:docMk/>
              <pc:sldMasterMk cId="0" sldId="2147483648"/>
              <pc:sldLayoutMk cId="0" sldId="2147483649"/>
              <ac:picMk id="5" creationId="{431AE6B6-2749-4F4B-A8C6-FD86D59059EE}"/>
            </ac:picMkLst>
          </pc:picChg>
        </pc:sldLayoutChg>
        <pc:sldLayoutChg chg="addSp delSp modSp mod">
          <pc:chgData name="Cristian Dubineanschi" userId="c7f5be1f-0c36-4eb7-88bc-8f8f3492a20c" providerId="ADAL" clId="{D3993444-62EE-CA4A-AA22-CD2C7E3FFD13}" dt="2020-10-13T06:21:14.432" v="22" actId="20577"/>
          <pc:sldLayoutMkLst>
            <pc:docMk/>
            <pc:sldMasterMk cId="0" sldId="2147483648"/>
            <pc:sldLayoutMk cId="0" sldId="2147483650"/>
          </pc:sldLayoutMkLst>
          <pc:spChg chg="mod">
            <ac:chgData name="Cristian Dubineanschi" userId="c7f5be1f-0c36-4eb7-88bc-8f8f3492a20c" providerId="ADAL" clId="{D3993444-62EE-CA4A-AA22-CD2C7E3FFD13}" dt="2020-10-13T06:21:14.432" v="22" actId="20577"/>
            <ac:spMkLst>
              <pc:docMk/>
              <pc:sldMasterMk cId="0" sldId="2147483648"/>
              <pc:sldLayoutMk cId="0" sldId="2147483650"/>
              <ac:spMk id="21" creationId="{00000000-0000-0000-0000-000000000000}"/>
            </ac:spMkLst>
          </pc:spChg>
          <pc:picChg chg="del">
            <ac:chgData name="Cristian Dubineanschi" userId="c7f5be1f-0c36-4eb7-88bc-8f8f3492a20c" providerId="ADAL" clId="{D3993444-62EE-CA4A-AA22-CD2C7E3FFD13}" dt="2020-10-13T06:21:04.044" v="12" actId="478"/>
            <ac:picMkLst>
              <pc:docMk/>
              <pc:sldMasterMk cId="0" sldId="2147483648"/>
              <pc:sldLayoutMk cId="0" sldId="2147483650"/>
              <ac:picMk id="5" creationId="{0512AECA-8F1C-3C42-A79F-9D713F92785F}"/>
            </ac:picMkLst>
          </pc:picChg>
          <pc:picChg chg="add mod">
            <ac:chgData name="Cristian Dubineanschi" userId="c7f5be1f-0c36-4eb7-88bc-8f8f3492a20c" providerId="ADAL" clId="{D3993444-62EE-CA4A-AA22-CD2C7E3FFD13}" dt="2020-10-13T06:21:04.546" v="13"/>
            <ac:picMkLst>
              <pc:docMk/>
              <pc:sldMasterMk cId="0" sldId="2147483648"/>
              <pc:sldLayoutMk cId="0" sldId="2147483650"/>
              <ac:picMk id="6" creationId="{362367F0-A0A5-A44F-913B-25E7FB5FF81F}"/>
            </ac:picMkLst>
          </pc:picChg>
        </pc:sldLayoutChg>
        <pc:sldLayoutChg chg="addSp delSp modSp mod">
          <pc:chgData name="Cristian Dubineanschi" userId="c7f5be1f-0c36-4eb7-88bc-8f8f3492a20c" providerId="ADAL" clId="{D3993444-62EE-CA4A-AA22-CD2C7E3FFD13}" dt="2020-10-13T06:21:44.848" v="42" actId="20577"/>
          <pc:sldLayoutMkLst>
            <pc:docMk/>
            <pc:sldMasterMk cId="0" sldId="2147483648"/>
            <pc:sldLayoutMk cId="0" sldId="2147483652"/>
          </pc:sldLayoutMkLst>
          <pc:spChg chg="mod">
            <ac:chgData name="Cristian Dubineanschi" userId="c7f5be1f-0c36-4eb7-88bc-8f8f3492a20c" providerId="ADAL" clId="{D3993444-62EE-CA4A-AA22-CD2C7E3FFD13}" dt="2020-10-13T06:21:44.848" v="42" actId="20577"/>
            <ac:spMkLst>
              <pc:docMk/>
              <pc:sldMasterMk cId="0" sldId="2147483648"/>
              <pc:sldLayoutMk cId="0" sldId="2147483652"/>
              <ac:spMk id="40" creationId="{00000000-0000-0000-0000-000000000000}"/>
            </ac:spMkLst>
          </pc:spChg>
          <pc:picChg chg="add mod">
            <ac:chgData name="Cristian Dubineanschi" userId="c7f5be1f-0c36-4eb7-88bc-8f8f3492a20c" providerId="ADAL" clId="{D3993444-62EE-CA4A-AA22-CD2C7E3FFD13}" dt="2020-10-13T06:21:38.410" v="33"/>
            <ac:picMkLst>
              <pc:docMk/>
              <pc:sldMasterMk cId="0" sldId="2147483648"/>
              <pc:sldLayoutMk cId="0" sldId="2147483652"/>
              <ac:picMk id="6" creationId="{63CF37CA-AD40-AB4E-B46F-778E78F46AED}"/>
            </ac:picMkLst>
          </pc:picChg>
          <pc:picChg chg="del">
            <ac:chgData name="Cristian Dubineanschi" userId="c7f5be1f-0c36-4eb7-88bc-8f8f3492a20c" providerId="ADAL" clId="{D3993444-62EE-CA4A-AA22-CD2C7E3FFD13}" dt="2020-10-13T06:21:37.592" v="32" actId="478"/>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D3993444-62EE-CA4A-AA22-CD2C7E3FFD13}" dt="2020-10-13T06:22:22.074" v="54" actId="14826"/>
          <pc:sldLayoutMkLst>
            <pc:docMk/>
            <pc:sldMasterMk cId="0" sldId="2147483648"/>
            <pc:sldLayoutMk cId="0" sldId="2147483655"/>
          </pc:sldLayoutMkLst>
          <pc:spChg chg="mod">
            <ac:chgData name="Cristian Dubineanschi" userId="c7f5be1f-0c36-4eb7-88bc-8f8f3492a20c" providerId="ADAL" clId="{D3993444-62EE-CA4A-AA22-CD2C7E3FFD13}" dt="2020-10-13T06:21:54.036" v="51" actId="20577"/>
            <ac:spMkLst>
              <pc:docMk/>
              <pc:sldMasterMk cId="0" sldId="2147483648"/>
              <pc:sldLayoutMk cId="0" sldId="2147483655"/>
              <ac:spMk id="69" creationId="{00000000-0000-0000-0000-000000000000}"/>
            </ac:spMkLst>
          </pc:spChg>
          <pc:picChg chg="del">
            <ac:chgData name="Cristian Dubineanschi" userId="c7f5be1f-0c36-4eb7-88bc-8f8f3492a20c" providerId="ADAL" clId="{D3993444-62EE-CA4A-AA22-CD2C7E3FFD13}" dt="2020-10-13T06:22:01.702" v="52" actId="478"/>
            <ac:picMkLst>
              <pc:docMk/>
              <pc:sldMasterMk cId="0" sldId="2147483648"/>
              <pc:sldLayoutMk cId="0" sldId="2147483655"/>
              <ac:picMk id="8" creationId="{20DB3016-9EC0-E742-BFCC-656E60305A13}"/>
            </ac:picMkLst>
          </pc:picChg>
          <pc:picChg chg="add mod">
            <ac:chgData name="Cristian Dubineanschi" userId="c7f5be1f-0c36-4eb7-88bc-8f8f3492a20c" providerId="ADAL" clId="{D3993444-62EE-CA4A-AA22-CD2C7E3FFD13}" dt="2020-10-13T06:22:22.074" v="54" actId="14826"/>
            <ac:picMkLst>
              <pc:docMk/>
              <pc:sldMasterMk cId="0" sldId="2147483648"/>
              <pc:sldLayoutMk cId="0" sldId="2147483655"/>
              <ac:picMk id="9" creationId="{F13DC61F-A6DA-2E49-B395-4CFE2C026A46}"/>
            </ac:picMkLst>
          </pc:picChg>
        </pc:sldLayoutChg>
        <pc:sldLayoutChg chg="addSp delSp modSp mod">
          <pc:chgData name="Cristian Dubineanschi" userId="c7f5be1f-0c36-4eb7-88bc-8f8f3492a20c" providerId="ADAL" clId="{D3993444-62EE-CA4A-AA22-CD2C7E3FFD13}" dt="2020-10-13T06:22:39.490" v="56"/>
          <pc:sldLayoutMkLst>
            <pc:docMk/>
            <pc:sldMasterMk cId="0" sldId="2147483648"/>
            <pc:sldLayoutMk cId="0" sldId="2147483657"/>
          </pc:sldLayoutMkLst>
          <pc:picChg chg="add mod">
            <ac:chgData name="Cristian Dubineanschi" userId="c7f5be1f-0c36-4eb7-88bc-8f8f3492a20c" providerId="ADAL" clId="{D3993444-62EE-CA4A-AA22-CD2C7E3FFD13}" dt="2020-10-13T06:22:39.490" v="56"/>
            <ac:picMkLst>
              <pc:docMk/>
              <pc:sldMasterMk cId="0" sldId="2147483648"/>
              <pc:sldLayoutMk cId="0" sldId="2147483657"/>
              <ac:picMk id="6" creationId="{C359D550-1FBD-5844-A276-3BBC8F31DDBE}"/>
            </ac:picMkLst>
          </pc:picChg>
          <pc:picChg chg="del">
            <ac:chgData name="Cristian Dubineanschi" userId="c7f5be1f-0c36-4eb7-88bc-8f8f3492a20c" providerId="ADAL" clId="{D3993444-62EE-CA4A-AA22-CD2C7E3FFD13}" dt="2020-10-13T06:22:39.144" v="55" actId="478"/>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D3993444-62EE-CA4A-AA22-CD2C7E3FFD13}" dt="2020-10-13T06:22:51.620" v="58"/>
          <pc:sldLayoutMkLst>
            <pc:docMk/>
            <pc:sldMasterMk cId="0" sldId="2147483648"/>
            <pc:sldLayoutMk cId="1492466279" sldId="2147483659"/>
          </pc:sldLayoutMkLst>
          <pc:picChg chg="add mod">
            <ac:chgData name="Cristian Dubineanschi" userId="c7f5be1f-0c36-4eb7-88bc-8f8f3492a20c" providerId="ADAL" clId="{D3993444-62EE-CA4A-AA22-CD2C7E3FFD13}" dt="2020-10-13T06:22:51.620" v="58"/>
            <ac:picMkLst>
              <pc:docMk/>
              <pc:sldMasterMk cId="0" sldId="2147483648"/>
              <pc:sldLayoutMk cId="1492466279" sldId="2147483659"/>
              <ac:picMk id="3" creationId="{5AFBB56E-9FCC-654A-BA50-AF4A64A420DD}"/>
            </ac:picMkLst>
          </pc:picChg>
          <pc:picChg chg="del">
            <ac:chgData name="Cristian Dubineanschi" userId="c7f5be1f-0c36-4eb7-88bc-8f8f3492a20c" providerId="ADAL" clId="{D3993444-62EE-CA4A-AA22-CD2C7E3FFD13}" dt="2020-10-13T06:22:51.236" v="57" actId="478"/>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D3993444-62EE-CA4A-AA22-CD2C7E3FFD13}" dt="2020-10-13T06:22:57.396" v="60"/>
          <pc:sldLayoutMkLst>
            <pc:docMk/>
            <pc:sldMasterMk cId="0" sldId="2147483648"/>
            <pc:sldLayoutMk cId="2697321429" sldId="2147483660"/>
          </pc:sldLayoutMkLst>
          <pc:picChg chg="add mod">
            <ac:chgData name="Cristian Dubineanschi" userId="c7f5be1f-0c36-4eb7-88bc-8f8f3492a20c" providerId="ADAL" clId="{D3993444-62EE-CA4A-AA22-CD2C7E3FFD13}" dt="2020-10-13T06:22:57.396" v="60"/>
            <ac:picMkLst>
              <pc:docMk/>
              <pc:sldMasterMk cId="0" sldId="2147483648"/>
              <pc:sldLayoutMk cId="2697321429" sldId="2147483660"/>
              <ac:picMk id="5" creationId="{883C5F5F-2366-5749-B5CD-681B99B6F3F0}"/>
            </ac:picMkLst>
          </pc:picChg>
          <pc:picChg chg="del">
            <ac:chgData name="Cristian Dubineanschi" userId="c7f5be1f-0c36-4eb7-88bc-8f8f3492a20c" providerId="ADAL" clId="{D3993444-62EE-CA4A-AA22-CD2C7E3FFD13}" dt="2020-10-13T06:22:57.053" v="59" actId="478"/>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A44C13B0-2D76-9745-8027-4DB06D54348E}"/>
    <pc:docChg chg="undo custSel addSld modSld sldOrd modMainMaster">
      <pc:chgData name="Cristian Dubineanschi" userId="c7f5be1f-0c36-4eb7-88bc-8f8f3492a20c" providerId="ADAL" clId="{A44C13B0-2D76-9745-8027-4DB06D54348E}" dt="2020-09-25T08:21:41.067" v="81" actId="20578"/>
      <pc:docMkLst>
        <pc:docMk/>
      </pc:docMkLst>
      <pc:sldChg chg="modSp mod">
        <pc:chgData name="Cristian Dubineanschi" userId="c7f5be1f-0c36-4eb7-88bc-8f8f3492a20c" providerId="ADAL" clId="{A44C13B0-2D76-9745-8027-4DB06D54348E}" dt="2020-09-25T07:54:44.279" v="7" actId="1076"/>
        <pc:sldMkLst>
          <pc:docMk/>
          <pc:sldMk cId="460277602" sldId="855"/>
        </pc:sldMkLst>
        <pc:picChg chg="mod">
          <ac:chgData name="Cristian Dubineanschi" userId="c7f5be1f-0c36-4eb7-88bc-8f8f3492a20c" providerId="ADAL" clId="{A44C13B0-2D76-9745-8027-4DB06D54348E}" dt="2020-09-25T07:54:44.279" v="7" actId="1076"/>
          <ac:picMkLst>
            <pc:docMk/>
            <pc:sldMk cId="460277602" sldId="855"/>
            <ac:picMk id="6" creationId="{1B670370-D94D-5F44-955F-3358D098A00C}"/>
          </ac:picMkLst>
        </pc:picChg>
      </pc:sldChg>
      <pc:sldChg chg="add ord">
        <pc:chgData name="Cristian Dubineanschi" userId="c7f5be1f-0c36-4eb7-88bc-8f8f3492a20c" providerId="ADAL" clId="{A44C13B0-2D76-9745-8027-4DB06D54348E}" dt="2020-09-25T08:21:41.067" v="81" actId="20578"/>
        <pc:sldMkLst>
          <pc:docMk/>
          <pc:sldMk cId="2951657864" sldId="857"/>
        </pc:sldMkLst>
      </pc:sldChg>
      <pc:sldMasterChg chg="modSp mod modSldLayout">
        <pc:chgData name="Cristian Dubineanschi" userId="c7f5be1f-0c36-4eb7-88bc-8f8f3492a20c" providerId="ADAL" clId="{A44C13B0-2D76-9745-8027-4DB06D54348E}" dt="2020-09-25T08:01:27.302" v="79"/>
        <pc:sldMasterMkLst>
          <pc:docMk/>
          <pc:sldMasterMk cId="0" sldId="2147483648"/>
        </pc:sldMasterMkLst>
        <pc:spChg chg="mod">
          <ac:chgData name="Cristian Dubineanschi" userId="c7f5be1f-0c36-4eb7-88bc-8f8f3492a20c" providerId="ADAL" clId="{A44C13B0-2D76-9745-8027-4DB06D54348E}" dt="2020-09-25T07:56:34.819" v="35" actId="20577"/>
          <ac:spMkLst>
            <pc:docMk/>
            <pc:sldMasterMk cId="0" sldId="2147483648"/>
            <ac:spMk id="4" creationId="{00000000-0000-0000-0000-000000000000}"/>
          </ac:spMkLst>
        </pc:spChg>
        <pc:sldLayoutChg chg="addSp delSp modSp mod">
          <pc:chgData name="Cristian Dubineanschi" userId="c7f5be1f-0c36-4eb7-88bc-8f8f3492a20c" providerId="ADAL" clId="{A44C13B0-2D76-9745-8027-4DB06D54348E}" dt="2020-09-25T07:57:52.208" v="65"/>
          <pc:sldLayoutMkLst>
            <pc:docMk/>
            <pc:sldMasterMk cId="0" sldId="2147483648"/>
            <pc:sldLayoutMk cId="0" sldId="2147483649"/>
          </pc:sldLayoutMkLst>
          <pc:picChg chg="del mod">
            <ac:chgData name="Cristian Dubineanschi" userId="c7f5be1f-0c36-4eb7-88bc-8f8f3492a20c" providerId="ADAL" clId="{A44C13B0-2D76-9745-8027-4DB06D54348E}" dt="2020-09-25T07:57:46.979" v="64" actId="478"/>
            <ac:picMkLst>
              <pc:docMk/>
              <pc:sldMasterMk cId="0" sldId="2147483648"/>
              <pc:sldLayoutMk cId="0" sldId="2147483649"/>
              <ac:picMk id="3" creationId="{BABDD916-76D6-9A4F-8916-73B2E5EFC1D2}"/>
            </ac:picMkLst>
          </pc:picChg>
          <pc:picChg chg="add mod">
            <ac:chgData name="Cristian Dubineanschi" userId="c7f5be1f-0c36-4eb7-88bc-8f8f3492a20c" providerId="ADAL" clId="{A44C13B0-2D76-9745-8027-4DB06D54348E}" dt="2020-09-25T07:57:52.208" v="65"/>
            <ac:picMkLst>
              <pc:docMk/>
              <pc:sldMasterMk cId="0" sldId="2147483648"/>
              <pc:sldLayoutMk cId="0" sldId="2147483649"/>
              <ac:picMk id="5" creationId="{431AE6B6-2749-4F4B-A8C6-FD86D59059EE}"/>
            </ac:picMkLst>
          </pc:picChg>
        </pc:sldLayoutChg>
        <pc:sldLayoutChg chg="modSp mod">
          <pc:chgData name="Cristian Dubineanschi" userId="c7f5be1f-0c36-4eb7-88bc-8f8f3492a20c" providerId="ADAL" clId="{A44C13B0-2D76-9745-8027-4DB06D54348E}" dt="2020-09-25T07:57:40.220" v="62" actId="1076"/>
          <pc:sldLayoutMkLst>
            <pc:docMk/>
            <pc:sldMasterMk cId="0" sldId="2147483648"/>
            <pc:sldLayoutMk cId="0" sldId="2147483650"/>
          </pc:sldLayoutMkLst>
          <pc:spChg chg="mod">
            <ac:chgData name="Cristian Dubineanschi" userId="c7f5be1f-0c36-4eb7-88bc-8f8f3492a20c" providerId="ADAL" clId="{A44C13B0-2D76-9745-8027-4DB06D54348E}" dt="2020-09-25T07:56:18.064" v="23" actId="20577"/>
            <ac:spMkLst>
              <pc:docMk/>
              <pc:sldMasterMk cId="0" sldId="2147483648"/>
              <pc:sldLayoutMk cId="0" sldId="2147483650"/>
              <ac:spMk id="21" creationId="{00000000-0000-0000-0000-000000000000}"/>
            </ac:spMkLst>
          </pc:spChg>
          <pc:picChg chg="mod">
            <ac:chgData name="Cristian Dubineanschi" userId="c7f5be1f-0c36-4eb7-88bc-8f8f3492a20c" providerId="ADAL" clId="{A44C13B0-2D76-9745-8027-4DB06D54348E}" dt="2020-09-25T07:57:40.220" v="62" actId="1076"/>
            <ac:picMkLst>
              <pc:docMk/>
              <pc:sldMasterMk cId="0" sldId="2147483648"/>
              <pc:sldLayoutMk cId="0" sldId="2147483650"/>
              <ac:picMk id="5" creationId="{0512AECA-8F1C-3C42-A79F-9D713F92785F}"/>
            </ac:picMkLst>
          </pc:picChg>
        </pc:sldLayoutChg>
        <pc:sldLayoutChg chg="addSp delSp modSp mod">
          <pc:chgData name="Cristian Dubineanschi" userId="c7f5be1f-0c36-4eb7-88bc-8f8f3492a20c" providerId="ADAL" clId="{A44C13B0-2D76-9745-8027-4DB06D54348E}" dt="2020-09-25T07:57:55.932" v="67"/>
          <pc:sldLayoutMkLst>
            <pc:docMk/>
            <pc:sldMasterMk cId="0" sldId="2147483648"/>
            <pc:sldLayoutMk cId="0" sldId="2147483652"/>
          </pc:sldLayoutMkLst>
          <pc:spChg chg="mod">
            <ac:chgData name="Cristian Dubineanschi" userId="c7f5be1f-0c36-4eb7-88bc-8f8f3492a20c" providerId="ADAL" clId="{A44C13B0-2D76-9745-8027-4DB06D54348E}" dt="2020-09-25T07:56:57.662" v="46"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A44C13B0-2D76-9745-8027-4DB06D54348E}" dt="2020-09-25T07:57:55.439" v="66" actId="478"/>
            <ac:picMkLst>
              <pc:docMk/>
              <pc:sldMasterMk cId="0" sldId="2147483648"/>
              <pc:sldLayoutMk cId="0" sldId="2147483652"/>
              <ac:picMk id="6" creationId="{9B49FFD8-93BE-FF41-B7BE-20F4AD86041B}"/>
            </ac:picMkLst>
          </pc:picChg>
          <pc:picChg chg="add mod">
            <ac:chgData name="Cristian Dubineanschi" userId="c7f5be1f-0c36-4eb7-88bc-8f8f3492a20c" providerId="ADAL" clId="{A44C13B0-2D76-9745-8027-4DB06D54348E}" dt="2020-09-25T07:57:55.932" v="67"/>
            <ac:picMkLst>
              <pc:docMk/>
              <pc:sldMasterMk cId="0" sldId="2147483648"/>
              <pc:sldLayoutMk cId="0" sldId="2147483652"/>
              <ac:picMk id="8" creationId="{659EAC89-6F8F-954F-9832-4717A8D4160F}"/>
            </ac:picMkLst>
          </pc:picChg>
        </pc:sldLayoutChg>
        <pc:sldLayoutChg chg="addSp delSp modSp mod">
          <pc:chgData name="Cristian Dubineanschi" userId="c7f5be1f-0c36-4eb7-88bc-8f8f3492a20c" providerId="ADAL" clId="{A44C13B0-2D76-9745-8027-4DB06D54348E}" dt="2020-09-25T08:01:21.695" v="77" actId="478"/>
          <pc:sldLayoutMkLst>
            <pc:docMk/>
            <pc:sldMasterMk cId="0" sldId="2147483648"/>
            <pc:sldLayoutMk cId="0" sldId="2147483655"/>
          </pc:sldLayoutMkLst>
          <pc:spChg chg="mod">
            <ac:chgData name="Cristian Dubineanschi" userId="c7f5be1f-0c36-4eb7-88bc-8f8f3492a20c" providerId="ADAL" clId="{A44C13B0-2D76-9745-8027-4DB06D54348E}" dt="2020-09-25T07:57:16.414" v="60" actId="20577"/>
            <ac:spMkLst>
              <pc:docMk/>
              <pc:sldMasterMk cId="0" sldId="2147483648"/>
              <pc:sldLayoutMk cId="0" sldId="2147483655"/>
              <ac:spMk id="69" creationId="{00000000-0000-0000-0000-000000000000}"/>
            </ac:spMkLst>
          </pc:spChg>
          <pc:picChg chg="del mod">
            <ac:chgData name="Cristian Dubineanschi" userId="c7f5be1f-0c36-4eb7-88bc-8f8f3492a20c" providerId="ADAL" clId="{A44C13B0-2D76-9745-8027-4DB06D54348E}" dt="2020-09-25T08:01:21.695" v="77" actId="478"/>
            <ac:picMkLst>
              <pc:docMk/>
              <pc:sldMasterMk cId="0" sldId="2147483648"/>
              <pc:sldLayoutMk cId="0" sldId="2147483655"/>
              <ac:picMk id="6" creationId="{87FF141D-63CA-184D-BAE7-8529E8E734A4}"/>
            </ac:picMkLst>
          </pc:picChg>
          <pc:picChg chg="add mod">
            <ac:chgData name="Cristian Dubineanschi" userId="c7f5be1f-0c36-4eb7-88bc-8f8f3492a20c" providerId="ADAL" clId="{A44C13B0-2D76-9745-8027-4DB06D54348E}" dt="2020-09-25T08:01:19.728" v="76" actId="14826"/>
            <ac:picMkLst>
              <pc:docMk/>
              <pc:sldMasterMk cId="0" sldId="2147483648"/>
              <pc:sldLayoutMk cId="0" sldId="2147483655"/>
              <ac:picMk id="8" creationId="{20DB3016-9EC0-E742-BFCC-656E60305A13}"/>
            </ac:picMkLst>
          </pc:picChg>
        </pc:sldLayoutChg>
        <pc:sldLayoutChg chg="addSp delSp modSp mod">
          <pc:chgData name="Cristian Dubineanschi" userId="c7f5be1f-0c36-4eb7-88bc-8f8f3492a20c" providerId="ADAL" clId="{A44C13B0-2D76-9745-8027-4DB06D54348E}" dt="2020-09-25T08:01:27.302" v="79"/>
          <pc:sldLayoutMkLst>
            <pc:docMk/>
            <pc:sldMasterMk cId="0" sldId="2147483648"/>
            <pc:sldLayoutMk cId="0" sldId="2147483657"/>
          </pc:sldLayoutMkLst>
          <pc:picChg chg="del mod">
            <ac:chgData name="Cristian Dubineanschi" userId="c7f5be1f-0c36-4eb7-88bc-8f8f3492a20c" providerId="ADAL" clId="{A44C13B0-2D76-9745-8027-4DB06D54348E}" dt="2020-09-25T08:01:26.690" v="78" actId="478"/>
            <ac:picMkLst>
              <pc:docMk/>
              <pc:sldMasterMk cId="0" sldId="2147483648"/>
              <pc:sldLayoutMk cId="0" sldId="2147483657"/>
              <ac:picMk id="6" creationId="{E41B7131-893E-5945-A6CF-4B41D935F078}"/>
            </ac:picMkLst>
          </pc:picChg>
          <pc:picChg chg="add mod">
            <ac:chgData name="Cristian Dubineanschi" userId="c7f5be1f-0c36-4eb7-88bc-8f8f3492a20c" providerId="ADAL" clId="{A44C13B0-2D76-9745-8027-4DB06D54348E}" dt="2020-09-25T08:01:27.302" v="79"/>
            <ac:picMkLst>
              <pc:docMk/>
              <pc:sldMasterMk cId="0" sldId="2147483648"/>
              <pc:sldLayoutMk cId="0" sldId="2147483657"/>
              <ac:picMk id="7" creationId="{9A574611-486E-294E-90B3-CFC8262D172C}"/>
            </ac:picMkLst>
          </pc:picChg>
        </pc:sldLayoutChg>
        <pc:sldLayoutChg chg="addSp delSp modSp mod">
          <pc:chgData name="Cristian Dubineanschi" userId="c7f5be1f-0c36-4eb7-88bc-8f8f3492a20c" providerId="ADAL" clId="{A44C13B0-2D76-9745-8027-4DB06D54348E}" dt="2020-09-25T07:58:06.627" v="69"/>
          <pc:sldLayoutMkLst>
            <pc:docMk/>
            <pc:sldMasterMk cId="0" sldId="2147483648"/>
            <pc:sldLayoutMk cId="1492466279" sldId="2147483659"/>
          </pc:sldLayoutMkLst>
          <pc:picChg chg="del">
            <ac:chgData name="Cristian Dubineanschi" userId="c7f5be1f-0c36-4eb7-88bc-8f8f3492a20c" providerId="ADAL" clId="{A44C13B0-2D76-9745-8027-4DB06D54348E}" dt="2020-09-25T07:58:06.084" v="68" actId="478"/>
            <ac:picMkLst>
              <pc:docMk/>
              <pc:sldMasterMk cId="0" sldId="2147483648"/>
              <pc:sldLayoutMk cId="1492466279" sldId="2147483659"/>
              <ac:picMk id="3" creationId="{26C045BA-244C-3443-B110-AC1CC053E913}"/>
            </ac:picMkLst>
          </pc:picChg>
          <pc:picChg chg="add mod">
            <ac:chgData name="Cristian Dubineanschi" userId="c7f5be1f-0c36-4eb7-88bc-8f8f3492a20c" providerId="ADAL" clId="{A44C13B0-2D76-9745-8027-4DB06D54348E}" dt="2020-09-25T07:58:06.627" v="69"/>
            <ac:picMkLst>
              <pc:docMk/>
              <pc:sldMasterMk cId="0" sldId="2147483648"/>
              <pc:sldLayoutMk cId="1492466279" sldId="2147483659"/>
              <ac:picMk id="4" creationId="{76ADB65E-5B3C-5645-AFB1-92BF96E72A24}"/>
            </ac:picMkLst>
          </pc:picChg>
        </pc:sldLayoutChg>
        <pc:sldLayoutChg chg="addSp delSp modSp mod">
          <pc:chgData name="Cristian Dubineanschi" userId="c7f5be1f-0c36-4eb7-88bc-8f8f3492a20c" providerId="ADAL" clId="{A44C13B0-2D76-9745-8027-4DB06D54348E}" dt="2020-09-25T07:58:11.273" v="71"/>
          <pc:sldLayoutMkLst>
            <pc:docMk/>
            <pc:sldMasterMk cId="0" sldId="2147483648"/>
            <pc:sldLayoutMk cId="2697321429" sldId="2147483660"/>
          </pc:sldLayoutMkLst>
          <pc:picChg chg="del">
            <ac:chgData name="Cristian Dubineanschi" userId="c7f5be1f-0c36-4eb7-88bc-8f8f3492a20c" providerId="ADAL" clId="{A44C13B0-2D76-9745-8027-4DB06D54348E}" dt="2020-09-25T07:58:10.662" v="70" actId="478"/>
            <ac:picMkLst>
              <pc:docMk/>
              <pc:sldMasterMk cId="0" sldId="2147483648"/>
              <pc:sldLayoutMk cId="2697321429" sldId="2147483660"/>
              <ac:picMk id="5" creationId="{AFB0B7F9-ECE4-1747-93C6-DBB055E86874}"/>
            </ac:picMkLst>
          </pc:picChg>
          <pc:picChg chg="add mod">
            <ac:chgData name="Cristian Dubineanschi" userId="c7f5be1f-0c36-4eb7-88bc-8f8f3492a20c" providerId="ADAL" clId="{A44C13B0-2D76-9745-8027-4DB06D54348E}" dt="2020-09-25T07:58:11.273" v="71"/>
            <ac:picMkLst>
              <pc:docMk/>
              <pc:sldMasterMk cId="0" sldId="2147483648"/>
              <pc:sldLayoutMk cId="2697321429" sldId="2147483660"/>
              <ac:picMk id="6" creationId="{1644DE9A-963D-1B47-B7B8-3BBEFB28A13F}"/>
            </ac:picMkLst>
          </pc:picChg>
        </pc:sldLayoutChg>
      </pc:sldMasterChg>
    </pc:docChg>
  </pc:docChgLst>
  <pc:docChgLst>
    <pc:chgData name="Cristian Dubineanschi" userId="c7f5be1f-0c36-4eb7-88bc-8f8f3492a20c" providerId="ADAL" clId="{1EE3E6BF-FB6F-C54A-936A-3CE72A9BDE64}"/>
    <pc:docChg chg="undo custSel modSld modMainMaster">
      <pc:chgData name="Cristian Dubineanschi" userId="c7f5be1f-0c36-4eb7-88bc-8f8f3492a20c" providerId="ADAL" clId="{1EE3E6BF-FB6F-C54A-936A-3CE72A9BDE64}" dt="2020-07-27T09:51:02.463" v="203" actId="478"/>
      <pc:docMkLst>
        <pc:docMk/>
      </pc:docMkLst>
      <pc:sldChg chg="delSp modSp mod">
        <pc:chgData name="Cristian Dubineanschi" userId="c7f5be1f-0c36-4eb7-88bc-8f8f3492a20c" providerId="ADAL" clId="{1EE3E6BF-FB6F-C54A-936A-3CE72A9BDE64}" dt="2020-07-27T09:49:22.751" v="197" actId="20577"/>
        <pc:sldMkLst>
          <pc:docMk/>
          <pc:sldMk cId="0" sldId="273"/>
        </pc:sldMkLst>
        <pc:spChg chg="mod">
          <ac:chgData name="Cristian Dubineanschi" userId="c7f5be1f-0c36-4eb7-88bc-8f8f3492a20c" providerId="ADAL" clId="{1EE3E6BF-FB6F-C54A-936A-3CE72A9BDE64}" dt="2020-07-27T09:49:09.305" v="192" actId="14100"/>
          <ac:spMkLst>
            <pc:docMk/>
            <pc:sldMk cId="0" sldId="273"/>
            <ac:spMk id="429" creationId="{00000000-0000-0000-0000-000000000000}"/>
          </ac:spMkLst>
        </pc:spChg>
        <pc:spChg chg="mod">
          <ac:chgData name="Cristian Dubineanschi" userId="c7f5be1f-0c36-4eb7-88bc-8f8f3492a20c" providerId="ADAL" clId="{1EE3E6BF-FB6F-C54A-936A-3CE72A9BDE64}" dt="2020-07-27T09:49:22.751" v="197" actId="20577"/>
          <ac:spMkLst>
            <pc:docMk/>
            <pc:sldMk cId="0" sldId="273"/>
            <ac:spMk id="430" creationId="{00000000-0000-0000-0000-000000000000}"/>
          </ac:spMkLst>
        </pc:spChg>
        <pc:picChg chg="del">
          <ac:chgData name="Cristian Dubineanschi" userId="c7f5be1f-0c36-4eb7-88bc-8f8f3492a20c" providerId="ADAL" clId="{1EE3E6BF-FB6F-C54A-936A-3CE72A9BDE64}" dt="2020-07-27T09:38:24.943" v="9" actId="478"/>
          <ac:picMkLst>
            <pc:docMk/>
            <pc:sldMk cId="0" sldId="273"/>
            <ac:picMk id="6" creationId="{7BBA7085-98BE-A047-8210-A2AD20A52C90}"/>
          </ac:picMkLst>
        </pc:picChg>
      </pc:sldChg>
      <pc:sldChg chg="addSp delSp modSp mod">
        <pc:chgData name="Cristian Dubineanschi" userId="c7f5be1f-0c36-4eb7-88bc-8f8f3492a20c" providerId="ADAL" clId="{1EE3E6BF-FB6F-C54A-936A-3CE72A9BDE64}" dt="2020-07-27T09:50:35.722" v="201" actId="1076"/>
        <pc:sldMkLst>
          <pc:docMk/>
          <pc:sldMk cId="460277602" sldId="855"/>
        </pc:sldMkLst>
        <pc:picChg chg="del">
          <ac:chgData name="Cristian Dubineanschi" userId="c7f5be1f-0c36-4eb7-88bc-8f8f3492a20c" providerId="ADAL" clId="{1EE3E6BF-FB6F-C54A-936A-3CE72A9BDE64}" dt="2020-07-27T09:37:49.746" v="0" actId="478"/>
          <ac:picMkLst>
            <pc:docMk/>
            <pc:sldMk cId="460277602" sldId="855"/>
            <ac:picMk id="2" creationId="{C13D6B0D-F0A5-4742-9FDA-97D681F90779}"/>
          </ac:picMkLst>
        </pc:picChg>
        <pc:picChg chg="add del mod">
          <ac:chgData name="Cristian Dubineanschi" userId="c7f5be1f-0c36-4eb7-88bc-8f8f3492a20c" providerId="ADAL" clId="{1EE3E6BF-FB6F-C54A-936A-3CE72A9BDE64}" dt="2020-07-27T09:37:58.232" v="5"/>
          <ac:picMkLst>
            <pc:docMk/>
            <pc:sldMk cId="460277602" sldId="855"/>
            <ac:picMk id="4" creationId="{DB40F809-4146-A84A-ACA7-DE435A76D3C5}"/>
          </ac:picMkLst>
        </pc:picChg>
        <pc:picChg chg="add mod">
          <ac:chgData name="Cristian Dubineanschi" userId="c7f5be1f-0c36-4eb7-88bc-8f8f3492a20c" providerId="ADAL" clId="{1EE3E6BF-FB6F-C54A-936A-3CE72A9BDE64}" dt="2020-07-27T09:50:35.722" v="201" actId="1076"/>
          <ac:picMkLst>
            <pc:docMk/>
            <pc:sldMk cId="460277602" sldId="855"/>
            <ac:picMk id="6" creationId="{1B670370-D94D-5F44-955F-3358D098A00C}"/>
          </ac:picMkLst>
        </pc:picChg>
      </pc:sldChg>
      <pc:sldChg chg="delSp modSp mod">
        <pc:chgData name="Cristian Dubineanschi" userId="c7f5be1f-0c36-4eb7-88bc-8f8f3492a20c" providerId="ADAL" clId="{1EE3E6BF-FB6F-C54A-936A-3CE72A9BDE64}" dt="2020-07-27T09:51:02.463" v="203" actId="478"/>
        <pc:sldMkLst>
          <pc:docMk/>
          <pc:sldMk cId="3175711966" sldId="856"/>
        </pc:sldMkLst>
        <pc:spChg chg="mod">
          <ac:chgData name="Cristian Dubineanschi" userId="c7f5be1f-0c36-4eb7-88bc-8f8f3492a20c" providerId="ADAL" clId="{1EE3E6BF-FB6F-C54A-936A-3CE72A9BDE64}" dt="2020-07-27T09:48:51.008" v="169" actId="20577"/>
          <ac:spMkLst>
            <pc:docMk/>
            <pc:sldMk cId="3175711966" sldId="856"/>
            <ac:spMk id="4" creationId="{8E0DF588-9C91-3647-A678-2FD0FD3F6FB0}"/>
          </ac:spMkLst>
        </pc:spChg>
        <pc:picChg chg="del">
          <ac:chgData name="Cristian Dubineanschi" userId="c7f5be1f-0c36-4eb7-88bc-8f8f3492a20c" providerId="ADAL" clId="{1EE3E6BF-FB6F-C54A-936A-3CE72A9BDE64}" dt="2020-07-27T09:51:02.463" v="203" actId="478"/>
          <ac:picMkLst>
            <pc:docMk/>
            <pc:sldMk cId="3175711966" sldId="856"/>
            <ac:picMk id="6" creationId="{18167787-F616-A440-8FB2-899EBC9D879F}"/>
          </ac:picMkLst>
        </pc:picChg>
      </pc:sldChg>
      <pc:sldMasterChg chg="modSp mod modSldLayout">
        <pc:chgData name="Cristian Dubineanschi" userId="c7f5be1f-0c36-4eb7-88bc-8f8f3492a20c" providerId="ADAL" clId="{1EE3E6BF-FB6F-C54A-936A-3CE72A9BDE64}" dt="2020-07-27T09:50:49.766" v="202" actId="478"/>
        <pc:sldMasterMkLst>
          <pc:docMk/>
          <pc:sldMasterMk cId="0" sldId="2147483648"/>
        </pc:sldMasterMkLst>
        <pc:spChg chg="mod">
          <ac:chgData name="Cristian Dubineanschi" userId="c7f5be1f-0c36-4eb7-88bc-8f8f3492a20c" providerId="ADAL" clId="{1EE3E6BF-FB6F-C54A-936A-3CE72A9BDE64}" dt="2020-07-27T09:45:10.630" v="108" actId="20577"/>
          <ac:spMkLst>
            <pc:docMk/>
            <pc:sldMasterMk cId="0" sldId="2147483648"/>
            <ac:spMk id="4" creationId="{00000000-0000-0000-0000-000000000000}"/>
          </ac:spMkLst>
        </pc:spChg>
        <pc:sldLayoutChg chg="modSp mod">
          <pc:chgData name="Cristian Dubineanschi" userId="c7f5be1f-0c36-4eb7-88bc-8f8f3492a20c" providerId="ADAL" clId="{1EE3E6BF-FB6F-C54A-936A-3CE72A9BDE64}" dt="2020-07-27T09:42:57.841" v="13" actId="1076"/>
          <pc:sldLayoutMkLst>
            <pc:docMk/>
            <pc:sldMasterMk cId="0" sldId="2147483648"/>
            <pc:sldLayoutMk cId="0" sldId="2147483649"/>
          </pc:sldLayoutMkLst>
          <pc:picChg chg="mod">
            <ac:chgData name="Cristian Dubineanschi" userId="c7f5be1f-0c36-4eb7-88bc-8f8f3492a20c" providerId="ADAL" clId="{1EE3E6BF-FB6F-C54A-936A-3CE72A9BDE64}" dt="2020-07-27T09:42:57.841" v="13" actId="1076"/>
            <ac:picMkLst>
              <pc:docMk/>
              <pc:sldMasterMk cId="0" sldId="2147483648"/>
              <pc:sldLayoutMk cId="0" sldId="2147483649"/>
              <ac:picMk id="3" creationId="{BABDD916-76D6-9A4F-8916-73B2E5EFC1D2}"/>
            </ac:picMkLst>
          </pc:picChg>
        </pc:sldLayoutChg>
        <pc:sldLayoutChg chg="addSp delSp modSp mod">
          <pc:chgData name="Cristian Dubineanschi" userId="c7f5be1f-0c36-4eb7-88bc-8f8f3492a20c" providerId="ADAL" clId="{1EE3E6BF-FB6F-C54A-936A-3CE72A9BDE64}" dt="2020-07-27T09:45:41.198" v="123" actId="20577"/>
          <pc:sldLayoutMkLst>
            <pc:docMk/>
            <pc:sldMasterMk cId="0" sldId="2147483648"/>
            <pc:sldLayoutMk cId="0" sldId="2147483650"/>
          </pc:sldLayoutMkLst>
          <pc:spChg chg="mod">
            <ac:chgData name="Cristian Dubineanschi" userId="c7f5be1f-0c36-4eb7-88bc-8f8f3492a20c" providerId="ADAL" clId="{1EE3E6BF-FB6F-C54A-936A-3CE72A9BDE64}" dt="2020-07-27T09:45:41.198" v="123" actId="20577"/>
            <ac:spMkLst>
              <pc:docMk/>
              <pc:sldMasterMk cId="0" sldId="2147483648"/>
              <pc:sldLayoutMk cId="0" sldId="2147483650"/>
              <ac:spMk id="21" creationId="{00000000-0000-0000-0000-000000000000}"/>
            </ac:spMkLst>
          </pc:spChg>
          <pc:picChg chg="add mod">
            <ac:chgData name="Cristian Dubineanschi" userId="c7f5be1f-0c36-4eb7-88bc-8f8f3492a20c" providerId="ADAL" clId="{1EE3E6BF-FB6F-C54A-936A-3CE72A9BDE64}" dt="2020-07-27T09:43:07.013" v="15"/>
            <ac:picMkLst>
              <pc:docMk/>
              <pc:sldMasterMk cId="0" sldId="2147483648"/>
              <pc:sldLayoutMk cId="0" sldId="2147483650"/>
              <ac:picMk id="5" creationId="{0512AECA-8F1C-3C42-A79F-9D713F92785F}"/>
            </ac:picMkLst>
          </pc:picChg>
          <pc:picChg chg="del">
            <ac:chgData name="Cristian Dubineanschi" userId="c7f5be1f-0c36-4eb7-88bc-8f8f3492a20c" providerId="ADAL" clId="{1EE3E6BF-FB6F-C54A-936A-3CE72A9BDE64}" dt="2020-07-27T09:43:06.371" v="14" actId="478"/>
            <ac:picMkLst>
              <pc:docMk/>
              <pc:sldMasterMk cId="0" sldId="2147483648"/>
              <pc:sldLayoutMk cId="0" sldId="2147483650"/>
              <ac:picMk id="6" creationId="{69FFBF8B-0EEF-1947-A8A8-0A3EBA065A4D}"/>
            </ac:picMkLst>
          </pc:picChg>
        </pc:sldLayoutChg>
        <pc:sldLayoutChg chg="addSp delSp modSp mod">
          <pc:chgData name="Cristian Dubineanschi" userId="c7f5be1f-0c36-4eb7-88bc-8f8f3492a20c" providerId="ADAL" clId="{1EE3E6BF-FB6F-C54A-936A-3CE72A9BDE64}" dt="2020-07-27T09:45:53.776" v="145" actId="20577"/>
          <pc:sldLayoutMkLst>
            <pc:docMk/>
            <pc:sldMasterMk cId="0" sldId="2147483648"/>
            <pc:sldLayoutMk cId="0" sldId="2147483652"/>
          </pc:sldLayoutMkLst>
          <pc:spChg chg="mod">
            <ac:chgData name="Cristian Dubineanschi" userId="c7f5be1f-0c36-4eb7-88bc-8f8f3492a20c" providerId="ADAL" clId="{1EE3E6BF-FB6F-C54A-936A-3CE72A9BDE64}" dt="2020-07-27T09:45:53.776" v="145" actId="20577"/>
            <ac:spMkLst>
              <pc:docMk/>
              <pc:sldMasterMk cId="0" sldId="2147483648"/>
              <pc:sldLayoutMk cId="0" sldId="2147483652"/>
              <ac:spMk id="40" creationId="{00000000-0000-0000-0000-000000000000}"/>
            </ac:spMkLst>
          </pc:spChg>
          <pc:picChg chg="del">
            <ac:chgData name="Cristian Dubineanschi" userId="c7f5be1f-0c36-4eb7-88bc-8f8f3492a20c" providerId="ADAL" clId="{1EE3E6BF-FB6F-C54A-936A-3CE72A9BDE64}" dt="2020-07-27T09:43:10.931" v="16" actId="478"/>
            <ac:picMkLst>
              <pc:docMk/>
              <pc:sldMasterMk cId="0" sldId="2147483648"/>
              <pc:sldLayoutMk cId="0" sldId="2147483652"/>
              <ac:picMk id="5" creationId="{5253D3A5-EB68-4144-A0F8-7D9866EEB1F9}"/>
            </ac:picMkLst>
          </pc:picChg>
          <pc:picChg chg="add mod">
            <ac:chgData name="Cristian Dubineanschi" userId="c7f5be1f-0c36-4eb7-88bc-8f8f3492a20c" providerId="ADAL" clId="{1EE3E6BF-FB6F-C54A-936A-3CE72A9BDE64}" dt="2020-07-27T09:43:11.428" v="17"/>
            <ac:picMkLst>
              <pc:docMk/>
              <pc:sldMasterMk cId="0" sldId="2147483648"/>
              <pc:sldLayoutMk cId="0" sldId="2147483652"/>
              <ac:picMk id="6" creationId="{9B49FFD8-93BE-FF41-B7BE-20F4AD86041B}"/>
            </ac:picMkLst>
          </pc:picChg>
        </pc:sldLayoutChg>
        <pc:sldLayoutChg chg="addSp delSp modSp mod">
          <pc:chgData name="Cristian Dubineanschi" userId="c7f5be1f-0c36-4eb7-88bc-8f8f3492a20c" providerId="ADAL" clId="{1EE3E6BF-FB6F-C54A-936A-3CE72A9BDE64}" dt="2020-07-27T09:46:04.630" v="167" actId="20577"/>
          <pc:sldLayoutMkLst>
            <pc:docMk/>
            <pc:sldMasterMk cId="0" sldId="2147483648"/>
            <pc:sldLayoutMk cId="0" sldId="2147483655"/>
          </pc:sldLayoutMkLst>
          <pc:spChg chg="mod">
            <ac:chgData name="Cristian Dubineanschi" userId="c7f5be1f-0c36-4eb7-88bc-8f8f3492a20c" providerId="ADAL" clId="{1EE3E6BF-FB6F-C54A-936A-3CE72A9BDE64}" dt="2020-07-27T09:46:04.630" v="167" actId="20577"/>
            <ac:spMkLst>
              <pc:docMk/>
              <pc:sldMasterMk cId="0" sldId="2147483648"/>
              <pc:sldLayoutMk cId="0" sldId="2147483655"/>
              <ac:spMk id="69" creationId="{00000000-0000-0000-0000-000000000000}"/>
            </ac:spMkLst>
          </pc:spChg>
          <pc:picChg chg="mod">
            <ac:chgData name="Cristian Dubineanschi" userId="c7f5be1f-0c36-4eb7-88bc-8f8f3492a20c" providerId="ADAL" clId="{1EE3E6BF-FB6F-C54A-936A-3CE72A9BDE64}" dt="2020-07-27T09:44:13.406" v="81" actId="1037"/>
            <ac:picMkLst>
              <pc:docMk/>
              <pc:sldMasterMk cId="0" sldId="2147483648"/>
              <pc:sldLayoutMk cId="0" sldId="2147483655"/>
              <ac:picMk id="6" creationId="{87FF141D-63CA-184D-BAE7-8529E8E734A4}"/>
            </ac:picMkLst>
          </pc:picChg>
          <pc:picChg chg="add del mod">
            <ac:chgData name="Cristian Dubineanschi" userId="c7f5be1f-0c36-4eb7-88bc-8f8f3492a20c" providerId="ADAL" clId="{1EE3E6BF-FB6F-C54A-936A-3CE72A9BDE64}" dt="2020-07-27T09:44:15.292" v="82" actId="478"/>
            <ac:picMkLst>
              <pc:docMk/>
              <pc:sldMasterMk cId="0" sldId="2147483648"/>
              <pc:sldLayoutMk cId="0" sldId="2147483655"/>
              <ac:picMk id="8" creationId="{C217256E-A953-6545-A7D9-BF234FCF1D9A}"/>
            </ac:picMkLst>
          </pc:picChg>
        </pc:sldLayoutChg>
        <pc:sldLayoutChg chg="addSp delSp modSp mod">
          <pc:chgData name="Cristian Dubineanschi" userId="c7f5be1f-0c36-4eb7-88bc-8f8f3492a20c" providerId="ADAL" clId="{1EE3E6BF-FB6F-C54A-936A-3CE72A9BDE64}" dt="2020-07-27T09:50:49.766" v="202" actId="478"/>
          <pc:sldLayoutMkLst>
            <pc:docMk/>
            <pc:sldMasterMk cId="0" sldId="2147483648"/>
            <pc:sldLayoutMk cId="0" sldId="2147483656"/>
          </pc:sldLayoutMkLst>
          <pc:picChg chg="add del mod">
            <ac:chgData name="Cristian Dubineanschi" userId="c7f5be1f-0c36-4eb7-88bc-8f8f3492a20c" providerId="ADAL" clId="{1EE3E6BF-FB6F-C54A-936A-3CE72A9BDE64}" dt="2020-07-27T09:50:49.766" v="202" actId="478"/>
            <ac:picMkLst>
              <pc:docMk/>
              <pc:sldMasterMk cId="0" sldId="2147483648"/>
              <pc:sldLayoutMk cId="0" sldId="2147483656"/>
              <ac:picMk id="4" creationId="{47ABE251-C2D6-0B4D-8425-C70A7DC95E5C}"/>
            </ac:picMkLst>
          </pc:picChg>
        </pc:sldLayoutChg>
        <pc:sldLayoutChg chg="addSp delSp modSp mod">
          <pc:chgData name="Cristian Dubineanschi" userId="c7f5be1f-0c36-4eb7-88bc-8f8f3492a20c" providerId="ADAL" clId="{1EE3E6BF-FB6F-C54A-936A-3CE72A9BDE64}" dt="2020-07-27T09:44:27.849" v="84"/>
          <pc:sldLayoutMkLst>
            <pc:docMk/>
            <pc:sldMasterMk cId="0" sldId="2147483648"/>
            <pc:sldLayoutMk cId="0" sldId="2147483657"/>
          </pc:sldLayoutMkLst>
          <pc:picChg chg="del">
            <ac:chgData name="Cristian Dubineanschi" userId="c7f5be1f-0c36-4eb7-88bc-8f8f3492a20c" providerId="ADAL" clId="{1EE3E6BF-FB6F-C54A-936A-3CE72A9BDE64}" dt="2020-07-27T09:44:27.428" v="83" actId="478"/>
            <ac:picMkLst>
              <pc:docMk/>
              <pc:sldMasterMk cId="0" sldId="2147483648"/>
              <pc:sldLayoutMk cId="0" sldId="2147483657"/>
              <ac:picMk id="4" creationId="{5C0EECC6-7691-F24D-84D3-4FFED4B36D8C}"/>
            </ac:picMkLst>
          </pc:picChg>
          <pc:picChg chg="add mod">
            <ac:chgData name="Cristian Dubineanschi" userId="c7f5be1f-0c36-4eb7-88bc-8f8f3492a20c" providerId="ADAL" clId="{1EE3E6BF-FB6F-C54A-936A-3CE72A9BDE64}" dt="2020-07-27T09:44:27.849" v="84"/>
            <ac:picMkLst>
              <pc:docMk/>
              <pc:sldMasterMk cId="0" sldId="2147483648"/>
              <pc:sldLayoutMk cId="0" sldId="2147483657"/>
              <ac:picMk id="6" creationId="{E41B7131-893E-5945-A6CF-4B41D935F078}"/>
            </ac:picMkLst>
          </pc:picChg>
        </pc:sldLayoutChg>
        <pc:sldLayoutChg chg="addSp delSp modSp mod">
          <pc:chgData name="Cristian Dubineanschi" userId="c7f5be1f-0c36-4eb7-88bc-8f8f3492a20c" providerId="ADAL" clId="{1EE3E6BF-FB6F-C54A-936A-3CE72A9BDE64}" dt="2020-07-27T09:44:37.633" v="87"/>
          <pc:sldLayoutMkLst>
            <pc:docMk/>
            <pc:sldMasterMk cId="0" sldId="2147483648"/>
            <pc:sldLayoutMk cId="1492466279" sldId="2147483659"/>
          </pc:sldLayoutMkLst>
          <pc:picChg chg="del">
            <ac:chgData name="Cristian Dubineanschi" userId="c7f5be1f-0c36-4eb7-88bc-8f8f3492a20c" providerId="ADAL" clId="{1EE3E6BF-FB6F-C54A-936A-3CE72A9BDE64}" dt="2020-07-27T09:44:37.253" v="86" actId="478"/>
            <ac:picMkLst>
              <pc:docMk/>
              <pc:sldMasterMk cId="0" sldId="2147483648"/>
              <pc:sldLayoutMk cId="1492466279" sldId="2147483659"/>
              <ac:picMk id="2" creationId="{04AE4F45-38E2-4A4A-82A4-95F8F56DFAB3}"/>
            </ac:picMkLst>
          </pc:picChg>
          <pc:picChg chg="add mod">
            <ac:chgData name="Cristian Dubineanschi" userId="c7f5be1f-0c36-4eb7-88bc-8f8f3492a20c" providerId="ADAL" clId="{1EE3E6BF-FB6F-C54A-936A-3CE72A9BDE64}" dt="2020-07-27T09:44:37.633" v="87"/>
            <ac:picMkLst>
              <pc:docMk/>
              <pc:sldMasterMk cId="0" sldId="2147483648"/>
              <pc:sldLayoutMk cId="1492466279" sldId="2147483659"/>
              <ac:picMk id="3" creationId="{26C045BA-244C-3443-B110-AC1CC053E913}"/>
            </ac:picMkLst>
          </pc:picChg>
        </pc:sldLayoutChg>
        <pc:sldLayoutChg chg="addSp delSp modSp mod">
          <pc:chgData name="Cristian Dubineanschi" userId="c7f5be1f-0c36-4eb7-88bc-8f8f3492a20c" providerId="ADAL" clId="{1EE3E6BF-FB6F-C54A-936A-3CE72A9BDE64}" dt="2020-07-27T09:44:42.458" v="89"/>
          <pc:sldLayoutMkLst>
            <pc:docMk/>
            <pc:sldMasterMk cId="0" sldId="2147483648"/>
            <pc:sldLayoutMk cId="2697321429" sldId="2147483660"/>
          </pc:sldLayoutMkLst>
          <pc:picChg chg="add mod">
            <ac:chgData name="Cristian Dubineanschi" userId="c7f5be1f-0c36-4eb7-88bc-8f8f3492a20c" providerId="ADAL" clId="{1EE3E6BF-FB6F-C54A-936A-3CE72A9BDE64}" dt="2020-07-27T09:44:42.458" v="89"/>
            <ac:picMkLst>
              <pc:docMk/>
              <pc:sldMasterMk cId="0" sldId="2147483648"/>
              <pc:sldLayoutMk cId="2697321429" sldId="2147483660"/>
              <ac:picMk id="5" creationId="{AFB0B7F9-ECE4-1747-93C6-DBB055E86874}"/>
            </ac:picMkLst>
          </pc:picChg>
          <pc:picChg chg="del">
            <ac:chgData name="Cristian Dubineanschi" userId="c7f5be1f-0c36-4eb7-88bc-8f8f3492a20c" providerId="ADAL" clId="{1EE3E6BF-FB6F-C54A-936A-3CE72A9BDE64}" dt="2020-07-27T09:44:42.084" v="88" actId="478"/>
            <ac:picMkLst>
              <pc:docMk/>
              <pc:sldMasterMk cId="0" sldId="2147483648"/>
              <pc:sldLayoutMk cId="2697321429" sldId="2147483660"/>
              <ac:picMk id="7" creationId="{CCC8BCA3-D9B1-9241-A8EF-151FB97CEE3A}"/>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a:defRPr>
    </a:lvl1pPr>
    <a:lvl2pPr indent="228600" defTabSz="457200" latinLnBrk="0">
      <a:lnSpc>
        <a:spcPct val="117999"/>
      </a:lnSpc>
      <a:defRPr sz="2200">
        <a:latin typeface="+mn-lt"/>
        <a:ea typeface="+mn-ea"/>
        <a:cs typeface="+mn-cs"/>
        <a:sym typeface="Helvetica"/>
      </a:defRPr>
    </a:lvl2pPr>
    <a:lvl3pPr indent="457200" defTabSz="457200" latinLnBrk="0">
      <a:lnSpc>
        <a:spcPct val="117999"/>
      </a:lnSpc>
      <a:defRPr sz="2200">
        <a:latin typeface="+mn-lt"/>
        <a:ea typeface="+mn-ea"/>
        <a:cs typeface="+mn-cs"/>
        <a:sym typeface="Helvetica"/>
      </a:defRPr>
    </a:lvl3pPr>
    <a:lvl4pPr indent="685800" defTabSz="457200" latinLnBrk="0">
      <a:lnSpc>
        <a:spcPct val="117999"/>
      </a:lnSpc>
      <a:defRPr sz="2200">
        <a:latin typeface="+mn-lt"/>
        <a:ea typeface="+mn-ea"/>
        <a:cs typeface="+mn-cs"/>
        <a:sym typeface="Helvetica"/>
      </a:defRPr>
    </a:lvl4pPr>
    <a:lvl5pPr indent="914400" defTabSz="457200" latinLnBrk="0">
      <a:lnSpc>
        <a:spcPct val="117999"/>
      </a:lnSpc>
      <a:defRPr sz="2200">
        <a:latin typeface="+mn-lt"/>
        <a:ea typeface="+mn-ea"/>
        <a:cs typeface="+mn-cs"/>
        <a:sym typeface="Helvetica"/>
      </a:defRPr>
    </a:lvl5pPr>
    <a:lvl6pPr indent="1143000" defTabSz="457200" latinLnBrk="0">
      <a:lnSpc>
        <a:spcPct val="117999"/>
      </a:lnSpc>
      <a:defRPr sz="2200">
        <a:latin typeface="+mn-lt"/>
        <a:ea typeface="+mn-ea"/>
        <a:cs typeface="+mn-cs"/>
        <a:sym typeface="Helvetica"/>
      </a:defRPr>
    </a:lvl6pPr>
    <a:lvl7pPr indent="1371600" defTabSz="457200" latinLnBrk="0">
      <a:lnSpc>
        <a:spcPct val="117999"/>
      </a:lnSpc>
      <a:defRPr sz="2200">
        <a:latin typeface="+mn-lt"/>
        <a:ea typeface="+mn-ea"/>
        <a:cs typeface="+mn-cs"/>
        <a:sym typeface="Helvetica"/>
      </a:defRPr>
    </a:lvl7pPr>
    <a:lvl8pPr indent="1600200" defTabSz="457200" latinLnBrk="0">
      <a:lnSpc>
        <a:spcPct val="117999"/>
      </a:lnSpc>
      <a:defRPr sz="2200">
        <a:latin typeface="+mn-lt"/>
        <a:ea typeface="+mn-ea"/>
        <a:cs typeface="+mn-cs"/>
        <a:sym typeface="Helvetica"/>
      </a:defRPr>
    </a:lvl8pPr>
    <a:lvl9pPr indent="1828800" defTabSz="457200" latinLnBrk="0">
      <a:lnSpc>
        <a:spcPct val="117999"/>
      </a:lnSpc>
      <a:defRPr sz="22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rPr dirty="0"/>
              <a:t>Elements (version 1)</a:t>
            </a:r>
          </a:p>
          <a:p>
            <a:r>
              <a:rPr dirty="0"/>
              <a:t>Elements are used to give more detail to a set of ideas, they should all relate to the same topic.</a:t>
            </a:r>
          </a:p>
          <a:p>
            <a:r>
              <a:rPr dirty="0"/>
              <a:t>For example, use this page for a list of deliverables, key roles on a project, phases of a project, or any topic that can be broken down into more specific examples. </a:t>
            </a:r>
          </a:p>
          <a:p>
            <a:r>
              <a:rPr dirty="0"/>
              <a:t>Each section should have an icon that relates to the content of that specific element, no icon should be repeated on the same page, and they should all be the same </a:t>
            </a:r>
            <a:r>
              <a:rPr dirty="0" err="1"/>
              <a:t>colour</a:t>
            </a:r>
            <a:r>
              <a:rPr dirty="0"/>
              <a:t>.</a:t>
            </a:r>
          </a:p>
          <a:p>
            <a:r>
              <a:rPr dirty="0"/>
              <a:t>Keep the text to 1-2 sentences and aim to have about the same amount of content under each element. </a:t>
            </a:r>
          </a:p>
        </p:txBody>
      </p:sp>
    </p:spTree>
    <p:extLst>
      <p:ext uri="{BB962C8B-B14F-4D97-AF65-F5344CB8AC3E}">
        <p14:creationId xmlns:p14="http://schemas.microsoft.com/office/powerpoint/2010/main" val="3702450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2627292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2994284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38712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80496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1111515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2871084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2705711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1123959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3502714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7729962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Shape 609"/>
          <p:cNvSpPr>
            <a:spLocks noGrp="1" noRot="1" noChangeAspect="1"/>
          </p:cNvSpPr>
          <p:nvPr>
            <p:ph type="sldImg"/>
          </p:nvPr>
        </p:nvSpPr>
        <p:spPr>
          <a:xfrm>
            <a:off x="381000" y="685800"/>
            <a:ext cx="6096000" cy="3429000"/>
          </a:xfrm>
          <a:prstGeom prst="rect">
            <a:avLst/>
          </a:prstGeom>
        </p:spPr>
        <p:txBody>
          <a:bodyPr/>
          <a:lstStyle/>
          <a:p>
            <a:endParaRPr/>
          </a:p>
        </p:txBody>
      </p:sp>
      <p:sp>
        <p:nvSpPr>
          <p:cNvPr id="610" name="Shape 610"/>
          <p:cNvSpPr>
            <a:spLocks noGrp="1"/>
          </p:cNvSpPr>
          <p:nvPr>
            <p:ph type="body" sz="quarter" idx="1"/>
          </p:nvPr>
        </p:nvSpPr>
        <p:spPr>
          <a:prstGeom prst="rect">
            <a:avLst/>
          </a:prstGeom>
        </p:spPr>
        <p:txBody>
          <a:bodyPr/>
          <a:lstStyle/>
          <a:p>
            <a:pPr>
              <a:defRPr b="1"/>
            </a:pPr>
            <a:r>
              <a:t>Elements (version 1)</a:t>
            </a:r>
          </a:p>
          <a:p>
            <a:r>
              <a:t>Elements are used to give more detail to a set of ideas, they should all relate to the same topic.</a:t>
            </a:r>
          </a:p>
          <a:p>
            <a:r>
              <a:t>For example, use this page for a list of deliverables, key roles on a project, phases of a project, or any topic that can be broken down into more specific examples. </a:t>
            </a:r>
          </a:p>
          <a:p>
            <a:r>
              <a:t>Each section should have an icon that relates to the content of that specific element, no icon should be repeated on the same page, and they should all be the same colour.</a:t>
            </a:r>
          </a:p>
          <a:p>
            <a:r>
              <a:t>Keep the text to 1-2 sentences and aim to have about the same amount of content under each element. </a:t>
            </a:r>
          </a:p>
        </p:txBody>
      </p:sp>
    </p:spTree>
    <p:extLst>
      <p:ext uri="{BB962C8B-B14F-4D97-AF65-F5344CB8AC3E}">
        <p14:creationId xmlns:p14="http://schemas.microsoft.com/office/powerpoint/2010/main" val="11968048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Header and Footer">
    <p:spTree>
      <p:nvGrpSpPr>
        <p:cNvPr id="1" name=""/>
        <p:cNvGrpSpPr/>
        <p:nvPr/>
      </p:nvGrpSpPr>
      <p:grpSpPr>
        <a:xfrm>
          <a:off x="0" y="0"/>
          <a:ext cx="0" cy="0"/>
          <a:chOff x="0" y="0"/>
          <a:chExt cx="0" cy="0"/>
        </a:xfrm>
      </p:grpSpPr>
      <p:sp>
        <p:nvSpPr>
          <p:cNvPr id="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1" name="Client Name  Presentation Title  -  1. Chapter Name"/>
          <p:cNvSpPr txBox="1">
            <a:spLocks noGrp="1"/>
          </p:cNvSpPr>
          <p:nvPr>
            <p:ph type="body" sz="quarter" idx="13" hasCustomPrompt="1"/>
          </p:nvPr>
        </p:nvSpPr>
        <p:spPr>
          <a:xfrm>
            <a:off x="1703286" y="210051"/>
            <a:ext cx="5320366" cy="390491"/>
          </a:xfrm>
          <a:prstGeom prst="rect">
            <a:avLst/>
          </a:prstGeom>
        </p:spPr>
        <p:txBody>
          <a:bodyPr wrap="none" lIns="71437" tIns="71437" rIns="71437" bIns="71437">
            <a:spAutoFit/>
          </a:bodyPr>
          <a:lstStyle/>
          <a:p>
            <a:pPr marL="0" indent="0">
              <a:buSzTx/>
              <a:buNone/>
              <a:defRPr sz="1600"/>
            </a:pPr>
            <a:r>
              <a:rPr lang="en-US" b="1" dirty="0">
                <a:solidFill>
                  <a:srgbClr val="929292"/>
                </a:solidFill>
                <a:latin typeface="+mn-lt"/>
                <a:ea typeface="+mn-ea"/>
                <a:cs typeface="+mn-cs"/>
                <a:sym typeface="Helvetica"/>
              </a:rPr>
              <a:t>DEV WEEK 2020 </a:t>
            </a:r>
            <a:r>
              <a:rPr dirty="0">
                <a:solidFill>
                  <a:srgbClr val="929292"/>
                </a:solidFill>
              </a:rPr>
              <a:t>Presentation Title  - </a:t>
            </a:r>
            <a:r>
              <a:rPr dirty="0"/>
              <a:t> </a:t>
            </a:r>
            <a:r>
              <a:rPr b="1" dirty="0">
                <a:solidFill>
                  <a:srgbClr val="DE411B"/>
                </a:solidFill>
                <a:latin typeface="+mn-lt"/>
                <a:ea typeface="+mn-ea"/>
                <a:cs typeface="+mn-cs"/>
                <a:sym typeface="Helvetica"/>
              </a:rPr>
              <a:t>1. Chapter Name</a:t>
            </a:r>
          </a:p>
        </p:txBody>
      </p:sp>
      <p:pic>
        <p:nvPicPr>
          <p:cNvPr id="6" name="Picture 5">
            <a:extLst>
              <a:ext uri="{FF2B5EF4-FFF2-40B4-BE49-F238E27FC236}">
                <a16:creationId xmlns:a16="http://schemas.microsoft.com/office/drawing/2014/main" id="{362367F0-A0A5-A44F-913B-25E7FB5FF81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Minimal Footer">
    <p:spTree>
      <p:nvGrpSpPr>
        <p:cNvPr id="1" name=""/>
        <p:cNvGrpSpPr/>
        <p:nvPr/>
      </p:nvGrpSpPr>
      <p:grpSpPr>
        <a:xfrm>
          <a:off x="0" y="0"/>
          <a:ext cx="0" cy="0"/>
          <a:chOff x="0" y="0"/>
          <a:chExt cx="0" cy="0"/>
        </a:xfrm>
      </p:grpSpPr>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5" name="Picture 4">
            <a:extLst>
              <a:ext uri="{FF2B5EF4-FFF2-40B4-BE49-F238E27FC236}">
                <a16:creationId xmlns:a16="http://schemas.microsoft.com/office/drawing/2014/main" id="{2BD33DE6-C1C8-5F49-85AF-C0BA0848938B}"/>
              </a:ext>
            </a:extLst>
          </p:cNvPr>
          <p:cNvPicPr>
            <a:picLocks noChangeAspect="1"/>
          </p:cNvPicPr>
          <p:nvPr userDrawn="1"/>
        </p:nvPicPr>
        <p:blipFill>
          <a:blip r:embed="rId2"/>
          <a:stretch>
            <a:fillRect/>
          </a:stretch>
        </p:blipFill>
        <p:spPr>
          <a:xfrm>
            <a:off x="97607" y="13292245"/>
            <a:ext cx="430558" cy="320676"/>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Minimal Footer - Black">
    <p:bg>
      <p:bgPr>
        <a:solidFill>
          <a:srgbClr val="000000"/>
        </a:solidFill>
        <a:effectLst/>
      </p:bgPr>
    </p:bg>
    <p:spTree>
      <p:nvGrpSpPr>
        <p:cNvPr id="1" name=""/>
        <p:cNvGrpSpPr/>
        <p:nvPr/>
      </p:nvGrpSpPr>
      <p:grpSpPr>
        <a:xfrm>
          <a:off x="0" y="0"/>
          <a:ext cx="0" cy="0"/>
          <a:chOff x="0" y="0"/>
          <a:chExt cx="0" cy="0"/>
        </a:xfrm>
      </p:grpSpPr>
      <p:sp>
        <p:nvSpPr>
          <p:cNvPr id="84"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pic>
        <p:nvPicPr>
          <p:cNvPr id="5" name="Picture 4">
            <a:extLst>
              <a:ext uri="{FF2B5EF4-FFF2-40B4-BE49-F238E27FC236}">
                <a16:creationId xmlns:a16="http://schemas.microsoft.com/office/drawing/2014/main" id="{A228CF83-0BCF-FB4F-A59E-E902A63447C2}"/>
              </a:ext>
            </a:extLst>
          </p:cNvPr>
          <p:cNvPicPr>
            <a:picLocks noChangeAspect="1"/>
          </p:cNvPicPr>
          <p:nvPr userDrawn="1"/>
        </p:nvPicPr>
        <p:blipFill>
          <a:blip r:embed="rId2"/>
          <a:stretch>
            <a:fillRect/>
          </a:stretch>
        </p:blipFill>
        <p:spPr>
          <a:xfrm>
            <a:off x="97607" y="13292245"/>
            <a:ext cx="430558" cy="320676"/>
          </a:xfrm>
          <a:prstGeom prst="rect">
            <a:avLst/>
          </a:prstGeom>
        </p:spPr>
      </p:pic>
      <p:pic>
        <p:nvPicPr>
          <p:cNvPr id="6" name="Picture 5">
            <a:extLst>
              <a:ext uri="{FF2B5EF4-FFF2-40B4-BE49-F238E27FC236}">
                <a16:creationId xmlns:a16="http://schemas.microsoft.com/office/drawing/2014/main" id="{C359D550-1FBD-5844-A276-3BBC8F31DDB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21855856" y="-529883"/>
            <a:ext cx="2756744" cy="2504155"/>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Blank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FBB56E-9FCC-654A-BA50-AF4A64A420D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1492466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pic>
        <p:nvPicPr>
          <p:cNvPr id="5" name="Picture 4">
            <a:extLst>
              <a:ext uri="{FF2B5EF4-FFF2-40B4-BE49-F238E27FC236}">
                <a16:creationId xmlns:a16="http://schemas.microsoft.com/office/drawing/2014/main" id="{883C5F5F-2366-5749-B5CD-681B99B6F3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1855856" y="-529884"/>
            <a:ext cx="2756744" cy="2504158"/>
          </a:xfrm>
          <a:prstGeom prst="rect">
            <a:avLst/>
          </a:prstGeom>
        </p:spPr>
      </p:pic>
    </p:spTree>
    <p:extLst>
      <p:ext uri="{BB962C8B-B14F-4D97-AF65-F5344CB8AC3E}">
        <p14:creationId xmlns:p14="http://schemas.microsoft.com/office/powerpoint/2010/main" val="2697321429"/>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99652-873B-6043-8DB0-461CF8A81F28}"/>
              </a:ext>
            </a:extLst>
          </p:cNvPr>
          <p:cNvSpPr>
            <a:spLocks noGrp="1"/>
          </p:cNvSpPr>
          <p:nvPr>
            <p:ph type="title"/>
          </p:nvPr>
        </p:nvSpPr>
        <p:spPr/>
        <p:txBody>
          <a:bodyPr/>
          <a:lstStyle/>
          <a:p>
            <a:r>
              <a:rPr lang="en-GB"/>
              <a:t>Click to edit Master title style</a:t>
            </a:r>
            <a:endParaRPr lang="en-RO"/>
          </a:p>
        </p:txBody>
      </p:sp>
      <p:sp>
        <p:nvSpPr>
          <p:cNvPr id="3" name="Slide Number Placeholder 2">
            <a:extLst>
              <a:ext uri="{FF2B5EF4-FFF2-40B4-BE49-F238E27FC236}">
                <a16:creationId xmlns:a16="http://schemas.microsoft.com/office/drawing/2014/main" id="{9CBF97BD-94D3-3944-ADD5-D3B1C3A23E99}"/>
              </a:ext>
            </a:extLst>
          </p:cNvPr>
          <p:cNvSpPr>
            <a:spLocks noGrp="1"/>
          </p:cNvSpPr>
          <p:nvPr>
            <p:ph type="sldNum" sz="quarter" idx="10"/>
          </p:nvPr>
        </p:nvSpPr>
        <p:spPr/>
        <p:txBody>
          <a:bodyPr/>
          <a:lstStyle/>
          <a:p>
            <a:fld id="{86CB4B4D-7CA3-9044-876B-883B54F8677D}" type="slidenum">
              <a:rPr lang="en-RO" smtClean="0"/>
              <a:t>‹#›</a:t>
            </a:fld>
            <a:endParaRPr lang="en-RO"/>
          </a:p>
        </p:txBody>
      </p:sp>
    </p:spTree>
    <p:extLst>
      <p:ext uri="{BB962C8B-B14F-4D97-AF65-F5344CB8AC3E}">
        <p14:creationId xmlns:p14="http://schemas.microsoft.com/office/powerpoint/2010/main" val="181591783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1778000" y="-3175"/>
            <a:ext cx="413668" cy="48543"/>
          </a:xfrm>
          <a:prstGeom prst="rect">
            <a:avLst/>
          </a:prstGeom>
          <a:solidFill>
            <a:srgbClr val="DE411B"/>
          </a:solidFill>
          <a:ln w="12700">
            <a:miter lim="400000"/>
          </a:ln>
        </p:spPr>
        <p:txBody>
          <a:bodyPr lIns="0" tIns="0" rIns="0" bIns="0" anchor="ctr"/>
          <a:lstStyle/>
          <a:p>
            <a:pPr algn="ctr" defTabSz="825500">
              <a:lnSpc>
                <a:spcPct val="100000"/>
              </a:lnSpc>
              <a:defRPr sz="3200" cap="none" spc="0"/>
            </a:pPr>
            <a:endParaRPr/>
          </a:p>
        </p:txBody>
      </p:sp>
      <p:sp>
        <p:nvSpPr>
          <p:cNvPr id="3" name="Slide Number"/>
          <p:cNvSpPr txBox="1">
            <a:spLocks noGrp="1"/>
          </p:cNvSpPr>
          <p:nvPr>
            <p:ph type="sldNum" sz="quarter" idx="2"/>
          </p:nvPr>
        </p:nvSpPr>
        <p:spPr>
          <a:xfrm>
            <a:off x="23932923" y="13289446"/>
            <a:ext cx="340321" cy="342901"/>
          </a:xfrm>
          <a:prstGeom prst="rect">
            <a:avLst/>
          </a:prstGeom>
          <a:ln w="12700">
            <a:miter lim="400000"/>
          </a:ln>
        </p:spPr>
        <p:txBody>
          <a:bodyPr wrap="none" lIns="50800" tIns="50800" rIns="50800" bIns="50800">
            <a:spAutoFit/>
          </a:bodyPr>
          <a:lstStyle>
            <a:lvl1pPr algn="r" defTabSz="825500">
              <a:lnSpc>
                <a:spcPct val="100000"/>
              </a:lnSpc>
              <a:defRPr sz="1600" cap="none" spc="0">
                <a:solidFill>
                  <a:srgbClr val="000000"/>
                </a:solidFill>
              </a:defRPr>
            </a:lvl1pPr>
          </a:lstStyle>
          <a:p>
            <a:fld id="{86CB4B4D-7CA3-9044-876B-883B54F8677D}" type="slidenum">
              <a:t>‹#›</a:t>
            </a:fld>
            <a:endParaRPr/>
          </a:p>
        </p:txBody>
      </p:sp>
      <p:sp>
        <p:nvSpPr>
          <p:cNvPr id="4" name="Client name  //  presentation name  //  © Copyright 2020 Endava  //  Confidential and Proprietary  //  Version 1.0"/>
          <p:cNvSpPr txBox="1"/>
          <p:nvPr/>
        </p:nvSpPr>
        <p:spPr>
          <a:xfrm>
            <a:off x="674088" y="13300557"/>
            <a:ext cx="21322861" cy="32067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spAutoFit/>
          </a:bodyPr>
          <a:lstStyle/>
          <a:p>
            <a:pPr defTabSz="821531">
              <a:defRPr sz="1200" b="0" spc="119">
                <a:solidFill>
                  <a:srgbClr val="929292"/>
                </a:solidFill>
                <a:latin typeface="Helvetica Light"/>
                <a:ea typeface="Helvetica Light"/>
                <a:cs typeface="Helvetica Light"/>
                <a:sym typeface="Helvetica Light"/>
              </a:defRPr>
            </a:pPr>
            <a:r>
              <a:rPr lang="en-US" b="1" dirty="0">
                <a:latin typeface="+mn-lt"/>
                <a:ea typeface="+mn-ea"/>
                <a:cs typeface="+mn-cs"/>
                <a:sym typeface="Helvetica"/>
              </a:rPr>
              <a:t>DEV WEEK 2020  </a:t>
            </a:r>
            <a:r>
              <a:rPr lang="en-GB" b="0" i="0" dirty="0">
                <a:latin typeface="Arial" panose="020B0604020202020204" pitchFamily="34" charset="0"/>
                <a:cs typeface="Arial" panose="020B0604020202020204" pitchFamily="34" charset="0"/>
              </a:rPr>
              <a:t>//  Presentation name  //  © Copyright 2020 Endava </a:t>
            </a:r>
            <a:endParaRPr b="0" i="0" dirty="0">
              <a:latin typeface="Arial" panose="020B0604020202020204" pitchFamily="34" charset="0"/>
              <a:cs typeface="Arial" panose="020B0604020202020204" pitchFamily="34" charset="0"/>
            </a:endParaRPr>
          </a:p>
        </p:txBody>
      </p:sp>
      <p:sp>
        <p:nvSpPr>
          <p:cNvPr id="6" name="Body Level One…"/>
          <p:cNvSpPr txBox="1">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lang="en-GB" dirty="0"/>
              <a:t>Body level one</a:t>
            </a:r>
          </a:p>
          <a:p>
            <a:pPr lvl="1"/>
            <a:r>
              <a:rPr lang="en-GB" dirty="0"/>
              <a:t>Body level two</a:t>
            </a:r>
          </a:p>
          <a:p>
            <a:pPr lvl="2"/>
            <a:r>
              <a:rPr lang="en-GB" dirty="0"/>
              <a:t>Body level three</a:t>
            </a:r>
          </a:p>
          <a:p>
            <a:pPr lvl="3"/>
            <a:r>
              <a:rPr lang="en-GB" dirty="0"/>
              <a:t>Body level four</a:t>
            </a:r>
          </a:p>
          <a:p>
            <a:pPr lvl="4"/>
            <a:r>
              <a:rPr lang="en-GB" dirty="0"/>
              <a:t>Body level five</a:t>
            </a:r>
          </a:p>
        </p:txBody>
      </p:sp>
      <p:pic>
        <p:nvPicPr>
          <p:cNvPr id="7" name="Picture 6">
            <a:extLst>
              <a:ext uri="{FF2B5EF4-FFF2-40B4-BE49-F238E27FC236}">
                <a16:creationId xmlns:a16="http://schemas.microsoft.com/office/drawing/2014/main" id="{1CAD3690-743F-304B-BC3C-3FB1778AF882}"/>
              </a:ext>
            </a:extLst>
          </p:cNvPr>
          <p:cNvPicPr>
            <a:picLocks noChangeAspect="1"/>
          </p:cNvPicPr>
          <p:nvPr userDrawn="1"/>
        </p:nvPicPr>
        <p:blipFill>
          <a:blip r:embed="rId8"/>
          <a:stretch>
            <a:fillRect/>
          </a:stretch>
        </p:blipFill>
        <p:spPr>
          <a:xfrm>
            <a:off x="97607" y="13292245"/>
            <a:ext cx="430558" cy="320676"/>
          </a:xfrm>
          <a:prstGeom prst="rect">
            <a:avLst/>
          </a:prstGeom>
        </p:spPr>
      </p:pic>
      <p:sp>
        <p:nvSpPr>
          <p:cNvPr id="11" name="Title Placeholder 10">
            <a:extLst>
              <a:ext uri="{FF2B5EF4-FFF2-40B4-BE49-F238E27FC236}">
                <a16:creationId xmlns:a16="http://schemas.microsoft.com/office/drawing/2014/main" id="{9A51FF35-04BE-EC4C-98ED-E33A427F338C}"/>
              </a:ext>
            </a:extLst>
          </p:cNvPr>
          <p:cNvSpPr>
            <a:spLocks noGrp="1"/>
          </p:cNvSpPr>
          <p:nvPr>
            <p:ph type="title"/>
          </p:nvPr>
        </p:nvSpPr>
        <p:spPr>
          <a:xfrm>
            <a:off x="1676400" y="730250"/>
            <a:ext cx="21031200" cy="2651125"/>
          </a:xfrm>
          <a:prstGeom prst="rect">
            <a:avLst/>
          </a:prstGeom>
        </p:spPr>
        <p:txBody>
          <a:bodyPr vert="horz" lIns="91440" tIns="45720" rIns="91440" bIns="45720" rtlCol="0" anchor="ctr">
            <a:normAutofit/>
          </a:bodyPr>
          <a:lstStyle/>
          <a:p>
            <a:r>
              <a:rPr lang="en-GB" dirty="0"/>
              <a:t>Click to edit Master title style</a:t>
            </a:r>
            <a:endParaRPr lang="en-RO" dirty="0"/>
          </a:p>
        </p:txBody>
      </p:sp>
    </p:spTree>
  </p:cSld>
  <p:clrMap bg1="dk1" tx1="lt1" bg2="dk2" tx2="lt2" accent1="accent1" accent2="accent2" accent3="accent3" accent4="accent4" accent5="accent5" accent6="accent6" hlink="hlink" folHlink="folHlink"/>
  <p:sldLayoutIdLst>
    <p:sldLayoutId id="2147483650" r:id="rId1"/>
    <p:sldLayoutId id="2147483656" r:id="rId2"/>
    <p:sldLayoutId id="2147483657" r:id="rId3"/>
    <p:sldLayoutId id="2147483659" r:id="rId4"/>
    <p:sldLayoutId id="2147483660" r:id="rId5"/>
    <p:sldLayoutId id="2147483661" r:id="rId6"/>
  </p:sldLayoutIdLst>
  <p:transition spd="med"/>
  <p:txStyles>
    <p:titleStyle>
      <a:lvl1pPr marL="0" marR="0" indent="0" algn="l" defTabSz="470262" latinLnBrk="0">
        <a:lnSpc>
          <a:spcPct val="70000"/>
        </a:lnSpc>
        <a:spcBef>
          <a:spcPts val="0"/>
        </a:spcBef>
        <a:spcAft>
          <a:spcPts val="0"/>
        </a:spcAft>
        <a:buClrTx/>
        <a:buSzTx/>
        <a:buFontTx/>
        <a:buNone/>
        <a:tabLst/>
        <a:defRPr sz="7000" b="1" i="0" u="none" strike="noStrike" cap="none" spc="-209" baseline="0">
          <a:solidFill>
            <a:schemeClr val="bg2"/>
          </a:solidFill>
          <a:uFillTx/>
          <a:latin typeface="+mn-lt"/>
          <a:ea typeface="+mn-ea"/>
          <a:cs typeface="+mn-cs"/>
          <a:sym typeface="Helvetica"/>
        </a:defRPr>
      </a:lvl1pPr>
      <a:lvl2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2pPr>
      <a:lvl3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3pPr>
      <a:lvl4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4pPr>
      <a:lvl5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5pPr>
      <a:lvl6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6pPr>
      <a:lvl7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7pPr>
      <a:lvl8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8pPr>
      <a:lvl9pPr marL="0" marR="0" indent="0" algn="l" defTabSz="470262" latinLnBrk="0">
        <a:lnSpc>
          <a:spcPct val="70000"/>
        </a:lnSpc>
        <a:spcBef>
          <a:spcPts val="0"/>
        </a:spcBef>
        <a:spcAft>
          <a:spcPts val="0"/>
        </a:spcAft>
        <a:buClrTx/>
        <a:buSzTx/>
        <a:buFontTx/>
        <a:buNone/>
        <a:tabLst/>
        <a:defRPr sz="7000" b="1" i="0" u="none" strike="noStrike" cap="none" spc="-209" baseline="0">
          <a:solidFill>
            <a:srgbClr val="000000"/>
          </a:solidFill>
          <a:uFillTx/>
          <a:latin typeface="+mn-lt"/>
          <a:ea typeface="+mn-ea"/>
          <a:cs typeface="+mn-cs"/>
          <a:sym typeface="Helvetica"/>
        </a:defRPr>
      </a:lvl9pPr>
    </p:titleStyle>
    <p:bodyStyle>
      <a:lvl1pPr marL="26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1pPr>
      <a:lvl2pPr marL="89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2pPr>
      <a:lvl3pPr marL="153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3pPr>
      <a:lvl4pPr marL="216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4pPr>
      <a:lvl5pPr marL="280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Arial" panose="020B0604020202020204" pitchFamily="34" charset="0"/>
          <a:ea typeface="Arial" panose="020B0604020202020204" pitchFamily="34" charset="0"/>
          <a:cs typeface="Arial" panose="020B0604020202020204" pitchFamily="34" charset="0"/>
          <a:sym typeface="Helvetica Light"/>
        </a:defRPr>
      </a:lvl5pPr>
      <a:lvl6pPr marL="343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6pPr>
      <a:lvl7pPr marL="407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7pPr>
      <a:lvl8pPr marL="4709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8pPr>
      <a:lvl9pPr marL="5344583" marR="0" indent="-264583" algn="l" defTabSz="821531" rtl="0" latinLnBrk="0">
        <a:lnSpc>
          <a:spcPct val="100000"/>
        </a:lnSpc>
        <a:spcBef>
          <a:spcPts val="3000"/>
        </a:spcBef>
        <a:spcAft>
          <a:spcPts val="0"/>
        </a:spcAft>
        <a:buClrTx/>
        <a:buSzPct val="125000"/>
        <a:buFontTx/>
        <a:buChar char="•"/>
        <a:tabLst/>
        <a:defRPr sz="2000" b="0" i="0" u="none" strike="noStrike" cap="none" spc="0" baseline="0">
          <a:solidFill>
            <a:srgbClr val="5E5E5E"/>
          </a:solidFill>
          <a:uFillTx/>
          <a:latin typeface="Helvetica Light"/>
          <a:ea typeface="Helvetica Light"/>
          <a:cs typeface="Helvetica Light"/>
          <a:sym typeface="Helvetica Light"/>
        </a:defRPr>
      </a:lvl9pPr>
    </p:bodyStyle>
    <p:otherStyle>
      <a:lvl1pPr marL="0" marR="0" indent="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1pPr>
      <a:lvl2pPr marL="0" marR="0" indent="228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2pPr>
      <a:lvl3pPr marL="0" marR="0" indent="457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3pPr>
      <a:lvl4pPr marL="0" marR="0" indent="685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4pPr>
      <a:lvl5pPr marL="0" marR="0" indent="9144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5pPr>
      <a:lvl6pPr marL="0" marR="0" indent="11430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6pPr>
      <a:lvl7pPr marL="0" marR="0" indent="13716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7pPr>
      <a:lvl8pPr marL="0" marR="0" indent="16002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8pPr>
      <a:lvl9pPr marL="0" marR="0" indent="1828800" algn="r" defTabSz="825500" latinLnBrk="0">
        <a:lnSpc>
          <a:spcPct val="100000"/>
        </a:lnSpc>
        <a:spcBef>
          <a:spcPts val="0"/>
        </a:spcBef>
        <a:spcAft>
          <a:spcPts val="0"/>
        </a:spcAft>
        <a:buClrTx/>
        <a:buSzTx/>
        <a:buFontTx/>
        <a:buNone/>
        <a:tabLst/>
        <a:defRPr sz="1600" b="1"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itestjava.com/java-certification-practice-tests/product/enter.do?product=SPRING-CORE50" TargetMode="External"/><Relationship Id="rId4" Type="http://schemas.openxmlformats.org/officeDocument/2006/relationships/hyperlink" Target="https://www.certification-questions.com/practice-exam/spring/professiona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5.jpeg"/><Relationship Id="rId7"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5.jpe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Additional chapter intro…">
            <a:extLst>
              <a:ext uri="{FF2B5EF4-FFF2-40B4-BE49-F238E27FC236}">
                <a16:creationId xmlns:a16="http://schemas.microsoft.com/office/drawing/2014/main" id="{4A1BBAC4-2209-EE4D-B6B7-5830D6C00E65}"/>
              </a:ext>
            </a:extLst>
          </p:cNvPr>
          <p:cNvSpPr txBox="1"/>
          <p:nvPr/>
        </p:nvSpPr>
        <p:spPr>
          <a:xfrm>
            <a:off x="3113846" y="6632481"/>
            <a:ext cx="18156307" cy="9889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nSpc>
                <a:spcPct val="80000"/>
              </a:lnSpc>
              <a:defRPr sz="7000" cap="none" spc="-209">
                <a:solidFill>
                  <a:srgbClr val="000000"/>
                </a:solidFill>
              </a:defRPr>
            </a:pPr>
            <a:r>
              <a:rPr lang="en-US" sz="7200" dirty="0"/>
              <a:t>Java Certifications Which? How?</a:t>
            </a:r>
          </a:p>
        </p:txBody>
      </p:sp>
      <p:sp>
        <p:nvSpPr>
          <p:cNvPr id="4" name="The background is different">
            <a:extLst>
              <a:ext uri="{FF2B5EF4-FFF2-40B4-BE49-F238E27FC236}">
                <a16:creationId xmlns:a16="http://schemas.microsoft.com/office/drawing/2014/main" id="{8E0DF588-9C91-3647-A678-2FD0FD3F6FB0}"/>
              </a:ext>
            </a:extLst>
          </p:cNvPr>
          <p:cNvSpPr txBox="1"/>
          <p:nvPr/>
        </p:nvSpPr>
        <p:spPr>
          <a:xfrm>
            <a:off x="3113847" y="9667447"/>
            <a:ext cx="8462068" cy="434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spAutoFit/>
          </a:bodyPr>
          <a:lstStyle>
            <a:lvl1pPr>
              <a:defRPr>
                <a:solidFill>
                  <a:srgbClr val="000000"/>
                </a:solidFill>
              </a:defRPr>
            </a:lvl1pPr>
          </a:lstStyle>
          <a:p>
            <a:endParaRPr lang="en-US" sz="2400" cap="none" dirty="0"/>
          </a:p>
        </p:txBody>
      </p:sp>
      <p:pic>
        <p:nvPicPr>
          <p:cNvPr id="1026" name="Picture 2" descr="Students! Huge sale from Manning Publications - Javier Orraca. Data  Scientist.">
            <a:extLst>
              <a:ext uri="{FF2B5EF4-FFF2-40B4-BE49-F238E27FC236}">
                <a16:creationId xmlns:a16="http://schemas.microsoft.com/office/drawing/2014/main" id="{2AD535BA-D51D-48C7-954A-D01E060F1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131" y="0"/>
            <a:ext cx="1428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605C34-30C4-4F6E-8556-B43E6E52303D}"/>
              </a:ext>
            </a:extLst>
          </p:cNvPr>
          <p:cNvSpPr txBox="1"/>
          <p:nvPr/>
        </p:nvSpPr>
        <p:spPr>
          <a:xfrm>
            <a:off x="12823144" y="12385442"/>
            <a:ext cx="1156085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b="0" cap="none" spc="0" dirty="0">
                <a:solidFill>
                  <a:srgbClr val="5E5E5E"/>
                </a:solidFill>
                <a:latin typeface="Arial" panose="020B0604020202020204" pitchFamily="34" charset="0"/>
                <a:ea typeface="Helvetica Light"/>
                <a:cs typeface="Arial" panose="020B0604020202020204" pitchFamily="34" charset="0"/>
                <a:sym typeface="Helvetica Light"/>
              </a:rPr>
              <a:t>DISCOUNT CODE: TWITSPL40</a:t>
            </a:r>
          </a:p>
        </p:txBody>
      </p:sp>
    </p:spTree>
    <p:extLst>
      <p:ext uri="{BB962C8B-B14F-4D97-AF65-F5344CB8AC3E}">
        <p14:creationId xmlns:p14="http://schemas.microsoft.com/office/powerpoint/2010/main" val="317571196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10</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1329274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VMware Spring Professional 2021</a:t>
            </a:r>
          </a:p>
        </p:txBody>
      </p:sp>
      <p:pic>
        <p:nvPicPr>
          <p:cNvPr id="4098" name="Picture 2">
            <a:extLst>
              <a:ext uri="{FF2B5EF4-FFF2-40B4-BE49-F238E27FC236}">
                <a16:creationId xmlns:a16="http://schemas.microsoft.com/office/drawing/2014/main" id="{18ADAFEB-B436-40AD-8A61-BC10ED71E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369" y="3515795"/>
            <a:ext cx="6503524" cy="814747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arte Pivotal Certified Professional Core Spring 5 Developer Exam Iuliana Cosmina">
            <a:extLst>
              <a:ext uri="{FF2B5EF4-FFF2-40B4-BE49-F238E27FC236}">
                <a16:creationId xmlns:a16="http://schemas.microsoft.com/office/drawing/2014/main" id="{1F01229A-BD65-4161-9CCB-F92E17960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8243" y="3650060"/>
            <a:ext cx="5431110" cy="775630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mazon.com: Spring Boot: Up and Running: Building Cloud Native Java and  Kotlin Applications (9781492076988): Heckler, Mark: Books">
            <a:extLst>
              <a:ext uri="{FF2B5EF4-FFF2-40B4-BE49-F238E27FC236}">
                <a16:creationId xmlns:a16="http://schemas.microsoft.com/office/drawing/2014/main" id="{D6797D3F-84F9-4198-AFB4-26B1EA5A2F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15610" y="3650060"/>
            <a:ext cx="5988406" cy="784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3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11</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1329274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VMware Spring Professional 2021</a:t>
            </a:r>
          </a:p>
        </p:txBody>
      </p:sp>
      <p:sp>
        <p:nvSpPr>
          <p:cNvPr id="8" name="TextBox 7">
            <a:extLst>
              <a:ext uri="{FF2B5EF4-FFF2-40B4-BE49-F238E27FC236}">
                <a16:creationId xmlns:a16="http://schemas.microsoft.com/office/drawing/2014/main" id="{324EC89E-D5EC-4E59-AFED-69770D446546}"/>
              </a:ext>
            </a:extLst>
          </p:cNvPr>
          <p:cNvSpPr txBox="1"/>
          <p:nvPr/>
        </p:nvSpPr>
        <p:spPr>
          <a:xfrm>
            <a:off x="13890170" y="4457167"/>
            <a:ext cx="7357188" cy="154657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342900" marR="0" lvl="0" indent="-342900" fontAlgn="base">
              <a:spcBef>
                <a:spcPts val="0"/>
              </a:spcBef>
              <a:spcAft>
                <a:spcPts val="0"/>
              </a:spcAft>
              <a:buFont typeface="Segoe UI" panose="020B0502040204020203" pitchFamily="34" charset="0"/>
              <a:buChar char="-"/>
            </a:pPr>
            <a:r>
              <a:rPr lang="en-US" sz="3500" u="sng" dirty="0">
                <a:solidFill>
                  <a:schemeClr val="bg2"/>
                </a:solidFill>
                <a:effectLst/>
                <a:latin typeface="Calibri" panose="020F0502020204030204" pitchFamily="34"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https://www.certification-questions.com/practice-exam/spring/professional</a:t>
            </a:r>
            <a:r>
              <a:rPr lang="en-US" sz="3500" dirty="0">
                <a:solidFill>
                  <a:schemeClr val="bg2"/>
                </a:solidFill>
                <a:effectLst/>
                <a:latin typeface="Calibri" panose="020F0502020204030204" pitchFamily="34" charset="0"/>
                <a:ea typeface="Times New Roman" panose="02020603050405020304" pitchFamily="18" charset="0"/>
              </a:rPr>
              <a:t> </a:t>
            </a:r>
          </a:p>
        </p:txBody>
      </p:sp>
      <p:sp>
        <p:nvSpPr>
          <p:cNvPr id="9" name="TextBox 8">
            <a:extLst>
              <a:ext uri="{FF2B5EF4-FFF2-40B4-BE49-F238E27FC236}">
                <a16:creationId xmlns:a16="http://schemas.microsoft.com/office/drawing/2014/main" id="{E35C4ECB-A5A5-495A-BCFC-760759E62527}"/>
              </a:ext>
            </a:extLst>
          </p:cNvPr>
          <p:cNvSpPr txBox="1"/>
          <p:nvPr/>
        </p:nvSpPr>
        <p:spPr>
          <a:xfrm>
            <a:off x="14042570" y="8491101"/>
            <a:ext cx="7357188" cy="203132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marL="342900" marR="0" lvl="0" indent="-342900" fontAlgn="base">
              <a:spcBef>
                <a:spcPts val="0"/>
              </a:spcBef>
              <a:spcAft>
                <a:spcPts val="0"/>
              </a:spcAft>
              <a:buFont typeface="Segoe UI" panose="020B0502040204020203" pitchFamily="34" charset="0"/>
              <a:buChar char="-"/>
            </a:pPr>
            <a:r>
              <a:rPr lang="en-US" sz="3500" u="sng" dirty="0">
                <a:solidFill>
                  <a:schemeClr val="bg2"/>
                </a:solidFill>
                <a:effectLst/>
                <a:latin typeface="Calibri" panose="020F0502020204030204" pitchFamily="34" charset="0"/>
                <a:ea typeface="Times New Roman" panose="02020603050405020304" pitchFamily="18" charset="0"/>
                <a:hlinkClick r:id="rId5">
                  <a:extLst>
                    <a:ext uri="{A12FA001-AC4F-418D-AE19-62706E023703}">
                      <ahyp:hlinkClr xmlns:ahyp="http://schemas.microsoft.com/office/drawing/2018/hyperlinkcolor" val="tx"/>
                    </a:ext>
                  </a:extLst>
                </a:hlinkClick>
              </a:rPr>
              <a:t>http://itestjava.com/java-certification-practice-tests/product/enter.do?product=SPRING-CORE50</a:t>
            </a:r>
            <a:r>
              <a:rPr lang="en-US" sz="3500" dirty="0">
                <a:solidFill>
                  <a:schemeClr val="bg2"/>
                </a:solidFill>
                <a:effectLst/>
                <a:latin typeface="Calibri" panose="020F0502020204030204" pitchFamily="34" charset="0"/>
                <a:ea typeface="Times New Roman" panose="02020603050405020304" pitchFamily="18" charset="0"/>
              </a:rPr>
              <a:t> </a:t>
            </a:r>
          </a:p>
        </p:txBody>
      </p:sp>
      <p:pic>
        <p:nvPicPr>
          <p:cNvPr id="5" name="Picture 4">
            <a:extLst>
              <a:ext uri="{FF2B5EF4-FFF2-40B4-BE49-F238E27FC236}">
                <a16:creationId xmlns:a16="http://schemas.microsoft.com/office/drawing/2014/main" id="{B95AFC40-C952-4341-B7CF-6EA266F09990}"/>
              </a:ext>
            </a:extLst>
          </p:cNvPr>
          <p:cNvPicPr>
            <a:picLocks noChangeAspect="1"/>
          </p:cNvPicPr>
          <p:nvPr/>
        </p:nvPicPr>
        <p:blipFill>
          <a:blip r:embed="rId6"/>
          <a:stretch>
            <a:fillRect/>
          </a:stretch>
        </p:blipFill>
        <p:spPr>
          <a:xfrm>
            <a:off x="625541" y="2154129"/>
            <a:ext cx="8107912" cy="5701906"/>
          </a:xfrm>
          <a:prstGeom prst="rect">
            <a:avLst/>
          </a:prstGeom>
        </p:spPr>
      </p:pic>
      <p:pic>
        <p:nvPicPr>
          <p:cNvPr id="10" name="Picture 9">
            <a:extLst>
              <a:ext uri="{FF2B5EF4-FFF2-40B4-BE49-F238E27FC236}">
                <a16:creationId xmlns:a16="http://schemas.microsoft.com/office/drawing/2014/main" id="{9D986CBE-D9A2-4B31-9EE4-1712E64F2E54}"/>
              </a:ext>
            </a:extLst>
          </p:cNvPr>
          <p:cNvPicPr>
            <a:picLocks noChangeAspect="1"/>
          </p:cNvPicPr>
          <p:nvPr/>
        </p:nvPicPr>
        <p:blipFill>
          <a:blip r:embed="rId7"/>
          <a:stretch>
            <a:fillRect/>
          </a:stretch>
        </p:blipFill>
        <p:spPr>
          <a:xfrm>
            <a:off x="1007705" y="8491101"/>
            <a:ext cx="8302940" cy="3070770"/>
          </a:xfrm>
          <a:prstGeom prst="rect">
            <a:avLst/>
          </a:prstGeom>
        </p:spPr>
      </p:pic>
    </p:spTree>
    <p:extLst>
      <p:ext uri="{BB962C8B-B14F-4D97-AF65-F5344CB8AC3E}">
        <p14:creationId xmlns:p14="http://schemas.microsoft.com/office/powerpoint/2010/main" val="22909276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12</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882966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JAVA EE 7 CERTIFICATION</a:t>
            </a:r>
          </a:p>
        </p:txBody>
      </p:sp>
      <p:sp>
        <p:nvSpPr>
          <p:cNvPr id="6" name="TextBox 5">
            <a:extLst>
              <a:ext uri="{FF2B5EF4-FFF2-40B4-BE49-F238E27FC236}">
                <a16:creationId xmlns:a16="http://schemas.microsoft.com/office/drawing/2014/main" id="{69FC256F-81DC-4638-B42E-920DA3195473}"/>
              </a:ext>
            </a:extLst>
          </p:cNvPr>
          <p:cNvSpPr txBox="1"/>
          <p:nvPr/>
        </p:nvSpPr>
        <p:spPr>
          <a:xfrm>
            <a:off x="14742366" y="3847327"/>
            <a:ext cx="9149281" cy="203132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3500" dirty="0">
                <a:solidFill>
                  <a:schemeClr val="bg2"/>
                </a:solidFill>
              </a:rPr>
              <a:t>https://education.oracle.com/oracle-certified-professional-java-ee-7-application-developer/trackp_900</a:t>
            </a:r>
          </a:p>
        </p:txBody>
      </p:sp>
      <p:pic>
        <p:nvPicPr>
          <p:cNvPr id="5" name="Picture 4">
            <a:extLst>
              <a:ext uri="{FF2B5EF4-FFF2-40B4-BE49-F238E27FC236}">
                <a16:creationId xmlns:a16="http://schemas.microsoft.com/office/drawing/2014/main" id="{1B4C9133-C414-4947-86C8-41A3692D7D5F}"/>
              </a:ext>
            </a:extLst>
          </p:cNvPr>
          <p:cNvPicPr>
            <a:picLocks noChangeAspect="1"/>
          </p:cNvPicPr>
          <p:nvPr/>
        </p:nvPicPr>
        <p:blipFill>
          <a:blip r:embed="rId4"/>
          <a:stretch>
            <a:fillRect/>
          </a:stretch>
        </p:blipFill>
        <p:spPr>
          <a:xfrm>
            <a:off x="1007705" y="3847327"/>
            <a:ext cx="14445250" cy="7424053"/>
          </a:xfrm>
          <a:prstGeom prst="rect">
            <a:avLst/>
          </a:prstGeom>
        </p:spPr>
      </p:pic>
    </p:spTree>
    <p:extLst>
      <p:ext uri="{BB962C8B-B14F-4D97-AF65-F5344CB8AC3E}">
        <p14:creationId xmlns:p14="http://schemas.microsoft.com/office/powerpoint/2010/main" val="4441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13</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882966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JAVA EE 7 CERTIFICATION</a:t>
            </a:r>
          </a:p>
        </p:txBody>
      </p:sp>
      <p:pic>
        <p:nvPicPr>
          <p:cNvPr id="4" name="Picture 3">
            <a:extLst>
              <a:ext uri="{FF2B5EF4-FFF2-40B4-BE49-F238E27FC236}">
                <a16:creationId xmlns:a16="http://schemas.microsoft.com/office/drawing/2014/main" id="{E7B7FB66-1845-43CD-A86F-76457839DE97}"/>
              </a:ext>
            </a:extLst>
          </p:cNvPr>
          <p:cNvPicPr>
            <a:picLocks noChangeAspect="1"/>
          </p:cNvPicPr>
          <p:nvPr/>
        </p:nvPicPr>
        <p:blipFill>
          <a:blip r:embed="rId4"/>
          <a:stretch>
            <a:fillRect/>
          </a:stretch>
        </p:blipFill>
        <p:spPr>
          <a:xfrm>
            <a:off x="1082348" y="2876355"/>
            <a:ext cx="7539138" cy="9513674"/>
          </a:xfrm>
          <a:prstGeom prst="rect">
            <a:avLst/>
          </a:prstGeom>
        </p:spPr>
      </p:pic>
      <p:pic>
        <p:nvPicPr>
          <p:cNvPr id="9" name="Picture 8">
            <a:extLst>
              <a:ext uri="{FF2B5EF4-FFF2-40B4-BE49-F238E27FC236}">
                <a16:creationId xmlns:a16="http://schemas.microsoft.com/office/drawing/2014/main" id="{6033BA38-715D-49F7-946E-C82DB5286CE1}"/>
              </a:ext>
            </a:extLst>
          </p:cNvPr>
          <p:cNvPicPr>
            <a:picLocks noChangeAspect="1"/>
          </p:cNvPicPr>
          <p:nvPr/>
        </p:nvPicPr>
        <p:blipFill>
          <a:blip r:embed="rId5"/>
          <a:stretch>
            <a:fillRect/>
          </a:stretch>
        </p:blipFill>
        <p:spPr>
          <a:xfrm>
            <a:off x="9702962" y="2876355"/>
            <a:ext cx="7414340" cy="9141474"/>
          </a:xfrm>
          <a:prstGeom prst="rect">
            <a:avLst/>
          </a:prstGeom>
        </p:spPr>
      </p:pic>
    </p:spTree>
    <p:extLst>
      <p:ext uri="{BB962C8B-B14F-4D97-AF65-F5344CB8AC3E}">
        <p14:creationId xmlns:p14="http://schemas.microsoft.com/office/powerpoint/2010/main" val="33916456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tudents! Huge sale from Manning Publications - Javier Orraca. Data  Scientist.">
            <a:extLst>
              <a:ext uri="{FF2B5EF4-FFF2-40B4-BE49-F238E27FC236}">
                <a16:creationId xmlns:a16="http://schemas.microsoft.com/office/drawing/2014/main" id="{82CE4C71-C122-40BC-9DAA-AE6ED27CDA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1273" y="0"/>
            <a:ext cx="10462727" cy="209254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Manning | Spring Security in Action">
            <a:extLst>
              <a:ext uri="{FF2B5EF4-FFF2-40B4-BE49-F238E27FC236}">
                <a16:creationId xmlns:a16="http://schemas.microsoft.com/office/drawing/2014/main" id="{20232DB9-AF97-45CE-A2E2-D727E4C7F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34" y="740306"/>
            <a:ext cx="4657910" cy="583532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YouTube Community Guidelines &amp; Policies - How YouTube Works">
            <a:extLst>
              <a:ext uri="{FF2B5EF4-FFF2-40B4-BE49-F238E27FC236}">
                <a16:creationId xmlns:a16="http://schemas.microsoft.com/office/drawing/2014/main" id="{A79C0C4A-11EB-4BF2-B29F-04BC96263D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396" y="2088472"/>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FD57456-CCE1-48B4-A1B4-F2998EEDB178}"/>
              </a:ext>
            </a:extLst>
          </p:cNvPr>
          <p:cNvSpPr txBox="1"/>
          <p:nvPr/>
        </p:nvSpPr>
        <p:spPr>
          <a:xfrm>
            <a:off x="8917423" y="3892972"/>
            <a:ext cx="11297964"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10" name="Picture 8" descr="Twitter | Safer Internet Centre">
            <a:extLst>
              <a:ext uri="{FF2B5EF4-FFF2-40B4-BE49-F238E27FC236}">
                <a16:creationId xmlns:a16="http://schemas.microsoft.com/office/drawing/2014/main" id="{90A5893D-58E8-434C-8216-F1ECD2000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042" y="5846753"/>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36BBF9A-B445-4525-A85D-5AE0AC315F46}"/>
              </a:ext>
            </a:extLst>
          </p:cNvPr>
          <p:cNvSpPr txBox="1"/>
          <p:nvPr/>
        </p:nvSpPr>
        <p:spPr>
          <a:xfrm>
            <a:off x="8917423" y="7569472"/>
            <a:ext cx="4485201"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12" name="Picture 10" descr="13 pași către un profil LinkedIn reușit - Portal HR">
            <a:extLst>
              <a:ext uri="{FF2B5EF4-FFF2-40B4-BE49-F238E27FC236}">
                <a16:creationId xmlns:a16="http://schemas.microsoft.com/office/drawing/2014/main" id="{3BD1F0E5-C999-4C78-A4FA-EECD784E9C9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6712" y="9197982"/>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BF9D563-0F6E-40FF-AAED-249E03F3098D}"/>
              </a:ext>
            </a:extLst>
          </p:cNvPr>
          <p:cNvSpPr txBox="1"/>
          <p:nvPr/>
        </p:nvSpPr>
        <p:spPr>
          <a:xfrm>
            <a:off x="8917424" y="10718275"/>
            <a:ext cx="612667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pic>
        <p:nvPicPr>
          <p:cNvPr id="15" name="Picture 2" descr="Manning | Spring Quickly">
            <a:extLst>
              <a:ext uri="{FF2B5EF4-FFF2-40B4-BE49-F238E27FC236}">
                <a16:creationId xmlns:a16="http://schemas.microsoft.com/office/drawing/2014/main" id="{57C61864-416C-4343-8EA3-04AE4739DD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7359" y="6937833"/>
            <a:ext cx="4657909" cy="583532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214BCF0-08B8-479D-B155-109ADA13C623}"/>
              </a:ext>
            </a:extLst>
          </p:cNvPr>
          <p:cNvSpPr txBox="1"/>
          <p:nvPr/>
        </p:nvSpPr>
        <p:spPr>
          <a:xfrm>
            <a:off x="12823144" y="12385442"/>
            <a:ext cx="1156085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b="0" cap="none" spc="0" dirty="0">
                <a:solidFill>
                  <a:srgbClr val="5E5E5E"/>
                </a:solidFill>
                <a:latin typeface="Arial" panose="020B0604020202020204" pitchFamily="34" charset="0"/>
                <a:ea typeface="Helvetica Light"/>
                <a:cs typeface="Arial" panose="020B0604020202020204" pitchFamily="34" charset="0"/>
                <a:sym typeface="Helvetica Light"/>
              </a:rPr>
              <a:t>DISCOUNT CODE: TWITSPL40</a:t>
            </a:r>
          </a:p>
        </p:txBody>
      </p:sp>
    </p:spTree>
    <p:extLst>
      <p:ext uri="{BB962C8B-B14F-4D97-AF65-F5344CB8AC3E}">
        <p14:creationId xmlns:p14="http://schemas.microsoft.com/office/powerpoint/2010/main" val="1493063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Manning | Spring Security in Action">
            <a:extLst>
              <a:ext uri="{FF2B5EF4-FFF2-40B4-BE49-F238E27FC236}">
                <a16:creationId xmlns:a16="http://schemas.microsoft.com/office/drawing/2014/main" id="{D0F7C890-A03B-4699-B9A9-2E8157942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934" y="740306"/>
            <a:ext cx="4657910" cy="58353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YouTube Community Guidelines &amp; Policies - How YouTube Works">
            <a:extLst>
              <a:ext uri="{FF2B5EF4-FFF2-40B4-BE49-F238E27FC236}">
                <a16:creationId xmlns:a16="http://schemas.microsoft.com/office/drawing/2014/main" id="{5C1932A9-7E8C-4593-BB77-DFBBB29B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5396" y="2510500"/>
            <a:ext cx="4762500" cy="250507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2F297EE-2247-4737-B2A5-DA16781F2DB2}"/>
              </a:ext>
            </a:extLst>
          </p:cNvPr>
          <p:cNvSpPr txBox="1"/>
          <p:nvPr/>
        </p:nvSpPr>
        <p:spPr>
          <a:xfrm>
            <a:off x="8917423" y="4315000"/>
            <a:ext cx="11297964"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youtube.com/c/</a:t>
            </a:r>
            <a:r>
              <a:rPr lang="en-US" sz="6000" cap="none" spc="0" dirty="0" err="1">
                <a:solidFill>
                  <a:srgbClr val="5E5E5E"/>
                </a:solidFill>
                <a:latin typeface="Arial" panose="020B0604020202020204" pitchFamily="34" charset="0"/>
                <a:ea typeface="Helvetica Light"/>
                <a:cs typeface="Arial" panose="020B0604020202020204" pitchFamily="34" charset="0"/>
                <a:sym typeface="Helvetica Light"/>
              </a:rPr>
              <a:t>laurentiuspilca</a:t>
            </a:r>
            <a:endParaRPr lang="en-US" sz="6000" cap="none" spc="0" dirty="0">
              <a:solidFill>
                <a:srgbClr val="5E5E5E"/>
              </a:solidFill>
              <a:latin typeface="Arial" panose="020B0604020202020204" pitchFamily="34" charset="0"/>
              <a:ea typeface="Helvetica Light"/>
              <a:cs typeface="Arial" panose="020B0604020202020204" pitchFamily="34" charset="0"/>
              <a:sym typeface="Helvetica Light"/>
            </a:endParaRPr>
          </a:p>
        </p:txBody>
      </p:sp>
      <p:pic>
        <p:nvPicPr>
          <p:cNvPr id="2056" name="Picture 8" descr="Twitter | Safer Internet Centre">
            <a:extLst>
              <a:ext uri="{FF2B5EF4-FFF2-40B4-BE49-F238E27FC236}">
                <a16:creationId xmlns:a16="http://schemas.microsoft.com/office/drawing/2014/main" id="{1282066A-7BA2-44F6-953D-63A0453E6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1042" y="5846753"/>
            <a:ext cx="381000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45CF55-5583-4336-83A4-32DCB8005F2F}"/>
              </a:ext>
            </a:extLst>
          </p:cNvPr>
          <p:cNvSpPr txBox="1"/>
          <p:nvPr/>
        </p:nvSpPr>
        <p:spPr>
          <a:xfrm>
            <a:off x="8917423" y="7591561"/>
            <a:ext cx="4485201"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@laurspilca</a:t>
            </a:r>
          </a:p>
        </p:txBody>
      </p:sp>
      <p:pic>
        <p:nvPicPr>
          <p:cNvPr id="2058" name="Picture 10" descr="13 pași către un profil LinkedIn reușit - Portal HR">
            <a:extLst>
              <a:ext uri="{FF2B5EF4-FFF2-40B4-BE49-F238E27FC236}">
                <a16:creationId xmlns:a16="http://schemas.microsoft.com/office/drawing/2014/main" id="{AA80A2AF-52BF-4C72-AE4B-BB98EC17171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6712" y="9620010"/>
            <a:ext cx="1327588" cy="132758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6EDC9B9-4D96-41A5-82AE-F463885F5417}"/>
              </a:ext>
            </a:extLst>
          </p:cNvPr>
          <p:cNvSpPr txBox="1"/>
          <p:nvPr/>
        </p:nvSpPr>
        <p:spPr>
          <a:xfrm>
            <a:off x="8917424" y="11140303"/>
            <a:ext cx="6126676"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Laurentiu Spilca</a:t>
            </a:r>
          </a:p>
        </p:txBody>
      </p:sp>
      <p:pic>
        <p:nvPicPr>
          <p:cNvPr id="13" name="Picture 2" descr="Students! Huge sale from Manning Publications - Javier Orraca. Data  Scientist.">
            <a:extLst>
              <a:ext uri="{FF2B5EF4-FFF2-40B4-BE49-F238E27FC236}">
                <a16:creationId xmlns:a16="http://schemas.microsoft.com/office/drawing/2014/main" id="{C7425884-1CC8-46DA-A119-D9F6141655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anning | Spring Quickly">
            <a:extLst>
              <a:ext uri="{FF2B5EF4-FFF2-40B4-BE49-F238E27FC236}">
                <a16:creationId xmlns:a16="http://schemas.microsoft.com/office/drawing/2014/main" id="{96E06236-031A-4E7A-B934-6B3474EC95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7359" y="6937833"/>
            <a:ext cx="4657909" cy="583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395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3</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3825550" y="5016150"/>
            <a:ext cx="6777495" cy="3683700"/>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marL="342900" indent="-342900" algn="l" defTabSz="821531">
              <a:lnSpc>
                <a:spcPct val="100000"/>
              </a:lnSpc>
              <a:spcBef>
                <a:spcPts val="3000"/>
              </a:spcBef>
              <a:buFont typeface="Arial" panose="020B0604020202020204" pitchFamily="34" charset="0"/>
              <a:buChar char="•"/>
            </a:pPr>
            <a:r>
              <a:rPr lang="en-US" sz="6000" b="0" cap="none" spc="0" dirty="0">
                <a:solidFill>
                  <a:srgbClr val="5E5E5E"/>
                </a:solidFill>
                <a:latin typeface="Arial" panose="020B0604020202020204" pitchFamily="34" charset="0"/>
                <a:ea typeface="Helvetica Light"/>
                <a:cs typeface="Arial" panose="020B0604020202020204" pitchFamily="34" charset="0"/>
                <a:sym typeface="Helvetica Light"/>
              </a:rPr>
              <a:t>OCP 11 </a:t>
            </a:r>
          </a:p>
          <a:p>
            <a:pPr marL="342900" indent="-342900" algn="l" defTabSz="821531">
              <a:lnSpc>
                <a:spcPct val="100000"/>
              </a:lnSpc>
              <a:spcBef>
                <a:spcPts val="3000"/>
              </a:spcBef>
              <a:buFont typeface="Arial" panose="020B0604020202020204" pitchFamily="34" charset="0"/>
              <a:buChar char="•"/>
            </a:pPr>
            <a:r>
              <a:rPr lang="en-US" sz="6000" b="0" cap="none" spc="0" dirty="0">
                <a:solidFill>
                  <a:srgbClr val="5E5E5E"/>
                </a:solidFill>
                <a:latin typeface="Arial" panose="020B0604020202020204" pitchFamily="34" charset="0"/>
                <a:ea typeface="Helvetica Light"/>
                <a:cs typeface="Arial" panose="020B0604020202020204" pitchFamily="34" charset="0"/>
                <a:sym typeface="Helvetica Light"/>
              </a:rPr>
              <a:t>Spring Framework</a:t>
            </a:r>
          </a:p>
          <a:p>
            <a:pPr marL="342900" indent="-342900" algn="l" defTabSz="821531">
              <a:lnSpc>
                <a:spcPct val="100000"/>
              </a:lnSpc>
              <a:spcBef>
                <a:spcPts val="3000"/>
              </a:spcBef>
              <a:buFont typeface="Arial" panose="020B0604020202020204" pitchFamily="34" charset="0"/>
              <a:buChar char="•"/>
            </a:pPr>
            <a:r>
              <a:rPr lang="en-US" sz="6000" b="0" cap="none" spc="0" dirty="0">
                <a:solidFill>
                  <a:srgbClr val="5E5E5E"/>
                </a:solidFill>
                <a:latin typeface="Arial" panose="020B0604020202020204" pitchFamily="34" charset="0"/>
                <a:ea typeface="Helvetica Light"/>
                <a:cs typeface="Arial" panose="020B0604020202020204" pitchFamily="34" charset="0"/>
                <a:sym typeface="Helvetica Light"/>
              </a:rPr>
              <a:t>Java / Jakarta EE</a:t>
            </a:r>
          </a:p>
        </p:txBody>
      </p:sp>
    </p:spTree>
    <p:extLst>
      <p:ext uri="{BB962C8B-B14F-4D97-AF65-F5344CB8AC3E}">
        <p14:creationId xmlns:p14="http://schemas.microsoft.com/office/powerpoint/2010/main" val="4244110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4</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2612570" y="2888771"/>
            <a:ext cx="15363179"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Oracle Certified Professional 11 – OCP 11</a:t>
            </a:r>
          </a:p>
        </p:txBody>
      </p:sp>
      <p:pic>
        <p:nvPicPr>
          <p:cNvPr id="4" name="Picture 3">
            <a:extLst>
              <a:ext uri="{FF2B5EF4-FFF2-40B4-BE49-F238E27FC236}">
                <a16:creationId xmlns:a16="http://schemas.microsoft.com/office/drawing/2014/main" id="{DFA4938D-ADE5-45AB-AA64-7FBCA08FF8D2}"/>
              </a:ext>
            </a:extLst>
          </p:cNvPr>
          <p:cNvPicPr>
            <a:picLocks noChangeAspect="1"/>
          </p:cNvPicPr>
          <p:nvPr/>
        </p:nvPicPr>
        <p:blipFill>
          <a:blip r:embed="rId4"/>
          <a:stretch>
            <a:fillRect/>
          </a:stretch>
        </p:blipFill>
        <p:spPr>
          <a:xfrm>
            <a:off x="2413518" y="6022009"/>
            <a:ext cx="20801483" cy="4055051"/>
          </a:xfrm>
          <a:prstGeom prst="rect">
            <a:avLst/>
          </a:prstGeom>
        </p:spPr>
      </p:pic>
      <p:sp>
        <p:nvSpPr>
          <p:cNvPr id="9" name="TextBox 8">
            <a:extLst>
              <a:ext uri="{FF2B5EF4-FFF2-40B4-BE49-F238E27FC236}">
                <a16:creationId xmlns:a16="http://schemas.microsoft.com/office/drawing/2014/main" id="{6C0FC190-8710-4C2B-A877-A8C76D8A60F7}"/>
              </a:ext>
            </a:extLst>
          </p:cNvPr>
          <p:cNvSpPr txBox="1"/>
          <p:nvPr/>
        </p:nvSpPr>
        <p:spPr>
          <a:xfrm>
            <a:off x="2800737" y="4856645"/>
            <a:ext cx="16351898" cy="5078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3000" dirty="0">
                <a:solidFill>
                  <a:schemeClr val="bg2"/>
                </a:solidFill>
              </a:rPr>
              <a:t>https://education.oracle.com/java-se-11-developer/pexam_1Z0-819</a:t>
            </a:r>
          </a:p>
        </p:txBody>
      </p:sp>
    </p:spTree>
    <p:extLst>
      <p:ext uri="{BB962C8B-B14F-4D97-AF65-F5344CB8AC3E}">
        <p14:creationId xmlns:p14="http://schemas.microsoft.com/office/powerpoint/2010/main" val="3019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5</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2612570" y="2888771"/>
            <a:ext cx="15363179"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Oracle Certified Professional 11 – OCP 11</a:t>
            </a:r>
          </a:p>
        </p:txBody>
      </p:sp>
      <p:pic>
        <p:nvPicPr>
          <p:cNvPr id="1026" name="Picture 2">
            <a:extLst>
              <a:ext uri="{FF2B5EF4-FFF2-40B4-BE49-F238E27FC236}">
                <a16:creationId xmlns:a16="http://schemas.microsoft.com/office/drawing/2014/main" id="{A3D173B9-C4EE-4CB2-8015-01AB03CF6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9430" y="4710112"/>
            <a:ext cx="5747656" cy="7200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ver image for OCP Oracle Certified Professional Java SE 11 Developer Complete Study Guide">
            <a:extLst>
              <a:ext uri="{FF2B5EF4-FFF2-40B4-BE49-F238E27FC236}">
                <a16:creationId xmlns:a16="http://schemas.microsoft.com/office/drawing/2014/main" id="{CFCEB9D0-3445-4752-A677-DB6E5D363E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26009" y="4679914"/>
            <a:ext cx="5747656" cy="724362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BAAE33-CEBF-44DF-AABD-0F70D8AD495B}"/>
              </a:ext>
            </a:extLst>
          </p:cNvPr>
          <p:cNvSpPr txBox="1"/>
          <p:nvPr/>
        </p:nvSpPr>
        <p:spPr>
          <a:xfrm>
            <a:off x="19152635" y="5013913"/>
            <a:ext cx="4110134" cy="298697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l" fontAlgn="base"/>
            <a:r>
              <a:rPr lang="en-US" sz="2500" b="0" i="0" dirty="0">
                <a:solidFill>
                  <a:srgbClr val="404040"/>
                </a:solidFill>
                <a:effectLst/>
                <a:latin typeface="source sans pro" panose="020B0503030403020204" pitchFamily="34" charset="0"/>
              </a:rPr>
              <a:t>OCP Oracle Certified Professional Java SE 11 Developer Complete Study Guide</a:t>
            </a:r>
          </a:p>
          <a:p>
            <a:pPr algn="l" fontAlgn="base"/>
            <a:endParaRPr lang="en-US" sz="2500" b="0" dirty="0">
              <a:solidFill>
                <a:srgbClr val="404040"/>
              </a:solidFill>
              <a:latin typeface="source sans pro" panose="020B0503030403020204" pitchFamily="34" charset="0"/>
            </a:endParaRPr>
          </a:p>
          <a:p>
            <a:pPr algn="l" fontAlgn="base"/>
            <a:r>
              <a:rPr lang="en-US" sz="2800" b="0" i="0" dirty="0">
                <a:solidFill>
                  <a:srgbClr val="404040"/>
                </a:solidFill>
                <a:effectLst/>
                <a:latin typeface="source sans pro" panose="020B0503030403020204" pitchFamily="34" charset="0"/>
              </a:rPr>
              <a:t>by </a:t>
            </a:r>
            <a:r>
              <a:rPr lang="en-US" sz="2800" b="0" i="0" u="none" strike="noStrike" dirty="0">
                <a:solidFill>
                  <a:srgbClr val="F65D22"/>
                </a:solidFill>
                <a:effectLst/>
                <a:latin typeface="source sans pro" panose="020B0503030403020204" pitchFamily="34" charset="0"/>
              </a:rPr>
              <a:t>Jeanne </a:t>
            </a:r>
            <a:r>
              <a:rPr lang="en-US" sz="2800" b="0" i="0" u="none" strike="noStrike" dirty="0" err="1">
                <a:solidFill>
                  <a:srgbClr val="F65D22"/>
                </a:solidFill>
                <a:effectLst/>
                <a:latin typeface="source sans pro" panose="020B0503030403020204" pitchFamily="34" charset="0"/>
              </a:rPr>
              <a:t>Boyarsky</a:t>
            </a:r>
            <a:r>
              <a:rPr lang="en-US" sz="2800" b="0" i="0" dirty="0">
                <a:solidFill>
                  <a:srgbClr val="404040"/>
                </a:solidFill>
                <a:effectLst/>
                <a:latin typeface="source sans pro" panose="020B0503030403020204" pitchFamily="34" charset="0"/>
              </a:rPr>
              <a:t>, </a:t>
            </a:r>
            <a:r>
              <a:rPr lang="en-US" sz="2800" b="0" i="0" u="none" strike="noStrike" dirty="0">
                <a:solidFill>
                  <a:srgbClr val="F65D22"/>
                </a:solidFill>
                <a:effectLst/>
                <a:latin typeface="source sans pro" panose="020B0503030403020204" pitchFamily="34" charset="0"/>
              </a:rPr>
              <a:t>Scott </a:t>
            </a:r>
            <a:r>
              <a:rPr lang="en-US" sz="2800" b="0" i="0" u="none" strike="noStrike" dirty="0" err="1">
                <a:solidFill>
                  <a:srgbClr val="F65D22"/>
                </a:solidFill>
                <a:effectLst/>
                <a:latin typeface="source sans pro" panose="020B0503030403020204" pitchFamily="34" charset="0"/>
              </a:rPr>
              <a:t>Selikoff</a:t>
            </a:r>
            <a:endParaRPr lang="en-US" sz="2500" b="0" i="0" dirty="0">
              <a:solidFill>
                <a:srgbClr val="404040"/>
              </a:solidFill>
              <a:effectLst/>
              <a:latin typeface="source sans pro" panose="020B0503030403020204" pitchFamily="34" charset="0"/>
            </a:endParaRPr>
          </a:p>
        </p:txBody>
      </p:sp>
      <p:sp>
        <p:nvSpPr>
          <p:cNvPr id="12" name="TextBox 11">
            <a:extLst>
              <a:ext uri="{FF2B5EF4-FFF2-40B4-BE49-F238E27FC236}">
                <a16:creationId xmlns:a16="http://schemas.microsoft.com/office/drawing/2014/main" id="{865F2EBE-2F88-4188-8A79-441CC5591C23}"/>
              </a:ext>
            </a:extLst>
          </p:cNvPr>
          <p:cNvSpPr txBox="1"/>
          <p:nvPr/>
        </p:nvSpPr>
        <p:spPr>
          <a:xfrm>
            <a:off x="8336906" y="4914289"/>
            <a:ext cx="4110134" cy="151887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algn="l" fontAlgn="base"/>
            <a:r>
              <a:rPr lang="en-US" sz="2500" b="0" i="0" dirty="0">
                <a:solidFill>
                  <a:srgbClr val="404040"/>
                </a:solidFill>
                <a:effectLst/>
                <a:latin typeface="source sans pro" panose="020B0503030403020204" pitchFamily="34" charset="0"/>
              </a:rPr>
              <a:t>Java SE 11 Programmer I Certification Guide</a:t>
            </a:r>
          </a:p>
          <a:p>
            <a:pPr algn="l" fontAlgn="base"/>
            <a:endParaRPr lang="en-US" sz="2500" b="0" dirty="0">
              <a:solidFill>
                <a:srgbClr val="404040"/>
              </a:solidFill>
              <a:latin typeface="source sans pro" panose="020B0503030403020204" pitchFamily="34" charset="0"/>
            </a:endParaRPr>
          </a:p>
          <a:p>
            <a:pPr algn="l" fontAlgn="base"/>
            <a:r>
              <a:rPr lang="en-US" sz="2800" b="0" i="0" dirty="0">
                <a:solidFill>
                  <a:srgbClr val="404040"/>
                </a:solidFill>
                <a:effectLst/>
                <a:latin typeface="source sans pro" panose="020B0503030403020204" pitchFamily="34" charset="0"/>
              </a:rPr>
              <a:t>by </a:t>
            </a:r>
            <a:r>
              <a:rPr lang="en-US" sz="2800" b="0" i="0" dirty="0">
                <a:solidFill>
                  <a:schemeClr val="accent1"/>
                </a:solidFill>
                <a:effectLst/>
                <a:latin typeface="Lato"/>
              </a:rPr>
              <a:t>Mala Gupta</a:t>
            </a:r>
            <a:endParaRPr lang="en-US" sz="2500" b="0" i="0" dirty="0">
              <a:solidFill>
                <a:schemeClr val="accent1"/>
              </a:solidFill>
              <a:effectLst/>
              <a:latin typeface="source sans pro" panose="020B0503030403020204" pitchFamily="34" charset="0"/>
            </a:endParaRPr>
          </a:p>
        </p:txBody>
      </p:sp>
    </p:spTree>
    <p:extLst>
      <p:ext uri="{BB962C8B-B14F-4D97-AF65-F5344CB8AC3E}">
        <p14:creationId xmlns:p14="http://schemas.microsoft.com/office/powerpoint/2010/main" val="2548585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6</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2612570" y="2888771"/>
            <a:ext cx="15363179" cy="1067599"/>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defTabSz="821531">
              <a:lnSpc>
                <a:spcPct val="100000"/>
              </a:lnSpc>
              <a:spcBef>
                <a:spcPts val="3000"/>
              </a:spcBef>
            </a:pPr>
            <a:r>
              <a:rPr lang="en-US" sz="6000" cap="none" spc="0" dirty="0">
                <a:solidFill>
                  <a:srgbClr val="5E5E5E"/>
                </a:solidFill>
                <a:latin typeface="Arial" panose="020B0604020202020204" pitchFamily="34" charset="0"/>
                <a:ea typeface="Helvetica Light"/>
                <a:cs typeface="Arial" panose="020B0604020202020204" pitchFamily="34" charset="0"/>
                <a:sym typeface="Helvetica Light"/>
              </a:rPr>
              <a:t>Oracle Certified Professional 11 – OCP 11</a:t>
            </a:r>
          </a:p>
        </p:txBody>
      </p:sp>
      <p:pic>
        <p:nvPicPr>
          <p:cNvPr id="4" name="Picture 3">
            <a:extLst>
              <a:ext uri="{FF2B5EF4-FFF2-40B4-BE49-F238E27FC236}">
                <a16:creationId xmlns:a16="http://schemas.microsoft.com/office/drawing/2014/main" id="{EF00EEC3-2E93-4DDA-888D-D599B6264D54}"/>
              </a:ext>
            </a:extLst>
          </p:cNvPr>
          <p:cNvPicPr>
            <a:picLocks noChangeAspect="1"/>
          </p:cNvPicPr>
          <p:nvPr/>
        </p:nvPicPr>
        <p:blipFill>
          <a:blip r:embed="rId4"/>
          <a:stretch>
            <a:fillRect/>
          </a:stretch>
        </p:blipFill>
        <p:spPr>
          <a:xfrm>
            <a:off x="2342955" y="4077668"/>
            <a:ext cx="6689077" cy="8377273"/>
          </a:xfrm>
          <a:prstGeom prst="rect">
            <a:avLst/>
          </a:prstGeom>
        </p:spPr>
      </p:pic>
      <p:sp>
        <p:nvSpPr>
          <p:cNvPr id="13" name="TextBox 12">
            <a:extLst>
              <a:ext uri="{FF2B5EF4-FFF2-40B4-BE49-F238E27FC236}">
                <a16:creationId xmlns:a16="http://schemas.microsoft.com/office/drawing/2014/main" id="{F19C5208-8924-4C5F-9B18-929F8A0D483C}"/>
              </a:ext>
            </a:extLst>
          </p:cNvPr>
          <p:cNvSpPr txBox="1"/>
          <p:nvPr/>
        </p:nvSpPr>
        <p:spPr>
          <a:xfrm>
            <a:off x="10764969" y="4834459"/>
            <a:ext cx="11927080" cy="2031325"/>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3500" dirty="0">
                <a:solidFill>
                  <a:schemeClr val="bg2"/>
                </a:solidFill>
              </a:rPr>
              <a:t>https://enthuware.com/java-certification-mock-exams/oracle-certified-professional/ocp-java-11-exam-1z0-819</a:t>
            </a:r>
          </a:p>
        </p:txBody>
      </p:sp>
    </p:spTree>
    <p:extLst>
      <p:ext uri="{BB962C8B-B14F-4D97-AF65-F5344CB8AC3E}">
        <p14:creationId xmlns:p14="http://schemas.microsoft.com/office/powerpoint/2010/main" val="263452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7</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2612570" y="2888771"/>
            <a:ext cx="1329274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VMware Spring Professional 2021</a:t>
            </a:r>
          </a:p>
        </p:txBody>
      </p:sp>
      <p:sp>
        <p:nvSpPr>
          <p:cNvPr id="9" name="TextBox 8">
            <a:extLst>
              <a:ext uri="{FF2B5EF4-FFF2-40B4-BE49-F238E27FC236}">
                <a16:creationId xmlns:a16="http://schemas.microsoft.com/office/drawing/2014/main" id="{6C0FC190-8710-4C2B-A877-A8C76D8A60F7}"/>
              </a:ext>
            </a:extLst>
          </p:cNvPr>
          <p:cNvSpPr txBox="1"/>
          <p:nvPr/>
        </p:nvSpPr>
        <p:spPr>
          <a:xfrm>
            <a:off x="2800737" y="4856645"/>
            <a:ext cx="18696994" cy="507831"/>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3000" dirty="0">
                <a:solidFill>
                  <a:schemeClr val="bg2"/>
                </a:solidFill>
              </a:rPr>
              <a:t>https://www.vmware.com/education-services/certification/vcp-spring.html</a:t>
            </a:r>
          </a:p>
        </p:txBody>
      </p:sp>
      <p:pic>
        <p:nvPicPr>
          <p:cNvPr id="5" name="Picture 4">
            <a:extLst>
              <a:ext uri="{FF2B5EF4-FFF2-40B4-BE49-F238E27FC236}">
                <a16:creationId xmlns:a16="http://schemas.microsoft.com/office/drawing/2014/main" id="{2463310B-6697-4088-BB38-02D55785E77B}"/>
              </a:ext>
            </a:extLst>
          </p:cNvPr>
          <p:cNvPicPr>
            <a:picLocks noChangeAspect="1"/>
          </p:cNvPicPr>
          <p:nvPr/>
        </p:nvPicPr>
        <p:blipFill>
          <a:blip r:embed="rId4"/>
          <a:stretch>
            <a:fillRect/>
          </a:stretch>
        </p:blipFill>
        <p:spPr>
          <a:xfrm>
            <a:off x="2548422" y="5776644"/>
            <a:ext cx="11372850" cy="5191125"/>
          </a:xfrm>
          <a:prstGeom prst="rect">
            <a:avLst/>
          </a:prstGeom>
        </p:spPr>
      </p:pic>
    </p:spTree>
    <p:extLst>
      <p:ext uri="{BB962C8B-B14F-4D97-AF65-F5344CB8AC3E}">
        <p14:creationId xmlns:p14="http://schemas.microsoft.com/office/powerpoint/2010/main" val="23818994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8</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1329274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VMware Spring Professional 2021</a:t>
            </a:r>
          </a:p>
        </p:txBody>
      </p:sp>
      <p:pic>
        <p:nvPicPr>
          <p:cNvPr id="4" name="Picture 3">
            <a:extLst>
              <a:ext uri="{FF2B5EF4-FFF2-40B4-BE49-F238E27FC236}">
                <a16:creationId xmlns:a16="http://schemas.microsoft.com/office/drawing/2014/main" id="{0460FF3D-D2A9-4E52-B5FD-0FC1402EFB89}"/>
              </a:ext>
            </a:extLst>
          </p:cNvPr>
          <p:cNvPicPr>
            <a:picLocks noChangeAspect="1"/>
          </p:cNvPicPr>
          <p:nvPr/>
        </p:nvPicPr>
        <p:blipFill>
          <a:blip r:embed="rId4"/>
          <a:stretch>
            <a:fillRect/>
          </a:stretch>
        </p:blipFill>
        <p:spPr>
          <a:xfrm>
            <a:off x="110756" y="2683500"/>
            <a:ext cx="11807750" cy="10951537"/>
          </a:xfrm>
          <a:prstGeom prst="rect">
            <a:avLst/>
          </a:prstGeom>
        </p:spPr>
      </p:pic>
      <p:sp>
        <p:nvSpPr>
          <p:cNvPr id="11" name="TextBox 10">
            <a:extLst>
              <a:ext uri="{FF2B5EF4-FFF2-40B4-BE49-F238E27FC236}">
                <a16:creationId xmlns:a16="http://schemas.microsoft.com/office/drawing/2014/main" id="{EC3ABA70-86A9-4A98-9E35-9CB998572B25}"/>
              </a:ext>
            </a:extLst>
          </p:cNvPr>
          <p:cNvSpPr txBox="1"/>
          <p:nvPr/>
        </p:nvSpPr>
        <p:spPr>
          <a:xfrm>
            <a:off x="13159046" y="3841166"/>
            <a:ext cx="9719615" cy="1754326"/>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r>
              <a:rPr lang="en-US" sz="3000" dirty="0">
                <a:solidFill>
                  <a:schemeClr val="bg2"/>
                </a:solidFill>
              </a:rPr>
              <a:t>https://www.vmware.com/content/dam/digitalmarketing/vmware/en/pdf/certification/vmw-spring-professional-certification-study-guide.pdf</a:t>
            </a:r>
          </a:p>
        </p:txBody>
      </p:sp>
    </p:spTree>
    <p:extLst>
      <p:ext uri="{BB962C8B-B14F-4D97-AF65-F5344CB8AC3E}">
        <p14:creationId xmlns:p14="http://schemas.microsoft.com/office/powerpoint/2010/main" val="885205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Slide Number"/>
          <p:cNvSpPr txBox="1">
            <a:spLocks noGrp="1"/>
          </p:cNvSpPr>
          <p:nvPr>
            <p:ph type="sldNum" sz="quarter" idx="2"/>
          </p:nvPr>
        </p:nvSpPr>
        <p:spPr>
          <a:xfrm>
            <a:off x="23891648" y="13289446"/>
            <a:ext cx="381596" cy="38417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lstStyle>
            <a:lvl1pPr defTabSz="821531"/>
          </a:lstStyle>
          <a:p>
            <a:fld id="{86CB4B4D-7CA3-9044-876B-883B54F8677D}" type="slidenum">
              <a:rPr/>
              <a:t>9</a:t>
            </a:fld>
            <a:endParaRPr/>
          </a:p>
        </p:txBody>
      </p:sp>
      <p:pic>
        <p:nvPicPr>
          <p:cNvPr id="7" name="Picture 2" descr="Students! Huge sale from Manning Publications - Javier Orraca. Data  Scientist.">
            <a:extLst>
              <a:ext uri="{FF2B5EF4-FFF2-40B4-BE49-F238E27FC236}">
                <a16:creationId xmlns:a16="http://schemas.microsoft.com/office/drawing/2014/main" id="{309FDD6F-28F4-48AB-A3BC-81D606E9DF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21272" y="61584"/>
            <a:ext cx="10462727" cy="20925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EA9AE3-8BA8-4F2B-97E7-81F2E1CBB3C9}"/>
              </a:ext>
            </a:extLst>
          </p:cNvPr>
          <p:cNvSpPr txBox="1"/>
          <p:nvPr/>
        </p:nvSpPr>
        <p:spPr>
          <a:xfrm>
            <a:off x="1007705" y="774259"/>
            <a:ext cx="13292740" cy="975266"/>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1437" tIns="71437" rIns="71437" bIns="71437" rtlCol="0">
            <a:spAutoFit/>
          </a:bodyPr>
          <a:lstStyle/>
          <a:p>
            <a:pPr algn="l"/>
            <a:r>
              <a:rPr lang="en-US" sz="6000" i="0" dirty="0">
                <a:solidFill>
                  <a:srgbClr val="565656"/>
                </a:solidFill>
                <a:effectLst/>
                <a:latin typeface="metropolislight"/>
              </a:rPr>
              <a:t>VMware Spring Professional 2021</a:t>
            </a:r>
          </a:p>
        </p:txBody>
      </p:sp>
      <p:pic>
        <p:nvPicPr>
          <p:cNvPr id="2050" name="Picture 2">
            <a:extLst>
              <a:ext uri="{FF2B5EF4-FFF2-40B4-BE49-F238E27FC236}">
                <a16:creationId xmlns:a16="http://schemas.microsoft.com/office/drawing/2014/main" id="{DD969B9E-5D7A-4AFD-A590-1BBF0F86F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63" y="3363149"/>
            <a:ext cx="6232587" cy="780804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73917C05-A8C0-41BB-8C74-813CE065EA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2271" y="3632665"/>
            <a:ext cx="6232586" cy="78080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A0F3875-7DAD-47EA-AD83-F8C3F63FAF5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008657" y="3632665"/>
            <a:ext cx="6232586" cy="780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1534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hite">
  <a:themeElements>
    <a:clrScheme name="Endava 2020">
      <a:dk1>
        <a:srgbClr val="48535B"/>
      </a:dk1>
      <a:lt1>
        <a:srgbClr val="FFFFFF"/>
      </a:lt1>
      <a:dk2>
        <a:srgbClr val="000000"/>
      </a:dk2>
      <a:lt2>
        <a:srgbClr val="F0F3F3"/>
      </a:lt2>
      <a:accent1>
        <a:srgbClr val="DE411A"/>
      </a:accent1>
      <a:accent2>
        <a:srgbClr val="379BD7"/>
      </a:accent2>
      <a:accent3>
        <a:srgbClr val="233237"/>
      </a:accent3>
      <a:accent4>
        <a:srgbClr val="C31900"/>
      </a:accent4>
      <a:accent5>
        <a:srgbClr val="EC6861"/>
      </a:accent5>
      <a:accent6>
        <a:srgbClr val="0AC3E6"/>
      </a:accent6>
      <a:hlink>
        <a:srgbClr val="285078"/>
      </a:hlink>
      <a:folHlink>
        <a:srgbClr val="71516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a:miter lim="400000"/>
        </a:ln>
        <a:extLst>
          <a:ext uri="{C572A759-6A51-4108-AA02-DFA0A04FC94B}">
            <ma14:wrappingTextBoxFlag xmlns:r="http://schemas.openxmlformats.org/officeDocument/2006/relationships" xmlns:p="http://schemas.openxmlformats.org/presentationml/2006/main" xmlns:ma14="http://schemas.microsoft.com/office/mac/drawingml/2011/main" xmlns:a14="http://schemas.microsoft.com/office/drawing/2010/main" xmlns:m="http://schemas.openxmlformats.org/officeDocument/2006/math" xmlns="" val="1"/>
          </a:ext>
        </a:extLst>
      </a:spPr>
      <a:bodyPr lIns="71437" tIns="71437" rIns="71437" bIns="71437">
        <a:spAutoFit/>
      </a:bodyPr>
      <a:lstStyle>
        <a:defPPr algn="l" defTabSz="821531">
          <a:lnSpc>
            <a:spcPct val="100000"/>
          </a:lnSpc>
          <a:spcBef>
            <a:spcPts val="3000"/>
          </a:spcBef>
          <a:defRPr sz="2000" b="0" cap="none" spc="0" dirty="0">
            <a:solidFill>
              <a:srgbClr val="5E5E5E"/>
            </a:solidFill>
            <a:latin typeface="Arial" panose="020B0604020202020204" pitchFamily="34" charset="0"/>
            <a:ea typeface="Helvetica Light"/>
            <a:cs typeface="Arial" panose="020B0604020202020204" pitchFamily="34" charset="0"/>
            <a:sym typeface="Helvetica Light"/>
          </a:defRPr>
        </a:defPPr>
      </a:lst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1" i="0" u="none" strike="noStrike" cap="none" spc="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470262" rtl="0" fontAlgn="auto" latinLnBrk="0" hangingPunct="0">
          <a:lnSpc>
            <a:spcPct val="90000"/>
          </a:lnSpc>
          <a:spcBef>
            <a:spcPts val="0"/>
          </a:spcBef>
          <a:spcAft>
            <a:spcPts val="0"/>
          </a:spcAft>
          <a:buClrTx/>
          <a:buSzTx/>
          <a:buFontTx/>
          <a:buNone/>
          <a:tabLst/>
          <a:defRPr kumimoji="0" sz="1800" b="1" i="0" u="none" strike="noStrike" cap="all" spc="180" normalizeH="0" baseline="0">
            <a:ln>
              <a:noFill/>
            </a:ln>
            <a:solidFill>
              <a:srgbClr val="FFFFFF"/>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B6EE3BC1557614384DB5A994CB91308" ma:contentTypeVersion="1798" ma:contentTypeDescription="Create a new document." ma:contentTypeScope="" ma:versionID="3099ef264f92a19f406e6c41c7580fc0">
  <xsd:schema xmlns:xsd="http://www.w3.org/2001/XMLSchema" xmlns:xs="http://www.w3.org/2001/XMLSchema" xmlns:p="http://schemas.microsoft.com/office/2006/metadata/properties" xmlns:ns2="9a90466d-298e-42c6-9514-fada4205df45" xmlns:ns3="5eb091e4-7f1b-4143-924e-21e621918c5f" xmlns:ns4="d9cef5d3-e315-40e5-b660-054a9d98a41b" targetNamespace="http://schemas.microsoft.com/office/2006/metadata/properties" ma:root="true" ma:fieldsID="1a9b30509d3b1b93454a8e37b45a92ec" ns2:_="" ns3:_="" ns4:_="">
    <xsd:import namespace="9a90466d-298e-42c6-9514-fada4205df45"/>
    <xsd:import namespace="5eb091e4-7f1b-4143-924e-21e621918c5f"/>
    <xsd:import namespace="d9cef5d3-e315-40e5-b660-054a9d98a41b"/>
    <xsd:element name="properties">
      <xsd:complexType>
        <xsd:sequence>
          <xsd:element name="documentManagement">
            <xsd:complexType>
              <xsd:all>
                <xsd:element ref="ns2:_dlc_DocId" minOccurs="0"/>
                <xsd:element ref="ns2:_dlc_DocIdUrl" minOccurs="0"/>
                <xsd:element ref="ns2:_dlc_DocIdPersistId" minOccurs="0"/>
                <xsd:element ref="ns3:DU" minOccurs="0"/>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90466d-298e-42c6-9514-fada4205df45"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5eb091e4-7f1b-4143-924e-21e621918c5f" elementFormDefault="qualified">
    <xsd:import namespace="http://schemas.microsoft.com/office/2006/documentManagement/types"/>
    <xsd:import namespace="http://schemas.microsoft.com/office/infopath/2007/PartnerControls"/>
    <xsd:element name="DU" ma:index="11" nillable="true" ma:displayName="DU" ma:internalName="DU" ma:readOnly="false">
      <xsd:simpleType>
        <xsd:restriction base="dms:Text">
          <xsd:maxLength value="255"/>
        </xsd:restriction>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9cef5d3-e315-40e5-b660-054a9d98a41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9a90466d-298e-42c6-9514-fada4205df45">27SRNQJM56W6-732870173-10432</_dlc_DocId>
    <_dlc_DocIdUrl xmlns="9a90466d-298e-42c6-9514-fada4205df45">
      <Url>https://endava.sharepoint.com/Group/InternalCommunication/_layouts/15/DocIdRedir.aspx?ID=27SRNQJM56W6-732870173-10432</Url>
      <Description>27SRNQJM56W6-732870173-10432</Description>
    </_dlc_DocIdUrl>
    <DU xmlns="5eb091e4-7f1b-4143-924e-21e621918c5f" xsi:nil="true"/>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05BDF74B-9CF7-4AA9-9E46-A5E60BA26783}">
  <ds:schemaRefs>
    <ds:schemaRef ds:uri="http://schemas.microsoft.com/sharepoint/v3/contenttype/forms"/>
  </ds:schemaRefs>
</ds:datastoreItem>
</file>

<file path=customXml/itemProps2.xml><?xml version="1.0" encoding="utf-8"?>
<ds:datastoreItem xmlns:ds="http://schemas.openxmlformats.org/officeDocument/2006/customXml" ds:itemID="{20565558-66F4-4935-9B9D-EF8AF0AF5D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a90466d-298e-42c6-9514-fada4205df45"/>
    <ds:schemaRef ds:uri="5eb091e4-7f1b-4143-924e-21e621918c5f"/>
    <ds:schemaRef ds:uri="d9cef5d3-e315-40e5-b660-054a9d98a4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252F39-48A3-44C1-A017-18E80F9E3DED}">
  <ds:schemaRefs>
    <ds:schemaRef ds:uri="72899ffe-c9be-4b57-81d3-c0709dcc2e4b"/>
    <ds:schemaRef ds:uri="http://purl.org/dc/elements/1.1/"/>
    <ds:schemaRef ds:uri="http://purl.org/dc/terms/"/>
    <ds:schemaRef ds:uri="http://purl.org/dc/dcmitype/"/>
    <ds:schemaRef ds:uri="http://schemas.microsoft.com/office/2006/documentManagement/types"/>
    <ds:schemaRef ds:uri="b00bdadb-5151-4b9a-bcb6-794e3648a446"/>
    <ds:schemaRef ds:uri="http://schemas.microsoft.com/sharepoint/v3"/>
    <ds:schemaRef ds:uri="http://schemas.microsoft.com/office/infopath/2007/PartnerControls"/>
    <ds:schemaRef ds:uri="http://www.w3.org/XML/1998/namespace"/>
    <ds:schemaRef ds:uri="9a90466d-298e-42c6-9514-fada4205df45"/>
    <ds:schemaRef ds:uri="http://schemas.openxmlformats.org/package/2006/metadata/core-properties"/>
    <ds:schemaRef ds:uri="http://schemas.microsoft.com/office/2006/metadata/properties"/>
    <ds:schemaRef ds:uri="5eb091e4-7f1b-4143-924e-21e621918c5f"/>
  </ds:schemaRefs>
</ds:datastoreItem>
</file>

<file path=customXml/itemProps4.xml><?xml version="1.0" encoding="utf-8"?>
<ds:datastoreItem xmlns:ds="http://schemas.openxmlformats.org/officeDocument/2006/customXml" ds:itemID="{57163CE5-3DCE-4934-9982-DBB0AAED674B}">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
  <TotalTime>6247</TotalTime>
  <Words>1654</Words>
  <Application>Microsoft Office PowerPoint</Application>
  <PresentationFormat>Custom</PresentationFormat>
  <Paragraphs>106</Paragraphs>
  <Slides>14</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Helvetica</vt:lpstr>
      <vt:lpstr>Helvetica Light</vt:lpstr>
      <vt:lpstr>Lato</vt:lpstr>
      <vt:lpstr>metropolislight</vt:lpstr>
      <vt:lpstr>Segoe UI</vt:lpstr>
      <vt:lpstr>source sans pro</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Laurentiu Spilca</cp:lastModifiedBy>
  <cp:revision>97</cp:revision>
  <dcterms:modified xsi:type="dcterms:W3CDTF">2021-04-04T15:34:43Z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0x010100CB6EE3BC1557614384DB5A994CB91308</vt:lpwstr>
  </property>
  <property fmtid="{D5CDD505-2E9C-101B-9397-08002B2CF9AE}" pid="3" name="_dlc_DocIdItemGuid">
    <vt:lpwstr>2f27398c-74a4-4b68-9017-8149af1bc261</vt:lpwstr>
  </property>
  <property fmtid="{D5CDD505-2E9C-101B-9397-08002B2CF9AE}" pid="4" name="_dlc_policyId">
    <vt:lpwstr/>
  </property>
  <property fmtid="{D5CDD505-2E9C-101B-9397-08002B2CF9AE}" pid="5" name="ItemRetentionFormula">
    <vt:lpwstr/>
  </property>
</Properties>
</file>