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B2160-651C-472E-A93B-D35AD3BC4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0E19E-1F31-44A7-8631-D96EEF67B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2A892-7DE3-4F9F-A858-0A4D03F2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979FD-1D51-4F86-8922-C8DF4D7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3FF7F-FF29-40EC-AEB7-E1CCA77E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34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1AEC-6FBB-44F9-B4E6-FA61DEA7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7DF10F-A3D5-40F3-8223-99FD6B539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C7EE18-9D48-4440-8693-9F3FBB08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097AA-379D-4953-B46C-2A8EECB9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91DBD-D11D-4106-8C26-4F4EA612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572EE-A3BD-4DFD-A6DA-438A5D3D4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BABCDC-7B13-4344-B434-0F8BDCDB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F3A418-39CB-4F29-8B95-97DEE801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EE51C-5E34-433C-9AD2-3169D75D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32CB7-6929-42D1-AF01-D088B766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1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F489B-D641-4F29-A0E8-9F520E9D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017D6-756B-4719-AF6A-8894F1BE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7DB1B9-FB8A-4DD5-A33D-88A590B2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A974C3-8AA7-487D-A98D-EC5B92B4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6E01C-6C7C-43D6-B1A9-302E800A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5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75E4F-8788-4B4C-81AA-58EE955A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A827F-7F0B-4F3C-89D8-68271291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8B591-2E09-4F7C-BC55-113EF9C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79502-5275-4942-A535-868FFA30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6C569-0C3F-43C8-B53F-F1E212D3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D05CC-E12A-4956-9E34-842EA698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BF3D-670F-4FE9-A39F-127A02905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4C0BC8-E086-480E-8428-7B62E26D9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A2EDE-2FE7-4103-A029-0963276E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D72BF-E083-4FD8-ACD5-A7BF9441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E595A2-4D9D-4E2A-96F3-D14F3187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44F18-6BE1-4FEB-9DE4-A621B32C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C26BD-4000-4CB6-B017-CD46399B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0B8449-9AF7-4EF9-8B0C-DE41C14E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05B7C1-9032-4DA3-8A2F-E43A70D25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9FCE33-673E-4017-81EA-74C8AAB7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2445E0-28CA-43D4-9EA5-0FBEE7D7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C18490-256F-4934-BD5C-D62D6BC5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688DBC-427C-4E7C-BB0D-C87C5835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1FF70-340A-41A7-8921-FA73EE4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970936-5ADE-4ED3-A08E-6C723510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AA84C9-91AF-4907-A576-02A859F1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53A547-2B34-4E08-872F-B27D99B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087486-02E3-40F6-9ECC-A0EAA04F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6DE295-2C20-4EF9-9144-00870E76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3E10E-EABF-4D2E-9ED1-A4E36F1A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7EB90-055D-4D3D-8C1C-AE5EAFD6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2BFE7-BE79-43A2-8845-B99E745D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C856C1-A1AB-44E5-9A5E-A8F013AA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D226A5-4CF0-498D-B884-4D9CC212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FC6F5-2B3D-442F-B206-DB7BE69F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FA62D7-3A7E-4D65-94C2-124785F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3DBFB-FCB5-4A2D-98D8-001EF637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CF573D-2CD8-4515-A670-4F66058FE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8EBCEF-BCA7-4560-A215-EDF9DE54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4226F-1EE4-4600-85DC-92CB95D5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BA5C31-2388-4837-B729-9A6DB248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5866A-786F-404D-8D62-934F2AEE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0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060060-FF13-4F34-BBD3-0F24A3BE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7EAEC-5493-4660-ACA4-F6FD8850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5EB11-6342-408B-9F7B-666E98FA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D26C-D2C2-404A-8CB1-B5821E7B920F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2A0FF-9F66-41DF-9B1B-1CF58F31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335F2-3693-420A-8B8D-815BC92C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F98F-E105-436A-9967-3E8C717EB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-chen-1992.weebly.com/home/-unsharp-masking" TargetMode="External"/><Relationship Id="rId2" Type="http://schemas.openxmlformats.org/officeDocument/2006/relationships/hyperlink" Target="https://zh.wikipedia.org/wiki/%E6%8B%89%E6%99%AE%E6%8B%89%E6%96%AF%E7%AE%97%E5%AD%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3F5EA-4674-4C0E-ABEB-A2A515FD9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Image Sharpening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A0ACAC-694F-49C2-ACC4-CD97B9861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05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B6AC1-DD89-49DF-964D-C911305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028B5-8E74-4CCB-8595-B00E4EBE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由於拉普拉斯是一種微分算子，它的應用可增強圖像中灰度突變的區域，減弱灰度的緩慢變化區域。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因此，銳化處理可選擇拉普拉斯算子對原圖像進行處理，產生描述灰度突變的圖像，再將拉普拉斯圖像與原始圖像疊加而產生銳化圖像</a:t>
            </a:r>
          </a:p>
        </p:txBody>
      </p:sp>
    </p:spTree>
    <p:extLst>
      <p:ext uri="{BB962C8B-B14F-4D97-AF65-F5344CB8AC3E}">
        <p14:creationId xmlns:p14="http://schemas.microsoft.com/office/powerpoint/2010/main" val="65818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B6AC1-DD89-49DF-964D-C911305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unsharp masking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702F00-23FA-42B9-BD02-E3E75BFF5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49" y="1825625"/>
            <a:ext cx="7233702" cy="4351338"/>
          </a:xfrm>
        </p:spPr>
      </p:pic>
    </p:spTree>
    <p:extLst>
      <p:ext uri="{BB962C8B-B14F-4D97-AF65-F5344CB8AC3E}">
        <p14:creationId xmlns:p14="http://schemas.microsoft.com/office/powerpoint/2010/main" val="219739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B6AC1-DD89-49DF-964D-C911305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high-boost filtering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028B5-8E74-4CCB-8595-B00E4EBE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一個高通濾波影像可以由原始影像速減去原始影像的模糊化影像</a:t>
            </a:r>
            <a:r>
              <a:rPr lang="en-US" altLang="zh-TW" dirty="0"/>
              <a:t>(</a:t>
            </a:r>
            <a:r>
              <a:rPr lang="zh-TW" altLang="en-US" dirty="0"/>
              <a:t>或稱低通影像</a:t>
            </a:r>
            <a:r>
              <a:rPr lang="en-US" altLang="zh-TW" dirty="0"/>
              <a:t>)</a:t>
            </a:r>
            <a:r>
              <a:rPr lang="zh-TW" altLang="en-US" dirty="0"/>
              <a:t>的像素所得。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高增幅濾波器</a:t>
            </a:r>
            <a:r>
              <a:rPr lang="en-US" altLang="zh-TW" dirty="0"/>
              <a:t>(High Boost Filter) </a:t>
            </a:r>
            <a:r>
              <a:rPr lang="zh-TW" altLang="en-US" dirty="0"/>
              <a:t>的原理及建構在此基礎上。經過高增幅濾波後可明顯看出其邊緣特徵較為明顯。</a:t>
            </a:r>
          </a:p>
        </p:txBody>
      </p:sp>
    </p:spTree>
    <p:extLst>
      <p:ext uri="{BB962C8B-B14F-4D97-AF65-F5344CB8AC3E}">
        <p14:creationId xmlns:p14="http://schemas.microsoft.com/office/powerpoint/2010/main" val="286358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804CE-C99C-4E80-80D8-18F22CBC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37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Experimental results</a:t>
            </a:r>
            <a:r>
              <a:rPr lang="zh-TW" altLang="en-US" dirty="0"/>
              <a:t>  </a:t>
            </a:r>
            <a:r>
              <a:rPr lang="en-US" altLang="zh-TW" sz="3600" dirty="0"/>
              <a:t>-moon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318E20-5C38-4BC8-87CB-88BCC0D5B3F1}"/>
              </a:ext>
            </a:extLst>
          </p:cNvPr>
          <p:cNvSpPr txBox="1"/>
          <p:nvPr/>
        </p:nvSpPr>
        <p:spPr>
          <a:xfrm>
            <a:off x="2122415" y="1103317"/>
            <a:ext cx="100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Laplacian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3294A9-E2F6-491C-AE67-E5B7E3F1F2B2}"/>
              </a:ext>
            </a:extLst>
          </p:cNvPr>
          <p:cNvSpPr txBox="1"/>
          <p:nvPr/>
        </p:nvSpPr>
        <p:spPr>
          <a:xfrm>
            <a:off x="5201087" y="1103317"/>
            <a:ext cx="12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unsharp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8B9C34-51CE-40AC-AB1A-7CE686C804BE}"/>
              </a:ext>
            </a:extLst>
          </p:cNvPr>
          <p:cNvSpPr txBox="1"/>
          <p:nvPr/>
        </p:nvSpPr>
        <p:spPr>
          <a:xfrm>
            <a:off x="7820072" y="1078287"/>
            <a:ext cx="18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Hight-boost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809EC-7FBE-43FC-ADCF-ABB1965FD070}"/>
              </a:ext>
            </a:extLst>
          </p:cNvPr>
          <p:cNvSpPr txBox="1"/>
          <p:nvPr/>
        </p:nvSpPr>
        <p:spPr>
          <a:xfrm>
            <a:off x="369116" y="2337896"/>
            <a:ext cx="131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Frequency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F24982-5224-4DF7-BEE2-07C84A812804}"/>
              </a:ext>
            </a:extLst>
          </p:cNvPr>
          <p:cNvSpPr txBox="1"/>
          <p:nvPr/>
        </p:nvSpPr>
        <p:spPr>
          <a:xfrm>
            <a:off x="243281" y="5042667"/>
            <a:ext cx="103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Spatial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C3FA23-F61F-4507-AD05-FAE9A786E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30" y="1525047"/>
            <a:ext cx="2034535" cy="23576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D9C0BE-2998-47F2-9F06-16070263C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96" y="1540644"/>
            <a:ext cx="2034536" cy="23576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52B538-2199-4A3E-839E-30C40A3DA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64" y="1525047"/>
            <a:ext cx="2034536" cy="235761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861E413-D8EC-46E9-8C30-E46EB5846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06" y="4152079"/>
            <a:ext cx="2045259" cy="237004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0CE78B8-65CE-4E9F-9BC5-07E439F91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97" y="4138548"/>
            <a:ext cx="2034535" cy="23576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74244C9-4E59-4B0D-AF1D-61D1DD0E5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64" y="4152079"/>
            <a:ext cx="2034536" cy="23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804CE-C99C-4E80-80D8-18F22CBC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37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Experimental results</a:t>
            </a:r>
            <a:r>
              <a:rPr lang="zh-TW" altLang="en-US" dirty="0"/>
              <a:t>  </a:t>
            </a:r>
            <a:r>
              <a:rPr lang="en-US" altLang="zh-TW" sz="3600" dirty="0"/>
              <a:t>-skeleton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318E20-5C38-4BC8-87CB-88BCC0D5B3F1}"/>
              </a:ext>
            </a:extLst>
          </p:cNvPr>
          <p:cNvSpPr txBox="1"/>
          <p:nvPr/>
        </p:nvSpPr>
        <p:spPr>
          <a:xfrm>
            <a:off x="2122415" y="1103317"/>
            <a:ext cx="100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Laplacian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3294A9-E2F6-491C-AE67-E5B7E3F1F2B2}"/>
              </a:ext>
            </a:extLst>
          </p:cNvPr>
          <p:cNvSpPr txBox="1"/>
          <p:nvPr/>
        </p:nvSpPr>
        <p:spPr>
          <a:xfrm>
            <a:off x="5201087" y="1103317"/>
            <a:ext cx="12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unsharp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8B9C34-51CE-40AC-AB1A-7CE686C804BE}"/>
              </a:ext>
            </a:extLst>
          </p:cNvPr>
          <p:cNvSpPr txBox="1"/>
          <p:nvPr/>
        </p:nvSpPr>
        <p:spPr>
          <a:xfrm>
            <a:off x="7820072" y="1078287"/>
            <a:ext cx="18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Hight-boost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809EC-7FBE-43FC-ADCF-ABB1965FD070}"/>
              </a:ext>
            </a:extLst>
          </p:cNvPr>
          <p:cNvSpPr txBox="1"/>
          <p:nvPr/>
        </p:nvSpPr>
        <p:spPr>
          <a:xfrm>
            <a:off x="369116" y="2337896"/>
            <a:ext cx="131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Frequency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F24982-5224-4DF7-BEE2-07C84A812804}"/>
              </a:ext>
            </a:extLst>
          </p:cNvPr>
          <p:cNvSpPr txBox="1"/>
          <p:nvPr/>
        </p:nvSpPr>
        <p:spPr>
          <a:xfrm>
            <a:off x="243281" y="5042667"/>
            <a:ext cx="103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Spatial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C3FA23-F61F-4507-AD05-FAE9A786E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43" y="1525047"/>
            <a:ext cx="1473509" cy="23576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D9C0BE-2998-47F2-9F06-16070263C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09" y="1540644"/>
            <a:ext cx="1473510" cy="23576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52B538-2199-4A3E-839E-30C40A3DA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77" y="1525047"/>
            <a:ext cx="1473510" cy="235761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861E413-D8EC-46E9-8C30-E46EB5846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97" y="4152079"/>
            <a:ext cx="1481276" cy="237004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0CE78B8-65CE-4E9F-9BC5-07E439F91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09" y="4138548"/>
            <a:ext cx="1473510" cy="23576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74244C9-4E59-4B0D-AF1D-61D1DD0E5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77" y="4152079"/>
            <a:ext cx="1473510" cy="23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B6AC1-DD89-49DF-964D-C911305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028B5-8E74-4CCB-8595-B00E4EBE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https://zh.wikipedia.org/wiki/%E6%8B%89%E6%99%AE%E6%8B%89%E6%96%AF%E7%AE%97%E5%AD%90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https://jason-chen-1992.weebly.com/home/-unsharp-masking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214</Words>
  <Application>Microsoft Macintosh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 Image Sharpening</vt:lpstr>
      <vt:lpstr>Laplacian operator</vt:lpstr>
      <vt:lpstr>unsharp masking</vt:lpstr>
      <vt:lpstr>high-boost filtering</vt:lpstr>
      <vt:lpstr>Experimental results  -moon</vt:lpstr>
      <vt:lpstr>Experimental results  -skeleton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Image Sharpening</dc:title>
  <dc:creator>廖宇宸</dc:creator>
  <cp:lastModifiedBy>Microsoft Office User</cp:lastModifiedBy>
  <cp:revision>6</cp:revision>
  <dcterms:created xsi:type="dcterms:W3CDTF">2021-12-03T16:40:36Z</dcterms:created>
  <dcterms:modified xsi:type="dcterms:W3CDTF">2023-12-10T11:29:12Z</dcterms:modified>
</cp:coreProperties>
</file>