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6" r:id="rId5"/>
    <p:sldId id="267" r:id="rId6"/>
    <p:sldId id="268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D2175-DEA3-4BC9-93A0-1EE4DD80F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C03140-FD01-4AE8-ACEC-007EAAD6E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13FDCE-E223-4A1A-A803-5B34E139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327D-21A2-4AEE-92A2-9693289B0E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306DDB-1180-4AE3-B399-C1DAC47E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66EC7D-7DA0-4E4B-BD88-EFA20A11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8F47-6AB5-452A-B490-CA513B80F0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72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11730-9D6C-4E17-8A87-D9966152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786D5E-3C18-435D-9DFD-0F29DF3AC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F6C7F3-0E0A-4DBA-8E5D-ED6CD65D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327D-21A2-4AEE-92A2-9693289B0E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04F932-8EAC-4D49-AEDE-4E16EC26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52DB23-4267-42C1-BEB7-84E1021F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8F47-6AB5-452A-B490-CA513B80F0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5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8EDB5CB-3CF6-426E-990B-975F68E2C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60084A-A2AD-40D8-A075-2FFB54F93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864A59-A244-485A-8729-5E2AE96B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327D-21A2-4AEE-92A2-9693289B0E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8D0DFF-4CC8-44E1-BA13-D68A7ECF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7DACD2-5E55-4288-98AF-B258A61C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8F47-6AB5-452A-B490-CA513B80F0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7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4E8A3-AC76-48C1-933E-447F42D1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3945E-82C9-44B7-800F-34E94EE86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D06111-A349-479A-BC05-4D0BB4E6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327D-21A2-4AEE-92A2-9693289B0E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90BA57-656A-4974-B72F-56CFDC53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BC8B36-B1E2-4101-800D-F7F5B4E8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8F47-6AB5-452A-B490-CA513B80F0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64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9FDAB-6964-41EA-A185-8EA106A2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ABE323-F212-4AE6-9F0F-28A907D02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E26AAA-8902-4F84-BC1A-DB2F34C0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327D-21A2-4AEE-92A2-9693289B0E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7190D-DBB6-4637-93B2-5F9C6CA9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518798-6C1F-4A20-81AA-42CFDE92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8F47-6AB5-452A-B490-CA513B80F0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59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6918C-29B8-413C-AC51-650BAC9E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2EE9D8-358F-4A91-A241-84C8D1CF6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5B5D9F-DC0E-4CDB-ADD4-AE48CAF41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C0DAA6-8B93-4A07-A617-5EFC8F1C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327D-21A2-4AEE-92A2-9693289B0E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B62696-5C7D-4BC1-8A87-4EA4B866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7D33EB-0FEF-4249-98A7-C8AF277F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8F47-6AB5-452A-B490-CA513B80F0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40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4DCDF-D562-42A6-8212-A73B7FD5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9CED37-8F0B-4197-B301-02C8CE0C0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CBE018-4927-4B66-83E1-0C22E2891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CAFB84-1D49-447F-8437-3B2C0019E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76527C-40D2-4C5B-82A5-4613D8F78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B5B3DC6-5D02-4471-955E-B222AF5F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327D-21A2-4AEE-92A2-9693289B0E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00F9737-F6F5-4C09-BCD8-C846C600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F0C864-996F-4AE1-A485-0B4D318C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8F47-6AB5-452A-B490-CA513B80F0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27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82BB4-F6DA-475D-A839-1D99E138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604E5F2-B248-4629-9487-C1BF6576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327D-21A2-4AEE-92A2-9693289B0E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7BEBFB-F0EA-4391-9B90-E3BB0A9B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9260A8-480D-411C-B7AF-B2E2F094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8F47-6AB5-452A-B490-CA513B80F0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76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E448DB7-D366-4404-AA9F-19DDC164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327D-21A2-4AEE-92A2-9693289B0E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A70A95-B0B6-474C-B195-C7884B11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7481F4-143D-407E-A150-C4494DE9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8F47-6AB5-452A-B490-CA513B80F0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11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9B53C-9394-4C3F-846C-AA47FC98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168008-AEDD-4C58-A4F3-8DF5CABB9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586D55-31D3-4E5A-9A12-5BB369F3B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1594A0-3C23-409F-B00D-2D85E58D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327D-21A2-4AEE-92A2-9693289B0E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71194E-4835-49E5-A944-AFEABBD4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A02575-68B2-4AC7-83FF-5DA37BC4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8F47-6AB5-452A-B490-CA513B80F0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78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33C5F-256D-4128-9EE2-54CFAF40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0A4D0D-7691-4A5E-BF7B-8CBBE9777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FCDBFE-2CB0-4C11-9159-5E6BA39A1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B470AF-CA00-4FE9-ADF6-98B6D93B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327D-21A2-4AEE-92A2-9693289B0E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700B4A-22E2-4711-8895-44C6BBF7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16BB19-0A72-4DA6-9B45-1CDC993F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8F47-6AB5-452A-B490-CA513B80F0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92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93BB32-0F2C-4013-AC78-DEB63370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65C5EE-C121-455E-B755-CED2000B4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F9ECF1-BE90-408C-BED6-FC5D05694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1327D-21A2-4AEE-92A2-9693289B0E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1D03B4-125E-4D6E-8BA1-C25ABEC65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289EC5-0FA9-4797-BDC3-073F91FD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98F47-6AB5-452A-B490-CA513B80F0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96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read01.com/articles/1475954727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E715D-4349-4BD2-B3E4-7EF34D126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Edge Detection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368BA7-4135-4145-89F3-036C67DF3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609410146</a:t>
            </a:r>
          </a:p>
          <a:p>
            <a:r>
              <a:rPr lang="zh-TW" altLang="en-US" dirty="0"/>
              <a:t>廖宇宸</a:t>
            </a:r>
          </a:p>
        </p:txBody>
      </p:sp>
    </p:spTree>
    <p:extLst>
      <p:ext uri="{BB962C8B-B14F-4D97-AF65-F5344CB8AC3E}">
        <p14:creationId xmlns:p14="http://schemas.microsoft.com/office/powerpoint/2010/main" val="312920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2EBD7-A964-4D1A-8B08-F2A511C4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Technical description -</a:t>
            </a:r>
            <a:r>
              <a:rPr lang="en-US" altLang="zh-TW" dirty="0" err="1"/>
              <a:t>LoG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39B67C-881B-434D-9C14-5194D89B9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zh-TW" dirty="0" err="1"/>
              <a:t>LoG</a:t>
            </a:r>
            <a:r>
              <a:rPr lang="zh-TW" altLang="en-US" dirty="0"/>
              <a:t>邊緣檢測算法步驟：</a:t>
            </a:r>
          </a:p>
          <a:p>
            <a:pPr marL="0" indent="0" fontAlgn="base">
              <a:buNone/>
            </a:pPr>
            <a:r>
              <a:rPr lang="zh-TW" altLang="en-US" dirty="0"/>
              <a:t>　　</a:t>
            </a:r>
            <a:r>
              <a:rPr lang="en-US" altLang="zh-TW" dirty="0"/>
              <a:t>1.</a:t>
            </a:r>
            <a:r>
              <a:rPr lang="zh-TW" altLang="en-US" dirty="0"/>
              <a:t>平滑：高斯濾波器</a:t>
            </a:r>
          </a:p>
          <a:p>
            <a:pPr marL="0" indent="0" fontAlgn="base">
              <a:buNone/>
            </a:pPr>
            <a:r>
              <a:rPr lang="zh-TW" altLang="en-US" dirty="0"/>
              <a:t>　　</a:t>
            </a:r>
            <a:r>
              <a:rPr lang="en-US" altLang="zh-TW" dirty="0"/>
              <a:t>2.</a:t>
            </a:r>
            <a:r>
              <a:rPr lang="zh-TW" altLang="en-US" dirty="0"/>
              <a:t>增強：</a:t>
            </a:r>
            <a:r>
              <a:rPr lang="en-US" altLang="zh-TW" dirty="0"/>
              <a:t>Laplacian</a:t>
            </a:r>
            <a:r>
              <a:rPr lang="zh-TW" altLang="en-US" dirty="0"/>
              <a:t>算子計算二階導</a:t>
            </a:r>
          </a:p>
          <a:p>
            <a:pPr marL="0" indent="0" fontAlgn="base">
              <a:buNone/>
            </a:pPr>
            <a:r>
              <a:rPr lang="zh-TW" altLang="en-US" dirty="0"/>
              <a:t>　　</a:t>
            </a:r>
            <a:r>
              <a:rPr lang="en-US" altLang="zh-TW" dirty="0"/>
              <a:t>3.</a:t>
            </a:r>
            <a:r>
              <a:rPr lang="zh-TW" altLang="en-US" dirty="0"/>
              <a:t>檢測：二階導零交叉點並對應於一階導數的較大峰值</a:t>
            </a:r>
          </a:p>
          <a:p>
            <a:pPr marL="0" indent="0" fontAlgn="base">
              <a:buNone/>
            </a:pPr>
            <a:r>
              <a:rPr lang="zh-TW" altLang="en-US" dirty="0"/>
              <a:t>　　</a:t>
            </a:r>
            <a:r>
              <a:rPr lang="en-US" altLang="zh-TW" dirty="0"/>
              <a:t>4.</a:t>
            </a:r>
            <a:r>
              <a:rPr lang="zh-TW" altLang="en-US" dirty="0"/>
              <a:t>定位：線性內插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A5646A-186E-4260-8067-90967E6FF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67" y="3877098"/>
            <a:ext cx="3139239" cy="268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8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2EBD7-A964-4D1A-8B08-F2A511C4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Technical description -</a:t>
            </a:r>
            <a:r>
              <a:rPr lang="en-US" altLang="zh-TW" dirty="0" err="1"/>
              <a:t>sobel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99B80A-87AB-4741-A055-4986CD6C9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49" y="1392489"/>
            <a:ext cx="7463701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16F72BD-A167-4F89-9D96-DAE02E53C793}"/>
              </a:ext>
            </a:extLst>
          </p:cNvPr>
          <p:cNvSpPr/>
          <p:nvPr/>
        </p:nvSpPr>
        <p:spPr>
          <a:xfrm>
            <a:off x="3047999" y="606330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dirty="0">
                <a:solidFill>
                  <a:srgbClr val="292929"/>
                </a:solidFill>
                <a:latin typeface="charter"/>
              </a:rPr>
              <a:t>索伯算子對應到的面罩分為上圖的左右兩個，左邊負責偵測水平向的邊界，右邊負責偵測垂直向的邊界。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437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E85C8-156A-4398-A14C-1D1576C8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 –image1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2828A7-C848-4F3F-9E77-C402223B3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b="0" dirty="0" err="1"/>
              <a:t>LoG</a:t>
            </a:r>
            <a:endParaRPr lang="zh-TW" altLang="en-US" sz="3600" b="0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99786A5-9D1D-41F6-B1CB-6DEC1FD24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9517B9E-89BD-4017-889C-59A3C78C0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b="0" dirty="0" err="1"/>
              <a:t>sobel</a:t>
            </a:r>
            <a:endParaRPr lang="zh-TW" altLang="en-US" sz="3600" b="0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457AF861-BF3C-4FFA-B924-F1AC331C63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182982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E85C8-156A-4398-A14C-1D1576C8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 –image2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2828A7-C848-4F3F-9E77-C402223B3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b="0" dirty="0" err="1"/>
              <a:t>LoG</a:t>
            </a:r>
            <a:endParaRPr lang="zh-TW" altLang="en-US" sz="3600" b="0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99786A5-9D1D-41F6-B1CB-6DEC1FD24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9517B9E-89BD-4017-889C-59A3C78C0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b="0" dirty="0" err="1"/>
              <a:t>sobel</a:t>
            </a:r>
            <a:endParaRPr lang="zh-TW" altLang="en-US" sz="3600" b="0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457AF861-BF3C-4FFA-B924-F1AC331C63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228262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E85C8-156A-4398-A14C-1D1576C8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 –image3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2828A7-C848-4F3F-9E77-C402223B3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b="0" dirty="0" err="1"/>
              <a:t>LoG</a:t>
            </a:r>
            <a:endParaRPr lang="zh-TW" altLang="en-US" sz="3600" b="0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99786A5-9D1D-41F6-B1CB-6DEC1FD24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30" y="2505075"/>
            <a:ext cx="2722501" cy="3684588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9517B9E-89BD-4017-889C-59A3C78C0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b="0" dirty="0" err="1"/>
              <a:t>sobel</a:t>
            </a:r>
            <a:endParaRPr lang="zh-TW" altLang="en-US" sz="3600" b="0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457AF861-BF3C-4FFA-B924-F1AC331C63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43" y="2505075"/>
            <a:ext cx="2722501" cy="3684588"/>
          </a:xfrm>
        </p:spPr>
      </p:pic>
    </p:spTree>
    <p:extLst>
      <p:ext uri="{BB962C8B-B14F-4D97-AF65-F5344CB8AC3E}">
        <p14:creationId xmlns:p14="http://schemas.microsoft.com/office/powerpoint/2010/main" val="140635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2EBD7-A964-4D1A-8B08-F2A511C4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 and Appendix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39B67C-881B-434D-9C14-5194D89B9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https://www.itread01.com/articles/1475954727.html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https://medium.com/%E9%9B%BB%E8%85%A6%E8%A6%96%E8%A6%BA/%E9%82%8A%E7%B7%A3%E5%81%B5%E6%B8%AC-%E7%B4%A2%E4%BC%AF%E7%AE%97%E5%AD%90-sobel-operator-95ca51c8d78a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62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199</Words>
  <Application>Microsoft Macintosh PowerPoint</Application>
  <PresentationFormat>寬螢幕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charter</vt:lpstr>
      <vt:lpstr>Office 佈景主題</vt:lpstr>
      <vt:lpstr>Edge Detection </vt:lpstr>
      <vt:lpstr>Technical description -LoG</vt:lpstr>
      <vt:lpstr>Technical description -sobel</vt:lpstr>
      <vt:lpstr>Experimental results –image1</vt:lpstr>
      <vt:lpstr>Experimental results –image2</vt:lpstr>
      <vt:lpstr>Experimental results –image3</vt:lpstr>
      <vt:lpstr>References and 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Hw3_Color Image Enhancement</dc:title>
  <dc:creator>廖宇宸</dc:creator>
  <cp:lastModifiedBy>Microsoft Office User</cp:lastModifiedBy>
  <cp:revision>7</cp:revision>
  <dcterms:created xsi:type="dcterms:W3CDTF">2021-12-30T12:15:51Z</dcterms:created>
  <dcterms:modified xsi:type="dcterms:W3CDTF">2023-12-10T08:22:12Z</dcterms:modified>
</cp:coreProperties>
</file>