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69"/>
  </p:notesMasterIdLst>
  <p:sldIdLst>
    <p:sldId id="299" r:id="rId6"/>
    <p:sldId id="508" r:id="rId7"/>
    <p:sldId id="695" r:id="rId8"/>
    <p:sldId id="485" r:id="rId9"/>
    <p:sldId id="696" r:id="rId10"/>
    <p:sldId id="698" r:id="rId11"/>
    <p:sldId id="699" r:id="rId12"/>
    <p:sldId id="700" r:id="rId13"/>
    <p:sldId id="701" r:id="rId14"/>
    <p:sldId id="703" r:id="rId15"/>
    <p:sldId id="705" r:id="rId16"/>
    <p:sldId id="706" r:id="rId17"/>
    <p:sldId id="707" r:id="rId18"/>
    <p:sldId id="751" r:id="rId19"/>
    <p:sldId id="708" r:id="rId20"/>
    <p:sldId id="709" r:id="rId21"/>
    <p:sldId id="710" r:id="rId22"/>
    <p:sldId id="711" r:id="rId23"/>
    <p:sldId id="497" r:id="rId24"/>
    <p:sldId id="498" r:id="rId25"/>
    <p:sldId id="499" r:id="rId26"/>
    <p:sldId id="500" r:id="rId27"/>
    <p:sldId id="501" r:id="rId28"/>
    <p:sldId id="502" r:id="rId29"/>
    <p:sldId id="752" r:id="rId30"/>
    <p:sldId id="717" r:id="rId31"/>
    <p:sldId id="718" r:id="rId32"/>
    <p:sldId id="713" r:id="rId33"/>
    <p:sldId id="714" r:id="rId34"/>
    <p:sldId id="719" r:id="rId35"/>
    <p:sldId id="715" r:id="rId36"/>
    <p:sldId id="720" r:id="rId37"/>
    <p:sldId id="721" r:id="rId38"/>
    <p:sldId id="723" r:id="rId39"/>
    <p:sldId id="722" r:id="rId40"/>
    <p:sldId id="724" r:id="rId41"/>
    <p:sldId id="753" r:id="rId42"/>
    <p:sldId id="725" r:id="rId43"/>
    <p:sldId id="726" r:id="rId44"/>
    <p:sldId id="727" r:id="rId45"/>
    <p:sldId id="728" r:id="rId46"/>
    <p:sldId id="729" r:id="rId47"/>
    <p:sldId id="730" r:id="rId48"/>
    <p:sldId id="754" r:id="rId49"/>
    <p:sldId id="733" r:id="rId50"/>
    <p:sldId id="734" r:id="rId51"/>
    <p:sldId id="735" r:id="rId52"/>
    <p:sldId id="736" r:id="rId53"/>
    <p:sldId id="737" r:id="rId54"/>
    <p:sldId id="738" r:id="rId55"/>
    <p:sldId id="739" r:id="rId56"/>
    <p:sldId id="755" r:id="rId57"/>
    <p:sldId id="741" r:id="rId58"/>
    <p:sldId id="742" r:id="rId59"/>
    <p:sldId id="743" r:id="rId60"/>
    <p:sldId id="744" r:id="rId61"/>
    <p:sldId id="745" r:id="rId62"/>
    <p:sldId id="746" r:id="rId63"/>
    <p:sldId id="747" r:id="rId64"/>
    <p:sldId id="748" r:id="rId65"/>
    <p:sldId id="749" r:id="rId66"/>
    <p:sldId id="756" r:id="rId67"/>
    <p:sldId id="75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83492" autoAdjust="0"/>
  </p:normalViewPr>
  <p:slideViewPr>
    <p:cSldViewPr>
      <p:cViewPr varScale="1">
        <p:scale>
          <a:sx n="97" d="100"/>
          <a:sy n="97" d="100"/>
        </p:scale>
        <p:origin x="1758" y="78"/>
      </p:cViewPr>
      <p:guideLst>
        <p:guide orient="horz" pos="2160"/>
        <p:guide pos="2880"/>
      </p:guideLst>
    </p:cSldViewPr>
  </p:slideViewPr>
  <p:outlineViewPr>
    <p:cViewPr>
      <p:scale>
        <a:sx n="33" d="100"/>
        <a:sy n="33" d="100"/>
      </p:scale>
      <p:origin x="0" y="10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1.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29.wmf"/><Relationship Id="rId5" Type="http://schemas.openxmlformats.org/officeDocument/2006/relationships/image" Target="../media/image36.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40.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8C896-60E1-40F1-B613-C209FFC6F99D}" type="datetimeFigureOut">
              <a:rPr lang="zh-CN" altLang="en-US" smtClean="0"/>
              <a:t>2018/9/12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3F8B2-12B2-4527-BF40-54EBDB0EB4C6}" type="slidenum">
              <a:rPr lang="zh-CN" altLang="en-US" smtClean="0"/>
              <a:t>‹#›</a:t>
            </a:fld>
            <a:endParaRPr lang="zh-CN" altLang="en-US"/>
          </a:p>
        </p:txBody>
      </p:sp>
    </p:spTree>
    <p:extLst>
      <p:ext uri="{BB962C8B-B14F-4D97-AF65-F5344CB8AC3E}">
        <p14:creationId xmlns:p14="http://schemas.microsoft.com/office/powerpoint/2010/main" val="359032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83F8B2-12B2-4527-BF40-54EBDB0EB4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76631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大数据时代的需求，设计</a:t>
            </a:r>
            <a:r>
              <a:rPr kumimoji="1" lang="en-US" altLang="zh-CN" dirty="0" smtClean="0"/>
              <a:t>IO</a:t>
            </a:r>
            <a:r>
              <a:rPr kumimoji="1" lang="zh-CN" altLang="en-US" dirty="0" smtClean="0"/>
              <a:t>高效的算法，针对不同的问题</a:t>
            </a: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11</a:t>
            </a:fld>
            <a:endParaRPr lang="zh-CN" altLang="en-US"/>
          </a:p>
        </p:txBody>
      </p:sp>
    </p:spTree>
    <p:extLst>
      <p:ext uri="{BB962C8B-B14F-4D97-AF65-F5344CB8AC3E}">
        <p14:creationId xmlns:p14="http://schemas.microsoft.com/office/powerpoint/2010/main" val="410135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Aggarwal</a:t>
            </a:r>
            <a:r>
              <a:rPr lang="en-US" altLang="zh-CN" sz="1200" kern="1200" dirty="0" smtClean="0">
                <a:solidFill>
                  <a:schemeClr val="tx1"/>
                </a:solidFill>
                <a:effectLst/>
                <a:latin typeface="+mn-lt"/>
                <a:ea typeface="+mn-ea"/>
                <a:cs typeface="+mn-cs"/>
              </a:rPr>
              <a:t> and Vitter ’88] [Floyd ’72] </a:t>
            </a:r>
            <a:endParaRPr lang="en-US" altLang="zh-CN" dirty="0" smtClean="0">
              <a:effectLst/>
            </a:endParaRPr>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12</a:t>
            </a:fld>
            <a:endParaRPr lang="zh-CN" altLang="en-US"/>
          </a:p>
        </p:txBody>
      </p:sp>
    </p:spTree>
    <p:extLst>
      <p:ext uri="{BB962C8B-B14F-4D97-AF65-F5344CB8AC3E}">
        <p14:creationId xmlns:p14="http://schemas.microsoft.com/office/powerpoint/2010/main" val="380318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413A4131-E30C-482B-967B-FD44EB22BF6C}" type="slidenum">
              <a:rPr lang="da-DK" sz="1200" i="0" smtClean="0"/>
              <a:pPr eaLnBrk="1" hangingPunct="1"/>
              <a:t>13</a:t>
            </a:fld>
            <a:endParaRPr lang="da-DK" sz="1200" i="0" smtClean="0"/>
          </a:p>
        </p:txBody>
      </p:sp>
      <p:sp>
        <p:nvSpPr>
          <p:cNvPr id="41987" name="Rectangle 2"/>
          <p:cNvSpPr>
            <a:spLocks noGrp="1" noRot="1" noChangeAspect="1" noChangeArrowheads="1" noTextEdit="1"/>
          </p:cNvSpPr>
          <p:nvPr>
            <p:ph type="sldImg"/>
          </p:nvPr>
        </p:nvSpPr>
        <p:spPr>
          <a:xfrm>
            <a:off x="1139825" y="687388"/>
            <a:ext cx="4583113" cy="3436937"/>
          </a:xfrm>
          <a:ln/>
        </p:spPr>
      </p:sp>
      <p:sp>
        <p:nvSpPr>
          <p:cNvPr id="41988" name="Rectangle 3"/>
          <p:cNvSpPr>
            <a:spLocks noGrp="1" noChangeArrowheads="1"/>
          </p:cNvSpPr>
          <p:nvPr>
            <p:ph type="body" idx="1"/>
          </p:nvPr>
        </p:nvSpPr>
        <p:spPr>
          <a:xfrm>
            <a:off x="904598" y="4355190"/>
            <a:ext cx="5048805" cy="4125969"/>
          </a:xfrm>
          <a:noFill/>
        </p:spPr>
        <p:txBody>
          <a:bodyPr/>
          <a:lstStyle/>
          <a:p>
            <a:r>
              <a:rPr lang="en-US" altLang="zh-CN" dirty="0" smtClean="0"/>
              <a:t>IO</a:t>
            </a:r>
            <a:r>
              <a:rPr lang="zh-CN" altLang="en-US" dirty="0" smtClean="0"/>
              <a:t>高效算法的设计问题：</a:t>
            </a:r>
            <a:r>
              <a:rPr lang="zh-CN" altLang="en-US" smtClean="0"/>
              <a:t>本节内容要解决的问题</a:t>
            </a:r>
            <a:endParaRPr lang="da-DK" smtClean="0"/>
          </a:p>
        </p:txBody>
      </p:sp>
    </p:spTree>
    <p:extLst>
      <p:ext uri="{BB962C8B-B14F-4D97-AF65-F5344CB8AC3E}">
        <p14:creationId xmlns:p14="http://schemas.microsoft.com/office/powerpoint/2010/main" val="3198947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2F953551-504F-4A69-854A-C2AA3D0078D9}" type="slidenum">
              <a:rPr lang="en-US" sz="1200" i="0" smtClean="0"/>
              <a:pPr eaLnBrk="1" hangingPunct="1"/>
              <a:t>15</a:t>
            </a:fld>
            <a:endParaRPr lang="en-US" sz="1200" i="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buFontTx/>
              <a:buChar char="•"/>
            </a:pPr>
            <a:r>
              <a:rPr lang="en-US" smtClean="0"/>
              <a:t>Queue: If only push or pop -&gt; one block</a:t>
            </a:r>
          </a:p>
        </p:txBody>
      </p:sp>
    </p:spTree>
    <p:extLst>
      <p:ext uri="{BB962C8B-B14F-4D97-AF65-F5344CB8AC3E}">
        <p14:creationId xmlns:p14="http://schemas.microsoft.com/office/powerpoint/2010/main" val="3127327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2DA1A384-E1F9-463C-8928-1EB290658384}" type="slidenum">
              <a:rPr lang="en-US" sz="1200" i="0" smtClean="0"/>
              <a:pPr eaLnBrk="1" hangingPunct="1"/>
              <a:t>16</a:t>
            </a:fld>
            <a:endParaRPr lang="en-US" sz="1200" i="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tLang="zh-CN" dirty="0" smtClean="0"/>
              <a:t>Main idea</a:t>
            </a:r>
            <a:endParaRPr lang="da-DK" dirty="0" smtClean="0"/>
          </a:p>
        </p:txBody>
      </p:sp>
    </p:spTree>
    <p:extLst>
      <p:ext uri="{BB962C8B-B14F-4D97-AF65-F5344CB8AC3E}">
        <p14:creationId xmlns:p14="http://schemas.microsoft.com/office/powerpoint/2010/main" val="168309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BDB5EC56-2058-43E9-8FE1-EDD85E8CAD92}" type="slidenum">
              <a:rPr lang="en-US" sz="1200" i="0" smtClean="0"/>
              <a:pPr eaLnBrk="1" hangingPunct="1"/>
              <a:t>17</a:t>
            </a:fld>
            <a:endParaRPr lang="en-US" sz="1200" i="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da-DK" b="1" smtClean="0"/>
          </a:p>
        </p:txBody>
      </p:sp>
    </p:spTree>
    <p:extLst>
      <p:ext uri="{BB962C8B-B14F-4D97-AF65-F5344CB8AC3E}">
        <p14:creationId xmlns:p14="http://schemas.microsoft.com/office/powerpoint/2010/main" val="160634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F7D740F0-B9F0-4236-BD52-19B6A968AA46}" type="slidenum">
              <a:rPr lang="en-US" sz="1200" i="0" smtClean="0"/>
              <a:pPr eaLnBrk="1" hangingPunct="1"/>
              <a:t>18</a:t>
            </a:fld>
            <a:endParaRPr lang="en-US" sz="1200" i="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da-DK" b="1" smtClean="0"/>
          </a:p>
        </p:txBody>
      </p:sp>
    </p:spTree>
    <p:extLst>
      <p:ext uri="{BB962C8B-B14F-4D97-AF65-F5344CB8AC3E}">
        <p14:creationId xmlns:p14="http://schemas.microsoft.com/office/powerpoint/2010/main" val="420508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B070736A-A657-4822-91C5-AA545AEB6F7C}" type="slidenum">
              <a:rPr lang="en-US" sz="1200" i="0" smtClean="0"/>
              <a:pPr eaLnBrk="1" hangingPunct="1"/>
              <a:t>19</a:t>
            </a:fld>
            <a:endParaRPr lang="en-US" sz="1200" i="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smtClean="0"/>
              <a:t>FIGURE?</a:t>
            </a:r>
          </a:p>
        </p:txBody>
      </p:sp>
    </p:spTree>
    <p:extLst>
      <p:ext uri="{BB962C8B-B14F-4D97-AF65-F5344CB8AC3E}">
        <p14:creationId xmlns:p14="http://schemas.microsoft.com/office/powerpoint/2010/main" val="664225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51E13287-ED16-42BB-A99E-8436CD1BDF32}" type="slidenum">
              <a:rPr lang="en-US" sz="1200" i="0" smtClean="0"/>
              <a:pPr eaLnBrk="1" hangingPunct="1"/>
              <a:t>20</a:t>
            </a:fld>
            <a:endParaRPr lang="en-US" sz="1200" i="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b="1" dirty="0" smtClean="0"/>
          </a:p>
        </p:txBody>
      </p:sp>
    </p:spTree>
    <p:extLst>
      <p:ext uri="{BB962C8B-B14F-4D97-AF65-F5344CB8AC3E}">
        <p14:creationId xmlns:p14="http://schemas.microsoft.com/office/powerpoint/2010/main" val="3366780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94BF069B-7228-4EF9-A9A4-9581C2840CC2}" type="slidenum">
              <a:rPr lang="en-US" sz="1200" i="0" smtClean="0"/>
              <a:pPr eaLnBrk="1" hangingPunct="1"/>
              <a:t>21</a:t>
            </a:fld>
            <a:endParaRPr lang="en-US" sz="1200" i="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da-DK" smtClean="0"/>
          </a:p>
        </p:txBody>
      </p:sp>
    </p:spTree>
    <p:extLst>
      <p:ext uri="{BB962C8B-B14F-4D97-AF65-F5344CB8AC3E}">
        <p14:creationId xmlns:p14="http://schemas.microsoft.com/office/powerpoint/2010/main" val="377354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083F8B2-12B2-4527-BF40-54EBDB0EB4C6}" type="slidenum">
              <a:rPr lang="zh-CN" altLang="en-US" smtClean="0"/>
              <a:t>2</a:t>
            </a:fld>
            <a:endParaRPr lang="zh-CN" altLang="en-US"/>
          </a:p>
        </p:txBody>
      </p:sp>
    </p:spTree>
    <p:extLst>
      <p:ext uri="{BB962C8B-B14F-4D97-AF65-F5344CB8AC3E}">
        <p14:creationId xmlns:p14="http://schemas.microsoft.com/office/powerpoint/2010/main" val="3471953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CBA7AC7D-8587-45FC-BCA5-86CC08119917}" type="slidenum">
              <a:rPr lang="en-US" sz="1200" i="0" smtClean="0"/>
              <a:pPr eaLnBrk="1" hangingPunct="1"/>
              <a:t>22</a:t>
            </a:fld>
            <a:endParaRPr lang="en-US" sz="1200" i="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da-DK" smtClean="0"/>
          </a:p>
        </p:txBody>
      </p:sp>
    </p:spTree>
    <p:extLst>
      <p:ext uri="{BB962C8B-B14F-4D97-AF65-F5344CB8AC3E}">
        <p14:creationId xmlns:p14="http://schemas.microsoft.com/office/powerpoint/2010/main" val="2311485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5ACB3211-02EF-447F-B12B-B0AD19FFD2D8}" type="slidenum">
              <a:rPr lang="en-US" sz="1200" i="0" smtClean="0"/>
              <a:pPr eaLnBrk="1" hangingPunct="1"/>
              <a:t>23</a:t>
            </a:fld>
            <a:endParaRPr lang="en-US" sz="1200" i="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dirty="0" smtClean="0"/>
              <a:t>(INTRODUCE SYMBOL FOR M/B ECT)</a:t>
            </a:r>
          </a:p>
          <a:p>
            <a:pPr eaLnBrk="1" hangingPunct="1"/>
            <a:r>
              <a:rPr lang="en-US" dirty="0" smtClean="0"/>
              <a:t>MAKE CLEARER (“BUCKET” ECT)</a:t>
            </a:r>
          </a:p>
        </p:txBody>
      </p:sp>
    </p:spTree>
    <p:extLst>
      <p:ext uri="{BB962C8B-B14F-4D97-AF65-F5344CB8AC3E}">
        <p14:creationId xmlns:p14="http://schemas.microsoft.com/office/powerpoint/2010/main" val="1576858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F56CC0D5-9CB0-4614-B1BA-E113C122F64C}" type="slidenum">
              <a:rPr lang="en-US" sz="1200" i="0" smtClean="0"/>
              <a:pPr eaLnBrk="1" hangingPunct="1"/>
              <a:t>24</a:t>
            </a:fld>
            <a:endParaRPr lang="en-US" sz="1200" i="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da-DK" b="1" smtClean="0"/>
          </a:p>
        </p:txBody>
      </p:sp>
    </p:spTree>
    <p:extLst>
      <p:ext uri="{BB962C8B-B14F-4D97-AF65-F5344CB8AC3E}">
        <p14:creationId xmlns:p14="http://schemas.microsoft.com/office/powerpoint/2010/main" val="44578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2DE4A3B-EFF0-4FDB-A4A9-E0F7FE51396A}" type="slidenum">
              <a:rPr lang="en-US" altLang="zh-CN" sz="1200"/>
              <a:pPr/>
              <a:t>28</a:t>
            </a:fld>
            <a:endParaRPr lang="en-US" altLang="zh-CN"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r>
              <a:rPr lang="en-US" altLang="zh-CN" smtClean="0"/>
              <a:t>List Ranking</a:t>
            </a:r>
            <a:endParaRPr lang="zh-CN" altLang="zh-CN" smtClean="0"/>
          </a:p>
        </p:txBody>
      </p:sp>
    </p:spTree>
    <p:extLst>
      <p:ext uri="{BB962C8B-B14F-4D97-AF65-F5344CB8AC3E}">
        <p14:creationId xmlns:p14="http://schemas.microsoft.com/office/powerpoint/2010/main" val="1347135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46B4A42-6366-4376-AB93-385E5309629A}" type="slidenum">
              <a:rPr lang="en-US" altLang="zh-CN" sz="1200"/>
              <a:pPr/>
              <a:t>29</a:t>
            </a:fld>
            <a:endParaRPr lang="en-US" altLang="zh-CN"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r>
              <a:rPr lang="en-US" altLang="zh-CN" smtClean="0"/>
              <a:t>Why Is List Ranking Non-Trivial?</a:t>
            </a:r>
          </a:p>
          <a:p>
            <a:pPr>
              <a:buFont typeface="Monotype Sorts" pitchFamily="2" charset="2"/>
              <a:buChar char="Ø"/>
            </a:pPr>
            <a:r>
              <a:rPr lang="en-US" altLang="zh-CN" smtClean="0"/>
              <a:t>The internal memory algorithm spends </a:t>
            </a:r>
            <a:r>
              <a:rPr lang="en-US" altLang="zh-CN" smtClean="0">
                <a:latin typeface="Symbol" pitchFamily="18" charset="2"/>
              </a:rPr>
              <a:t>W</a:t>
            </a:r>
            <a:r>
              <a:rPr lang="en-US" altLang="zh-CN" smtClean="0"/>
              <a:t>(N) I/Os in the worst case.</a:t>
            </a:r>
          </a:p>
          <a:p>
            <a:endParaRPr lang="zh-CN" altLang="zh-CN" smtClean="0"/>
          </a:p>
        </p:txBody>
      </p:sp>
    </p:spTree>
    <p:extLst>
      <p:ext uri="{BB962C8B-B14F-4D97-AF65-F5344CB8AC3E}">
        <p14:creationId xmlns:p14="http://schemas.microsoft.com/office/powerpoint/2010/main" val="590617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5A698D59-21C6-4A51-84BF-5BE75F7D91A8}" type="slidenum">
              <a:rPr lang="en-US" altLang="zh-CN" sz="1200"/>
              <a:pPr/>
              <a:t>31</a:t>
            </a:fld>
            <a:endParaRPr lang="en-US" altLang="zh-CN"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zh-CN" dirty="0" smtClean="0"/>
              <a:t>An Efficient List Ranking Algorithm</a:t>
            </a:r>
          </a:p>
          <a:p>
            <a:r>
              <a:rPr lang="en-US" altLang="zh-CN" dirty="0" smtClean="0"/>
              <a:t>Assume an independent set of size at least N/3 can be found efficiently (in O(sort(N)) I/</a:t>
            </a:r>
            <a:r>
              <a:rPr lang="en-US" altLang="zh-CN" dirty="0" err="1" smtClean="0"/>
              <a:t>Os</a:t>
            </a:r>
            <a:r>
              <a:rPr lang="en-US" altLang="zh-CN" dirty="0" smtClean="0"/>
              <a:t>).</a:t>
            </a:r>
          </a:p>
          <a:p>
            <a:endParaRPr lang="en-US" altLang="zh-CN" dirty="0" smtClean="0"/>
          </a:p>
          <a:p>
            <a:r>
              <a:rPr lang="en-US" altLang="zh-CN" dirty="0" smtClean="0"/>
              <a:t>LIST-RANK(</a:t>
            </a:r>
            <a:r>
              <a:rPr lang="en-US" altLang="zh-CN" i="1" dirty="0" smtClean="0"/>
              <a:t>L</a:t>
            </a:r>
            <a:r>
              <a:rPr lang="en-US" altLang="zh-CN" dirty="0" smtClean="0"/>
              <a:t>)</a:t>
            </a:r>
            <a:endParaRPr lang="en-US" altLang="zh-CN" sz="1200" b="0" i="0" kern="1200" dirty="0" smtClean="0">
              <a:solidFill>
                <a:schemeClr val="tx1"/>
              </a:solidFill>
              <a:effectLst/>
              <a:latin typeface="+mn-lt"/>
              <a:ea typeface="+mn-ea"/>
              <a:cs typeface="+mn-cs"/>
            </a:endParaRPr>
          </a:p>
          <a:p>
            <a:r>
              <a:rPr lang="en-US" altLang="zh-CN" dirty="0" smtClean="0"/>
              <a:t>1</a:t>
            </a:r>
            <a:r>
              <a:rPr lang="en-US" altLang="zh-CN" b="1" dirty="0" smtClean="0"/>
              <a:t> for</a:t>
            </a:r>
            <a:r>
              <a:rPr lang="en-US" altLang="zh-CN" dirty="0" smtClean="0"/>
              <a:t> each processor </a:t>
            </a:r>
            <a:r>
              <a:rPr lang="en-US" altLang="zh-CN" i="1" dirty="0" err="1" smtClean="0"/>
              <a:t>i</a:t>
            </a:r>
            <a:r>
              <a:rPr lang="en-US" altLang="zh-CN" dirty="0" smtClean="0"/>
              <a:t>, in parallel</a:t>
            </a:r>
            <a:endParaRPr lang="en-US" altLang="zh-CN" sz="1200" b="0" i="0" kern="1200" dirty="0" smtClean="0">
              <a:solidFill>
                <a:schemeClr val="tx1"/>
              </a:solidFill>
              <a:effectLst/>
              <a:latin typeface="+mn-lt"/>
              <a:ea typeface="+mn-ea"/>
              <a:cs typeface="+mn-cs"/>
            </a:endParaRPr>
          </a:p>
          <a:p>
            <a:r>
              <a:rPr lang="en-US" altLang="zh-CN" dirty="0" smtClean="0"/>
              <a:t>2</a:t>
            </a:r>
            <a:r>
              <a:rPr lang="en-US" altLang="zh-CN" b="1" dirty="0" smtClean="0"/>
              <a:t>     do if</a:t>
            </a:r>
            <a:r>
              <a:rPr lang="en-US" altLang="zh-CN" dirty="0" smtClean="0"/>
              <a:t> </a:t>
            </a:r>
            <a:r>
              <a:rPr lang="en-US" altLang="zh-CN" i="1" dirty="0" smtClean="0"/>
              <a:t>next</a:t>
            </a:r>
            <a:r>
              <a:rPr lang="en-US" altLang="zh-CN" dirty="0" smtClean="0"/>
              <a:t>[</a:t>
            </a:r>
            <a:r>
              <a:rPr lang="en-US" altLang="zh-CN" i="1" dirty="0" err="1" smtClean="0"/>
              <a:t>i</a:t>
            </a:r>
            <a:r>
              <a:rPr lang="en-US" altLang="zh-CN" dirty="0" smtClean="0"/>
              <a:t>] = NIL</a:t>
            </a:r>
            <a:endParaRPr lang="en-US" altLang="zh-CN" sz="1200" b="0" i="0" kern="1200" dirty="0" smtClean="0">
              <a:solidFill>
                <a:schemeClr val="tx1"/>
              </a:solidFill>
              <a:effectLst/>
              <a:latin typeface="+mn-lt"/>
              <a:ea typeface="+mn-ea"/>
              <a:cs typeface="+mn-cs"/>
            </a:endParaRPr>
          </a:p>
          <a:p>
            <a:r>
              <a:rPr lang="en-US" altLang="zh-CN" dirty="0" smtClean="0"/>
              <a:t>3</a:t>
            </a:r>
            <a:r>
              <a:rPr lang="en-US" altLang="zh-CN" b="1" dirty="0" smtClean="0"/>
              <a:t>         then</a:t>
            </a:r>
            <a:r>
              <a:rPr lang="en-US" altLang="zh-CN" dirty="0" smtClean="0"/>
              <a:t> </a:t>
            </a:r>
            <a:r>
              <a:rPr lang="en-US" altLang="zh-CN" i="1" dirty="0" smtClean="0"/>
              <a:t>d</a:t>
            </a:r>
            <a:r>
              <a:rPr lang="en-US" altLang="zh-CN" dirty="0" smtClean="0"/>
              <a:t>[</a:t>
            </a:r>
            <a:r>
              <a:rPr lang="en-US" altLang="zh-CN" i="1" dirty="0" err="1" smtClean="0"/>
              <a:t>i</a:t>
            </a:r>
            <a:r>
              <a:rPr lang="en-US" altLang="zh-CN" dirty="0" smtClean="0"/>
              <a:t>]=0</a:t>
            </a:r>
            <a:endParaRPr lang="en-US" altLang="zh-CN" sz="1200" b="0" i="0" kern="1200" dirty="0" smtClean="0">
              <a:solidFill>
                <a:schemeClr val="tx1"/>
              </a:solidFill>
              <a:effectLst/>
              <a:latin typeface="+mn-lt"/>
              <a:ea typeface="+mn-ea"/>
              <a:cs typeface="+mn-cs"/>
            </a:endParaRPr>
          </a:p>
          <a:p>
            <a:r>
              <a:rPr lang="en-US" altLang="zh-CN" dirty="0" smtClean="0"/>
              <a:t>4</a:t>
            </a:r>
            <a:r>
              <a:rPr lang="en-US" altLang="zh-CN" b="1" dirty="0" smtClean="0"/>
              <a:t>         else</a:t>
            </a:r>
            <a:r>
              <a:rPr lang="en-US" altLang="zh-CN" dirty="0" smtClean="0"/>
              <a:t> </a:t>
            </a:r>
            <a:r>
              <a:rPr lang="en-US" altLang="zh-CN" i="1" dirty="0" smtClean="0"/>
              <a:t>d</a:t>
            </a:r>
            <a:r>
              <a:rPr lang="en-US" altLang="zh-CN" dirty="0" smtClean="0"/>
              <a:t>[</a:t>
            </a:r>
            <a:r>
              <a:rPr lang="en-US" altLang="zh-CN" i="1" dirty="0" err="1" smtClean="0"/>
              <a:t>i</a:t>
            </a:r>
            <a:r>
              <a:rPr lang="en-US" altLang="zh-CN" dirty="0" smtClean="0"/>
              <a:t>]=1</a:t>
            </a:r>
            <a:endParaRPr lang="en-US" altLang="zh-CN" sz="1200" b="0" i="0" kern="1200" dirty="0" smtClean="0">
              <a:solidFill>
                <a:schemeClr val="tx1"/>
              </a:solidFill>
              <a:effectLst/>
              <a:latin typeface="+mn-lt"/>
              <a:ea typeface="+mn-ea"/>
              <a:cs typeface="+mn-cs"/>
            </a:endParaRPr>
          </a:p>
          <a:p>
            <a:r>
              <a:rPr lang="en-US" altLang="zh-CN" dirty="0" smtClean="0"/>
              <a:t>5</a:t>
            </a:r>
            <a:r>
              <a:rPr lang="en-US" altLang="zh-CN" b="1" dirty="0" smtClean="0"/>
              <a:t> while</a:t>
            </a:r>
            <a:r>
              <a:rPr lang="en-US" altLang="zh-CN" dirty="0" smtClean="0"/>
              <a:t> there exists an object </a:t>
            </a:r>
            <a:r>
              <a:rPr lang="en-US" altLang="zh-CN" i="1" dirty="0" err="1" smtClean="0"/>
              <a:t>i</a:t>
            </a:r>
            <a:r>
              <a:rPr lang="en-US" altLang="zh-CN" dirty="0" smtClean="0"/>
              <a:t> such that </a:t>
            </a:r>
            <a:r>
              <a:rPr lang="en-US" altLang="zh-CN" i="1" dirty="0" smtClean="0"/>
              <a:t>next</a:t>
            </a:r>
            <a:r>
              <a:rPr lang="en-US" altLang="zh-CN" dirty="0" smtClean="0"/>
              <a:t>[</a:t>
            </a:r>
            <a:r>
              <a:rPr lang="en-US" altLang="zh-CN" i="1" dirty="0" err="1" smtClean="0"/>
              <a:t>i</a:t>
            </a:r>
            <a:r>
              <a:rPr lang="en-US" altLang="zh-CN" dirty="0" smtClean="0"/>
              <a:t>] NIL</a:t>
            </a:r>
            <a:endParaRPr lang="en-US" altLang="zh-CN" sz="1200" b="0" i="0" kern="1200" dirty="0" smtClean="0">
              <a:solidFill>
                <a:schemeClr val="tx1"/>
              </a:solidFill>
              <a:effectLst/>
              <a:latin typeface="+mn-lt"/>
              <a:ea typeface="+mn-ea"/>
              <a:cs typeface="+mn-cs"/>
            </a:endParaRPr>
          </a:p>
          <a:p>
            <a:r>
              <a:rPr lang="en-US" altLang="zh-CN" dirty="0" smtClean="0"/>
              <a:t>6</a:t>
            </a:r>
            <a:r>
              <a:rPr lang="en-US" altLang="zh-CN" b="1" dirty="0" smtClean="0"/>
              <a:t>     do for</a:t>
            </a:r>
            <a:r>
              <a:rPr lang="en-US" altLang="zh-CN" dirty="0" smtClean="0"/>
              <a:t> each processor </a:t>
            </a:r>
            <a:r>
              <a:rPr lang="en-US" altLang="zh-CN" i="1" dirty="0" err="1" smtClean="0"/>
              <a:t>i</a:t>
            </a:r>
            <a:r>
              <a:rPr lang="en-US" altLang="zh-CN" i="1" dirty="0" smtClean="0"/>
              <a:t>,</a:t>
            </a:r>
            <a:r>
              <a:rPr lang="en-US" altLang="zh-CN" dirty="0" smtClean="0"/>
              <a:t> in parallel</a:t>
            </a:r>
            <a:endParaRPr lang="en-US" altLang="zh-CN" sz="1200" b="0" i="0" kern="1200" dirty="0" smtClean="0">
              <a:solidFill>
                <a:schemeClr val="tx1"/>
              </a:solidFill>
              <a:effectLst/>
              <a:latin typeface="+mn-lt"/>
              <a:ea typeface="+mn-ea"/>
              <a:cs typeface="+mn-cs"/>
            </a:endParaRPr>
          </a:p>
          <a:p>
            <a:r>
              <a:rPr lang="en-US" altLang="zh-CN" dirty="0" smtClean="0"/>
              <a:t>7</a:t>
            </a:r>
            <a:r>
              <a:rPr lang="en-US" altLang="zh-CN" b="1" dirty="0" smtClean="0"/>
              <a:t>         do if</a:t>
            </a:r>
            <a:r>
              <a:rPr lang="en-US" altLang="zh-CN" dirty="0" smtClean="0"/>
              <a:t> </a:t>
            </a:r>
            <a:r>
              <a:rPr lang="en-US" altLang="zh-CN" i="1" dirty="0" smtClean="0"/>
              <a:t>next</a:t>
            </a:r>
            <a:r>
              <a:rPr lang="en-US" altLang="zh-CN" dirty="0" smtClean="0"/>
              <a:t>[</a:t>
            </a:r>
            <a:r>
              <a:rPr lang="en-US" altLang="zh-CN" i="1" dirty="0" err="1" smtClean="0"/>
              <a:t>i</a:t>
            </a:r>
            <a:r>
              <a:rPr lang="en-US" altLang="zh-CN" dirty="0" smtClean="0"/>
              <a:t>]</a:t>
            </a:r>
            <a:r>
              <a:rPr lang="zh-CN" altLang="en-US" dirty="0" smtClean="0"/>
              <a:t>！</a:t>
            </a:r>
            <a:r>
              <a:rPr lang="en-US" altLang="zh-CN" dirty="0" smtClean="0"/>
              <a:t>=NIL</a:t>
            </a:r>
            <a:endParaRPr lang="en-US" altLang="zh-CN" sz="1200" b="0" i="0" kern="1200" dirty="0" smtClean="0">
              <a:solidFill>
                <a:schemeClr val="tx1"/>
              </a:solidFill>
              <a:effectLst/>
              <a:latin typeface="+mn-lt"/>
              <a:ea typeface="+mn-ea"/>
              <a:cs typeface="+mn-cs"/>
            </a:endParaRPr>
          </a:p>
          <a:p>
            <a:r>
              <a:rPr lang="en-US" altLang="zh-CN" dirty="0" smtClean="0"/>
              <a:t>8</a:t>
            </a:r>
            <a:r>
              <a:rPr lang="en-US" altLang="zh-CN" b="1" dirty="0" smtClean="0"/>
              <a:t>             then</a:t>
            </a:r>
            <a:r>
              <a:rPr lang="en-US" altLang="zh-CN" dirty="0" smtClean="0"/>
              <a:t> </a:t>
            </a:r>
            <a:r>
              <a:rPr lang="en-US" altLang="zh-CN" i="1" dirty="0" smtClean="0"/>
              <a:t>d</a:t>
            </a:r>
            <a:r>
              <a:rPr lang="en-US" altLang="zh-CN" dirty="0" smtClean="0"/>
              <a:t>[</a:t>
            </a:r>
            <a:r>
              <a:rPr lang="en-US" altLang="zh-CN" i="1" dirty="0" err="1" smtClean="0"/>
              <a:t>i</a:t>
            </a:r>
            <a:r>
              <a:rPr lang="en-US" altLang="zh-CN" dirty="0" smtClean="0"/>
              <a:t>] = </a:t>
            </a:r>
            <a:r>
              <a:rPr lang="en-US" altLang="zh-CN" i="1" dirty="0" smtClean="0"/>
              <a:t>d</a:t>
            </a:r>
            <a:r>
              <a:rPr lang="en-US" altLang="zh-CN" dirty="0" smtClean="0"/>
              <a:t>[</a:t>
            </a:r>
            <a:r>
              <a:rPr lang="en-US" altLang="zh-CN" i="1" dirty="0" err="1" smtClean="0"/>
              <a:t>i</a:t>
            </a:r>
            <a:r>
              <a:rPr lang="en-US" altLang="zh-CN" dirty="0" smtClean="0"/>
              <a:t>] + </a:t>
            </a:r>
            <a:r>
              <a:rPr lang="en-US" altLang="zh-CN" i="1" dirty="0" smtClean="0"/>
              <a:t>d</a:t>
            </a:r>
            <a:r>
              <a:rPr lang="en-US" altLang="zh-CN" dirty="0" smtClean="0"/>
              <a:t>[</a:t>
            </a:r>
            <a:r>
              <a:rPr lang="en-US" altLang="zh-CN" i="1" dirty="0" smtClean="0"/>
              <a:t>next</a:t>
            </a:r>
            <a:r>
              <a:rPr lang="en-US" altLang="zh-CN" dirty="0" smtClean="0"/>
              <a:t>[</a:t>
            </a:r>
            <a:r>
              <a:rPr lang="en-US" altLang="zh-CN" i="1" dirty="0" err="1" smtClean="0"/>
              <a:t>i</a:t>
            </a:r>
            <a:r>
              <a:rPr lang="en-US" altLang="zh-CN" dirty="0" smtClean="0"/>
              <a:t>]]</a:t>
            </a:r>
            <a:endParaRPr lang="en-US" altLang="zh-CN" sz="1200" b="0" i="0" kern="1200" dirty="0" smtClean="0">
              <a:solidFill>
                <a:schemeClr val="tx1"/>
              </a:solidFill>
              <a:effectLst/>
              <a:latin typeface="+mn-lt"/>
              <a:ea typeface="+mn-ea"/>
              <a:cs typeface="+mn-cs"/>
            </a:endParaRPr>
          </a:p>
          <a:p>
            <a:r>
              <a:rPr lang="en-US" altLang="zh-CN" dirty="0" smtClean="0"/>
              <a:t>9             </a:t>
            </a:r>
            <a:r>
              <a:rPr lang="en-US" altLang="zh-CN" baseline="0" dirty="0" smtClean="0"/>
              <a:t>         </a:t>
            </a:r>
            <a:r>
              <a:rPr lang="en-US" altLang="zh-CN" i="1" dirty="0" smtClean="0"/>
              <a:t>next</a:t>
            </a:r>
            <a:r>
              <a:rPr lang="en-US" altLang="zh-CN" dirty="0" smtClean="0"/>
              <a:t>[</a:t>
            </a:r>
            <a:r>
              <a:rPr lang="en-US" altLang="zh-CN" dirty="0" err="1" smtClean="0"/>
              <a:t>i</a:t>
            </a:r>
            <a:r>
              <a:rPr lang="en-US" altLang="zh-CN" dirty="0" smtClean="0"/>
              <a:t>] = </a:t>
            </a:r>
            <a:r>
              <a:rPr lang="en-US" altLang="zh-CN" i="1" dirty="0" smtClean="0"/>
              <a:t>next</a:t>
            </a:r>
            <a:r>
              <a:rPr lang="en-US" altLang="zh-CN" dirty="0" smtClean="0"/>
              <a:t>[</a:t>
            </a:r>
            <a:r>
              <a:rPr lang="en-US" altLang="zh-CN" i="1" dirty="0" smtClean="0"/>
              <a:t>next</a:t>
            </a:r>
            <a:r>
              <a:rPr lang="en-US" altLang="zh-CN" dirty="0" smtClean="0"/>
              <a:t>[</a:t>
            </a:r>
            <a:r>
              <a:rPr lang="en-US" altLang="zh-CN" i="1" dirty="0" err="1" smtClean="0"/>
              <a:t>i</a:t>
            </a:r>
            <a:r>
              <a:rPr lang="en-US" altLang="zh-CN" dirty="0" smtClean="0"/>
              <a:t>]]</a:t>
            </a:r>
          </a:p>
          <a:p>
            <a:endParaRPr lang="zh-CN" altLang="zh-CN" dirty="0" smtClean="0"/>
          </a:p>
        </p:txBody>
      </p:sp>
    </p:spTree>
    <p:extLst>
      <p:ext uri="{BB962C8B-B14F-4D97-AF65-F5344CB8AC3E}">
        <p14:creationId xmlns:p14="http://schemas.microsoft.com/office/powerpoint/2010/main" val="3494753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6692AE5-7226-45F9-8B94-F4733E695572}" type="slidenum">
              <a:rPr lang="en-US" altLang="zh-CN" sz="1200"/>
              <a:pPr/>
              <a:t>38</a:t>
            </a:fld>
            <a:endParaRPr lang="en-US"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US" altLang="zh-CN" smtClean="0"/>
              <a:t>The Euler Tour Technique</a:t>
            </a:r>
          </a:p>
          <a:p>
            <a:r>
              <a:rPr lang="en-US" altLang="zh-CN" b="1" smtClean="0"/>
              <a:t>Goal :</a:t>
            </a:r>
            <a:r>
              <a:rPr lang="en-US" altLang="zh-CN" smtClean="0"/>
              <a:t> Given a tree T, represent it by a list L so that certain computations on T can be performed by ranking L.</a:t>
            </a:r>
          </a:p>
          <a:p>
            <a:endParaRPr lang="zh-CN" altLang="zh-CN" smtClean="0"/>
          </a:p>
        </p:txBody>
      </p:sp>
    </p:spTree>
    <p:extLst>
      <p:ext uri="{BB962C8B-B14F-4D97-AF65-F5344CB8AC3E}">
        <p14:creationId xmlns:p14="http://schemas.microsoft.com/office/powerpoint/2010/main" val="3475053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CC423F0-F86C-4028-B396-2648C5CE2C64}" type="slidenum">
              <a:rPr lang="en-US" altLang="zh-CN" sz="1200"/>
              <a:pPr/>
              <a:t>39</a:t>
            </a:fld>
            <a:endParaRPr lang="en-US"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r>
              <a:rPr lang="en-US" altLang="zh-CN" dirty="0" smtClean="0"/>
              <a:t>The Euler Tour Technique</a:t>
            </a:r>
          </a:p>
          <a:p>
            <a:r>
              <a:rPr lang="en-US" altLang="zh-CN" b="1" dirty="0" smtClean="0">
                <a:solidFill>
                  <a:schemeClr val="hlink"/>
                </a:solidFill>
              </a:rPr>
              <a:t>Theorem:</a:t>
            </a:r>
            <a:r>
              <a:rPr lang="en-US" altLang="zh-CN" dirty="0" smtClean="0"/>
              <a:t> </a:t>
            </a:r>
            <a:r>
              <a:rPr lang="en-US" altLang="zh-CN" dirty="0" smtClean="0">
                <a:solidFill>
                  <a:schemeClr val="folHlink"/>
                </a:solidFill>
              </a:rPr>
              <a:t>Given the adjacency lists of the vertices in T, an Euler tour can be constructed in O(scan(N)) I/</a:t>
            </a:r>
            <a:r>
              <a:rPr lang="en-US" altLang="zh-CN" dirty="0" err="1" smtClean="0">
                <a:solidFill>
                  <a:schemeClr val="folHlink"/>
                </a:solidFill>
              </a:rPr>
              <a:t>Os</a:t>
            </a:r>
            <a:r>
              <a:rPr lang="en-US" altLang="zh-CN" dirty="0" smtClean="0">
                <a:solidFill>
                  <a:schemeClr val="folHlink"/>
                </a:solidFill>
              </a:rPr>
              <a:t>.</a:t>
            </a:r>
          </a:p>
          <a:p>
            <a:endParaRPr lang="en-US" altLang="zh-CN" dirty="0" smtClean="0"/>
          </a:p>
          <a:p>
            <a:r>
              <a:rPr lang="en-US" altLang="zh-CN" dirty="0" smtClean="0"/>
              <a:t>Let {v,w</a:t>
            </a:r>
            <a:r>
              <a:rPr lang="en-US" altLang="zh-CN" baseline="-25000" dirty="0" smtClean="0"/>
              <a:t>1</a:t>
            </a:r>
            <a:r>
              <a:rPr lang="en-US" altLang="zh-CN" dirty="0" smtClean="0"/>
              <a:t>},…,{</a:t>
            </a:r>
            <a:r>
              <a:rPr lang="en-US" altLang="zh-CN" dirty="0" err="1" smtClean="0"/>
              <a:t>v,w</a:t>
            </a:r>
            <a:r>
              <a:rPr lang="en-US" altLang="zh-CN" baseline="-25000" dirty="0" err="1" smtClean="0"/>
              <a:t>r</a:t>
            </a:r>
            <a:r>
              <a:rPr lang="en-US" altLang="zh-CN" dirty="0" smtClean="0"/>
              <a:t>} be the edges</a:t>
            </a:r>
            <a:br>
              <a:rPr lang="en-US" altLang="zh-CN" dirty="0" smtClean="0"/>
            </a:br>
            <a:r>
              <a:rPr lang="en-US" altLang="zh-CN" dirty="0" smtClean="0"/>
              <a:t>incident to v</a:t>
            </a:r>
          </a:p>
          <a:p>
            <a:endParaRPr lang="en-US" altLang="zh-CN" dirty="0" smtClean="0"/>
          </a:p>
          <a:p>
            <a:r>
              <a:rPr lang="en-US" altLang="zh-CN" dirty="0" smtClean="0"/>
              <a:t>Then </a:t>
            </a:r>
            <a:r>
              <a:rPr lang="en-US" altLang="zh-CN" dirty="0" err="1" smtClean="0"/>
              <a:t>succ</a:t>
            </a:r>
            <a:r>
              <a:rPr lang="en-US" altLang="zh-CN" dirty="0" smtClean="0"/>
              <a:t>((</a:t>
            </a:r>
            <a:r>
              <a:rPr lang="en-US" altLang="zh-CN" dirty="0" err="1" smtClean="0"/>
              <a:t>w</a:t>
            </a:r>
            <a:r>
              <a:rPr lang="en-US" altLang="zh-CN" baseline="-25000" dirty="0" err="1" smtClean="0"/>
              <a:t>i</a:t>
            </a:r>
            <a:r>
              <a:rPr lang="en-US" altLang="zh-CN" dirty="0" err="1" smtClean="0"/>
              <a:t>,v</a:t>
            </a:r>
            <a:r>
              <a:rPr lang="en-US" altLang="zh-CN" dirty="0" smtClean="0"/>
              <a:t>)) = (v,w</a:t>
            </a:r>
            <a:r>
              <a:rPr lang="en-US" altLang="zh-CN" baseline="-25000" dirty="0" smtClean="0"/>
              <a:t>i+1</a:t>
            </a:r>
            <a:r>
              <a:rPr lang="en-US" altLang="zh-CN" dirty="0" smtClean="0"/>
              <a:t>))</a:t>
            </a:r>
          </a:p>
          <a:p>
            <a:endParaRPr lang="zh-CN" altLang="zh-CN" dirty="0" smtClean="0"/>
          </a:p>
        </p:txBody>
      </p:sp>
    </p:spTree>
    <p:extLst>
      <p:ext uri="{BB962C8B-B14F-4D97-AF65-F5344CB8AC3E}">
        <p14:creationId xmlns:p14="http://schemas.microsoft.com/office/powerpoint/2010/main" val="1815246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556242A-B0FF-4783-8517-0CE9CC1ACB94}" type="slidenum">
              <a:rPr lang="en-US" altLang="zh-CN" sz="1200"/>
              <a:pPr/>
              <a:t>40</a:t>
            </a:fld>
            <a:endParaRPr lang="en-US" altLang="zh-CN"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zh-CN" dirty="0" smtClean="0"/>
              <a:t>Rooting a Tree</a:t>
            </a:r>
          </a:p>
          <a:p>
            <a:r>
              <a:rPr lang="en-US" altLang="zh-CN" dirty="0" smtClean="0"/>
              <a:t>Choosing a vertex r as the root of a tree T defines parent-child relationships between adjacent nodes</a:t>
            </a:r>
          </a:p>
          <a:p>
            <a:endParaRPr lang="en-US" altLang="zh-CN" dirty="0" smtClean="0"/>
          </a:p>
          <a:p>
            <a:r>
              <a:rPr lang="en-US" altLang="zh-CN" dirty="0" smtClean="0"/>
              <a:t>Rooting tree T =</a:t>
            </a:r>
            <a:br>
              <a:rPr lang="en-US" altLang="zh-CN" dirty="0" smtClean="0"/>
            </a:br>
            <a:r>
              <a:rPr lang="en-US" altLang="zh-CN" dirty="0" smtClean="0"/>
              <a:t>computing for every edge</a:t>
            </a:r>
            <a:br>
              <a:rPr lang="en-US" altLang="zh-CN" dirty="0" smtClean="0"/>
            </a:br>
            <a:r>
              <a:rPr lang="en-US" altLang="zh-CN" dirty="0" smtClean="0"/>
              <a:t>{</a:t>
            </a:r>
            <a:r>
              <a:rPr lang="en-US" altLang="zh-CN" dirty="0" err="1" smtClean="0"/>
              <a:t>v,w</a:t>
            </a:r>
            <a:r>
              <a:rPr lang="en-US" altLang="zh-CN" dirty="0" smtClean="0"/>
              <a:t>} who is the parent</a:t>
            </a:r>
            <a:br>
              <a:rPr lang="en-US" altLang="zh-CN" dirty="0" smtClean="0"/>
            </a:br>
            <a:r>
              <a:rPr lang="en-US" altLang="zh-CN" dirty="0" smtClean="0"/>
              <a:t>and who is the child</a:t>
            </a:r>
          </a:p>
          <a:p>
            <a:endParaRPr lang="en-US" altLang="zh-CN" dirty="0" smtClean="0"/>
          </a:p>
          <a:p>
            <a:r>
              <a:rPr lang="en-US" altLang="zh-CN" dirty="0" smtClean="0"/>
              <a:t>v = p(w) if and only if</a:t>
            </a:r>
            <a:br>
              <a:rPr lang="en-US" altLang="zh-CN" dirty="0" smtClean="0"/>
            </a:br>
            <a:r>
              <a:rPr lang="en-US" altLang="zh-CN" dirty="0" smtClean="0"/>
              <a:t>rank((</a:t>
            </a:r>
            <a:r>
              <a:rPr lang="en-US" altLang="zh-CN" dirty="0" err="1" smtClean="0"/>
              <a:t>v,w</a:t>
            </a:r>
            <a:r>
              <a:rPr lang="en-US" altLang="zh-CN" dirty="0" smtClean="0"/>
              <a:t>)) &lt; rank((</a:t>
            </a:r>
            <a:r>
              <a:rPr lang="en-US" altLang="zh-CN" dirty="0" err="1" smtClean="0"/>
              <a:t>w,v</a:t>
            </a:r>
            <a:r>
              <a:rPr lang="en-US" altLang="zh-CN" dirty="0" smtClean="0"/>
              <a:t>))</a:t>
            </a:r>
          </a:p>
          <a:p>
            <a:endParaRPr lang="en-US" altLang="zh-CN" dirty="0" smtClean="0"/>
          </a:p>
          <a:p>
            <a:r>
              <a:rPr lang="en-US" altLang="zh-CN" b="1" dirty="0" smtClean="0">
                <a:solidFill>
                  <a:schemeClr val="hlink"/>
                </a:solidFill>
              </a:rPr>
              <a:t>Theorem:</a:t>
            </a:r>
            <a:r>
              <a:rPr lang="en-US" altLang="zh-CN" dirty="0" smtClean="0"/>
              <a:t> </a:t>
            </a:r>
            <a:r>
              <a:rPr lang="en-US" altLang="zh-CN" dirty="0" smtClean="0">
                <a:solidFill>
                  <a:schemeClr val="folHlink"/>
                </a:solidFill>
              </a:rPr>
              <a:t>A tree can be rooted in O(sort(N)) I/</a:t>
            </a:r>
            <a:r>
              <a:rPr lang="en-US" altLang="zh-CN" dirty="0" err="1" smtClean="0">
                <a:solidFill>
                  <a:schemeClr val="folHlink"/>
                </a:solidFill>
              </a:rPr>
              <a:t>Os</a:t>
            </a:r>
            <a:r>
              <a:rPr lang="en-US" altLang="zh-CN" dirty="0" smtClean="0">
                <a:solidFill>
                  <a:schemeClr val="folHlink"/>
                </a:solidFill>
              </a:rPr>
              <a:t>.</a:t>
            </a:r>
          </a:p>
          <a:p>
            <a:endParaRPr lang="zh-CN" altLang="zh-CN" dirty="0" smtClean="0"/>
          </a:p>
        </p:txBody>
      </p:sp>
    </p:spTree>
    <p:extLst>
      <p:ext uri="{BB962C8B-B14F-4D97-AF65-F5344CB8AC3E}">
        <p14:creationId xmlns:p14="http://schemas.microsoft.com/office/powerpoint/2010/main" val="539701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F2912541-03E4-4B3F-8D08-C5B19E93D6B5}" type="slidenum">
              <a:rPr lang="en-US" altLang="zh-CN" sz="1200"/>
              <a:pPr/>
              <a:t>41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altLang="zh-CN" smtClean="0"/>
              <a:t>Computing a Preorder Numbering</a:t>
            </a:r>
          </a:p>
          <a:p>
            <a:r>
              <a:rPr lang="en-US" altLang="zh-CN" b="1" smtClean="0">
                <a:solidFill>
                  <a:schemeClr val="hlink"/>
                </a:solidFill>
              </a:rPr>
              <a:t>Theorem:</a:t>
            </a:r>
            <a:r>
              <a:rPr lang="en-US" altLang="zh-CN" smtClean="0"/>
              <a:t> </a:t>
            </a:r>
            <a:r>
              <a:rPr lang="en-US" altLang="zh-CN" smtClean="0">
                <a:solidFill>
                  <a:schemeClr val="folHlink"/>
                </a:solidFill>
              </a:rPr>
              <a:t>A preorder numbering of a rooted tree T can be computed in O(sort(N)) I/Os.</a:t>
            </a:r>
            <a:endParaRPr lang="en-US" altLang="zh-CN" i="1" smtClean="0">
              <a:solidFill>
                <a:schemeClr val="folHlink"/>
              </a:solidFill>
            </a:endParaRPr>
          </a:p>
        </p:txBody>
      </p:sp>
    </p:spTree>
    <p:extLst>
      <p:ext uri="{BB962C8B-B14F-4D97-AF65-F5344CB8AC3E}">
        <p14:creationId xmlns:p14="http://schemas.microsoft.com/office/powerpoint/2010/main" val="389476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9DC7D6F7-0CE8-49C9-B7B5-45BC18501FCA}" type="slidenum">
              <a:rPr lang="en-US" sz="1200" i="0" smtClean="0"/>
              <a:pPr eaLnBrk="1" hangingPunct="1"/>
              <a:t>4</a:t>
            </a:fld>
            <a:endParaRPr lang="en-US" sz="1200" i="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zh-CN" altLang="en-US" b="1" dirty="0" smtClean="0"/>
              <a:t>为什么研究，如何研究</a:t>
            </a:r>
            <a:r>
              <a:rPr lang="en-US" altLang="zh-CN" b="1" dirty="0" smtClean="0"/>
              <a:t>IO</a:t>
            </a:r>
            <a:r>
              <a:rPr lang="zh-CN" altLang="en-US" b="1" dirty="0" smtClean="0"/>
              <a:t>算法。首先回顾一下传统的算法设计的模型</a:t>
            </a:r>
            <a:endParaRPr lang="da-DK" b="1" dirty="0" smtClean="0"/>
          </a:p>
        </p:txBody>
      </p:sp>
    </p:spTree>
    <p:extLst>
      <p:ext uri="{BB962C8B-B14F-4D97-AF65-F5344CB8AC3E}">
        <p14:creationId xmlns:p14="http://schemas.microsoft.com/office/powerpoint/2010/main" val="4004318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D28B6BD-D4B6-4938-AFDD-514B30F21298}" type="slidenum">
              <a:rPr lang="en-US" altLang="zh-CN" sz="1200"/>
              <a:pPr/>
              <a:t>42</a:t>
            </a:fld>
            <a:endParaRPr lang="en-US" altLang="zh-CN"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r>
              <a:rPr lang="en-US" altLang="zh-CN" smtClean="0"/>
              <a:t>Computing Subtree Sizes</a:t>
            </a:r>
          </a:p>
          <a:p>
            <a:r>
              <a:rPr lang="en-US" altLang="zh-CN" b="1" smtClean="0">
                <a:solidFill>
                  <a:schemeClr val="hlink"/>
                </a:solidFill>
              </a:rPr>
              <a:t>Theorem:</a:t>
            </a:r>
            <a:r>
              <a:rPr lang="en-US" altLang="zh-CN" smtClean="0"/>
              <a:t> </a:t>
            </a:r>
            <a:r>
              <a:rPr lang="en-US" altLang="zh-CN" smtClean="0">
                <a:solidFill>
                  <a:schemeClr val="folHlink"/>
                </a:solidFill>
              </a:rPr>
              <a:t>The nodes of T can be labelled with their subtree sizes in O(sort(N)) I/Os.</a:t>
            </a:r>
            <a:endParaRPr lang="en-US" altLang="zh-CN" i="1" smtClean="0">
              <a:solidFill>
                <a:schemeClr val="folHlink"/>
              </a:solidFill>
            </a:endParaRPr>
          </a:p>
        </p:txBody>
      </p:sp>
    </p:spTree>
    <p:extLst>
      <p:ext uri="{BB962C8B-B14F-4D97-AF65-F5344CB8AC3E}">
        <p14:creationId xmlns:p14="http://schemas.microsoft.com/office/powerpoint/2010/main" val="4262705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5CB68DA1-F1A8-459F-914C-B620AD527813}" type="slidenum">
              <a:rPr lang="en-US" altLang="zh-CN" sz="1200"/>
              <a:pPr/>
              <a:t>45</a:t>
            </a:fld>
            <a:endParaRPr lang="en-US" altLang="zh-CN"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altLang="zh-CN" smtClean="0"/>
              <a:t>Evaluating a Directed Acyclic Graph</a:t>
            </a:r>
          </a:p>
          <a:p>
            <a:r>
              <a:rPr lang="en-US" altLang="zh-CN" smtClean="0"/>
              <a:t>More general: Given a labelling </a:t>
            </a:r>
            <a:r>
              <a:rPr lang="en-US" altLang="zh-CN" smtClean="0">
                <a:latin typeface="Symbol" pitchFamily="18" charset="2"/>
              </a:rPr>
              <a:t>f</a:t>
            </a:r>
            <a:r>
              <a:rPr lang="en-US" altLang="zh-CN" smtClean="0"/>
              <a:t>, compute a labelling </a:t>
            </a:r>
            <a:r>
              <a:rPr lang="en-US" altLang="zh-CN" smtClean="0">
                <a:latin typeface="Symbol" pitchFamily="18" charset="2"/>
              </a:rPr>
              <a:t>y</a:t>
            </a:r>
            <a:r>
              <a:rPr lang="en-US" altLang="zh-CN" smtClean="0"/>
              <a:t> so that </a:t>
            </a:r>
            <a:r>
              <a:rPr lang="en-US" altLang="zh-CN" smtClean="0">
                <a:latin typeface="Symbol" pitchFamily="18" charset="2"/>
              </a:rPr>
              <a:t>y</a:t>
            </a:r>
            <a:r>
              <a:rPr lang="en-US" altLang="zh-CN" smtClean="0"/>
              <a:t>(v) is computed from </a:t>
            </a:r>
            <a:r>
              <a:rPr lang="en-US" altLang="zh-CN" smtClean="0">
                <a:latin typeface="Symbol" pitchFamily="18" charset="2"/>
              </a:rPr>
              <a:t>f</a:t>
            </a:r>
            <a:r>
              <a:rPr lang="en-US" altLang="zh-CN" smtClean="0"/>
              <a:t>(v) and </a:t>
            </a:r>
            <a:r>
              <a:rPr lang="en-US" altLang="zh-CN" smtClean="0">
                <a:latin typeface="Symbol" pitchFamily="18" charset="2"/>
              </a:rPr>
              <a:t>y</a:t>
            </a:r>
            <a:r>
              <a:rPr lang="en-US" altLang="zh-CN" smtClean="0"/>
              <a:t>(u</a:t>
            </a:r>
            <a:r>
              <a:rPr lang="en-US" altLang="zh-CN" baseline="-25000" smtClean="0"/>
              <a:t>1</a:t>
            </a:r>
            <a:r>
              <a:rPr lang="en-US" altLang="zh-CN" smtClean="0"/>
              <a:t>),…,</a:t>
            </a:r>
            <a:r>
              <a:rPr lang="en-US" altLang="zh-CN" smtClean="0">
                <a:latin typeface="Symbol" pitchFamily="18" charset="2"/>
              </a:rPr>
              <a:t>y</a:t>
            </a:r>
            <a:r>
              <a:rPr lang="en-US" altLang="zh-CN" smtClean="0"/>
              <a:t>(u</a:t>
            </a:r>
            <a:r>
              <a:rPr lang="en-US" altLang="zh-CN" baseline="-25000" smtClean="0"/>
              <a:t>r</a:t>
            </a:r>
            <a:r>
              <a:rPr lang="en-US" altLang="zh-CN" smtClean="0"/>
              <a:t>), where u</a:t>
            </a:r>
            <a:r>
              <a:rPr lang="en-US" altLang="zh-CN" baseline="-25000" smtClean="0"/>
              <a:t>1</a:t>
            </a:r>
            <a:r>
              <a:rPr lang="en-US" altLang="zh-CN" smtClean="0"/>
              <a:t>,…,u</a:t>
            </a:r>
            <a:r>
              <a:rPr lang="en-US" altLang="zh-CN" baseline="-25000" smtClean="0"/>
              <a:t>r</a:t>
            </a:r>
            <a:r>
              <a:rPr lang="en-US" altLang="zh-CN" smtClean="0"/>
              <a:t> are v’s in-neighbors</a:t>
            </a:r>
          </a:p>
          <a:p>
            <a:endParaRPr lang="zh-CN" altLang="zh-CN" smtClean="0"/>
          </a:p>
        </p:txBody>
      </p:sp>
    </p:spTree>
    <p:extLst>
      <p:ext uri="{BB962C8B-B14F-4D97-AF65-F5344CB8AC3E}">
        <p14:creationId xmlns:p14="http://schemas.microsoft.com/office/powerpoint/2010/main" val="3051711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702386EE-672D-4FFF-8372-B098C55B195F}" type="slidenum">
              <a:rPr lang="en-US" altLang="zh-CN" sz="1200"/>
              <a:pPr/>
              <a:t>46</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r>
              <a:rPr lang="en-US" altLang="zh-CN" smtClean="0"/>
              <a:t>Time-Forward Processing</a:t>
            </a:r>
          </a:p>
          <a:p>
            <a:r>
              <a:rPr lang="en-US" altLang="zh-CN" smtClean="0"/>
              <a:t>Assume nodes are given in topologically sorted order.</a:t>
            </a:r>
          </a:p>
        </p:txBody>
      </p:sp>
    </p:spTree>
    <p:extLst>
      <p:ext uri="{BB962C8B-B14F-4D97-AF65-F5344CB8AC3E}">
        <p14:creationId xmlns:p14="http://schemas.microsoft.com/office/powerpoint/2010/main" val="2536452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r>
              <a:rPr lang="en-US" altLang="zh-CN" dirty="0" smtClean="0"/>
              <a:t>Time-Forward Processing</a:t>
            </a:r>
          </a:p>
          <a:p>
            <a:r>
              <a:rPr lang="en-US" altLang="zh-CN" b="1" dirty="0" smtClean="0"/>
              <a:t>Analysis:</a:t>
            </a:r>
          </a:p>
          <a:p>
            <a:r>
              <a:rPr lang="en-US" altLang="zh-CN" dirty="0" smtClean="0">
                <a:solidFill>
                  <a:schemeClr val="accent2"/>
                </a:solidFill>
              </a:rPr>
              <a:t>Vertex set + adjacency lists scanned</a:t>
            </a:r>
            <a:endParaRPr lang="en-US" altLang="zh-CN" dirty="0" smtClean="0"/>
          </a:p>
          <a:p>
            <a:pPr>
              <a:buFont typeface="Monotype Sorts" pitchFamily="2" charset="2"/>
              <a:buChar char="Ø"/>
            </a:pPr>
            <a:r>
              <a:rPr lang="en-US" altLang="zh-CN" dirty="0" smtClean="0">
                <a:solidFill>
                  <a:schemeClr val="folHlink"/>
                </a:solidFill>
              </a:rPr>
              <a:t>O(scan(|V| + |E|)) I/</a:t>
            </a:r>
            <a:r>
              <a:rPr lang="en-US" altLang="zh-CN" dirty="0" err="1" smtClean="0">
                <a:solidFill>
                  <a:schemeClr val="folHlink"/>
                </a:solidFill>
              </a:rPr>
              <a:t>Os</a:t>
            </a:r>
            <a:endParaRPr lang="en-US" altLang="zh-CN" dirty="0" smtClean="0">
              <a:solidFill>
                <a:schemeClr val="folHlink"/>
              </a:solidFill>
            </a:endParaRPr>
          </a:p>
          <a:p>
            <a:r>
              <a:rPr lang="en-US" altLang="zh-CN" dirty="0" smtClean="0">
                <a:solidFill>
                  <a:schemeClr val="accent2"/>
                </a:solidFill>
              </a:rPr>
              <a:t>Priority queue:</a:t>
            </a:r>
            <a:endParaRPr lang="en-US" altLang="zh-CN" dirty="0" smtClean="0"/>
          </a:p>
          <a:p>
            <a:pPr lvl="1"/>
            <a:r>
              <a:rPr lang="en-US" altLang="zh-CN" dirty="0" smtClean="0"/>
              <a:t>Every edge inserted into and deleted from Q	exactly once</a:t>
            </a:r>
          </a:p>
          <a:p>
            <a:pPr lvl="1">
              <a:buFont typeface="Monotype Sorts" pitchFamily="2" charset="2"/>
              <a:buChar char="Ø"/>
            </a:pPr>
            <a:r>
              <a:rPr lang="en-US" altLang="zh-CN" dirty="0" smtClean="0"/>
              <a:t>O(|E|) priority queue operations</a:t>
            </a:r>
          </a:p>
          <a:p>
            <a:pPr>
              <a:buFont typeface="Monotype Sorts" pitchFamily="2" charset="2"/>
              <a:buChar char="Ø"/>
            </a:pPr>
            <a:r>
              <a:rPr lang="en-US" altLang="zh-CN" dirty="0" smtClean="0">
                <a:solidFill>
                  <a:schemeClr val="folHlink"/>
                </a:solidFill>
              </a:rPr>
              <a:t>O(sort(|E|)) I/</a:t>
            </a:r>
            <a:r>
              <a:rPr lang="en-US" altLang="zh-CN" dirty="0" err="1" smtClean="0">
                <a:solidFill>
                  <a:schemeClr val="folHlink"/>
                </a:solidFill>
              </a:rPr>
              <a:t>Os</a:t>
            </a:r>
            <a:endParaRPr lang="en-US" altLang="zh-CN" dirty="0" smtClean="0"/>
          </a:p>
          <a:p>
            <a:endParaRPr lang="zh-CN" altLang="en-US" dirty="0" smtClean="0"/>
          </a:p>
        </p:txBody>
      </p:sp>
      <p:sp>
        <p:nvSpPr>
          <p:cNvPr id="37892" name="灯片编号占位符 3"/>
          <p:cNvSpPr>
            <a:spLocks noGrp="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96D33013-8566-4E66-A5DF-62502527D639}" type="slidenum">
              <a:rPr lang="en-US" altLang="zh-CN" sz="1200"/>
              <a:pPr/>
              <a:t>47</a:t>
            </a:fld>
            <a:endParaRPr lang="en-US" altLang="zh-CN" sz="1200"/>
          </a:p>
        </p:txBody>
      </p:sp>
    </p:spTree>
    <p:extLst>
      <p:ext uri="{BB962C8B-B14F-4D97-AF65-F5344CB8AC3E}">
        <p14:creationId xmlns:p14="http://schemas.microsoft.com/office/powerpoint/2010/main" val="2429962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B9AEDBB-1110-4234-B5E4-9FC3375834A8}" type="slidenum">
              <a:rPr lang="en-US" altLang="zh-CN" sz="1200"/>
              <a:pPr/>
              <a:t>48</a:t>
            </a:fld>
            <a:endParaRPr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r>
              <a:rPr lang="en-US" altLang="zh-CN" smtClean="0"/>
              <a:t>Maximal Independent Set (MIS)</a:t>
            </a:r>
          </a:p>
          <a:p>
            <a:r>
              <a:rPr lang="en-US" altLang="zh-CN" b="1" smtClean="0"/>
              <a:t>Algorithm</a:t>
            </a:r>
            <a:r>
              <a:rPr lang="en-US" altLang="zh-CN" smtClean="0"/>
              <a:t> G</a:t>
            </a:r>
            <a:r>
              <a:rPr lang="en-US" altLang="zh-CN" sz="1100" smtClean="0"/>
              <a:t>REEDY</a:t>
            </a:r>
            <a:r>
              <a:rPr lang="en-US" altLang="zh-CN" smtClean="0"/>
              <a:t>MIS:</a:t>
            </a:r>
          </a:p>
          <a:p>
            <a:r>
              <a:rPr lang="en-US" altLang="zh-CN" smtClean="0"/>
              <a:t>1.  I </a:t>
            </a:r>
            <a:r>
              <a:rPr lang="en-US" altLang="zh-CN" smtClean="0">
                <a:sym typeface="Symbol" pitchFamily="18" charset="2"/>
              </a:rPr>
              <a:t></a:t>
            </a:r>
            <a:r>
              <a:rPr lang="en-US" altLang="zh-CN" smtClean="0"/>
              <a:t> 0</a:t>
            </a:r>
          </a:p>
          <a:p>
            <a:r>
              <a:rPr lang="en-US" altLang="zh-CN" smtClean="0"/>
              <a:t>2.  </a:t>
            </a:r>
            <a:r>
              <a:rPr lang="en-US" altLang="zh-CN" b="1" smtClean="0"/>
              <a:t>for</a:t>
            </a:r>
            <a:r>
              <a:rPr lang="en-US" altLang="zh-CN" smtClean="0"/>
              <a:t> every vertex v </a:t>
            </a:r>
            <a:r>
              <a:rPr lang="en-US" altLang="zh-CN" smtClean="0">
                <a:sym typeface="Symbol" pitchFamily="18" charset="2"/>
              </a:rPr>
              <a:t></a:t>
            </a:r>
            <a:r>
              <a:rPr lang="en-US" altLang="zh-CN" smtClean="0"/>
              <a:t> G </a:t>
            </a:r>
            <a:r>
              <a:rPr lang="en-US" altLang="zh-CN" b="1" smtClean="0"/>
              <a:t>do</a:t>
            </a:r>
            <a:endParaRPr lang="en-US" altLang="zh-CN" smtClean="0"/>
          </a:p>
          <a:p>
            <a:r>
              <a:rPr lang="en-US" altLang="zh-CN" smtClean="0"/>
              <a:t>3.   </a:t>
            </a:r>
            <a:r>
              <a:rPr lang="en-US" altLang="zh-CN" b="1" smtClean="0"/>
              <a:t>if</a:t>
            </a:r>
            <a:r>
              <a:rPr lang="en-US" altLang="zh-CN" smtClean="0"/>
              <a:t> no neighbor of v is in I </a:t>
            </a:r>
            <a:r>
              <a:rPr lang="en-US" altLang="zh-CN" b="1" smtClean="0"/>
              <a:t>then</a:t>
            </a:r>
            <a:endParaRPr lang="en-US" altLang="zh-CN" smtClean="0"/>
          </a:p>
          <a:p>
            <a:r>
              <a:rPr lang="en-US" altLang="zh-CN" smtClean="0"/>
              <a:t>4.     Add v to I</a:t>
            </a:r>
          </a:p>
          <a:p>
            <a:r>
              <a:rPr lang="en-US" altLang="zh-CN" smtClean="0"/>
              <a:t>5.   </a:t>
            </a:r>
            <a:r>
              <a:rPr lang="en-US" altLang="zh-CN" b="1" smtClean="0"/>
              <a:t>end if</a:t>
            </a:r>
            <a:endParaRPr lang="en-US" altLang="zh-CN" smtClean="0"/>
          </a:p>
          <a:p>
            <a:r>
              <a:rPr lang="en-US" altLang="zh-CN" smtClean="0"/>
              <a:t>6.  </a:t>
            </a:r>
            <a:r>
              <a:rPr lang="en-US" altLang="zh-CN" b="1" smtClean="0"/>
              <a:t>end for</a:t>
            </a:r>
          </a:p>
          <a:p>
            <a:endParaRPr lang="zh-CN" altLang="zh-CN" smtClean="0"/>
          </a:p>
        </p:txBody>
      </p:sp>
    </p:spTree>
    <p:extLst>
      <p:ext uri="{BB962C8B-B14F-4D97-AF65-F5344CB8AC3E}">
        <p14:creationId xmlns:p14="http://schemas.microsoft.com/office/powerpoint/2010/main" val="3036070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7464A774-9B71-4637-971A-7C83BDC4E090}" type="slidenum">
              <a:rPr lang="en-US" altLang="zh-CN" sz="1200"/>
              <a:pPr/>
              <a:t>49</a:t>
            </a:fld>
            <a:endParaRPr lang="en-US"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659479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37F1DA02-319A-43F8-8A7A-BDBFC37AACBF}" type="slidenum">
              <a:rPr lang="en-US" altLang="zh-CN" sz="1200"/>
              <a:pPr/>
              <a:t>50</a:t>
            </a:fld>
            <a:endParaRPr lang="en-US"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altLang="zh-CN" dirty="0" smtClean="0"/>
              <a:t>Maximal Independent Set (MIS)</a:t>
            </a:r>
          </a:p>
          <a:p>
            <a:r>
              <a:rPr lang="en-US" altLang="zh-CN" b="1" dirty="0" smtClean="0">
                <a:solidFill>
                  <a:schemeClr val="hlink"/>
                </a:solidFill>
              </a:rPr>
              <a:t>Theorem:</a:t>
            </a:r>
            <a:r>
              <a:rPr lang="en-US" altLang="zh-CN" dirty="0" smtClean="0"/>
              <a:t> </a:t>
            </a:r>
            <a:r>
              <a:rPr lang="en-US" altLang="zh-CN" dirty="0" smtClean="0">
                <a:solidFill>
                  <a:schemeClr val="folHlink"/>
                </a:solidFill>
              </a:rPr>
              <a:t>A maximal independent set of a graph</a:t>
            </a:r>
            <a:br>
              <a:rPr lang="en-US" altLang="zh-CN" dirty="0" smtClean="0">
                <a:solidFill>
                  <a:schemeClr val="folHlink"/>
                </a:solidFill>
              </a:rPr>
            </a:br>
            <a:r>
              <a:rPr lang="en-US" altLang="zh-CN" dirty="0" smtClean="0">
                <a:solidFill>
                  <a:schemeClr val="folHlink"/>
                </a:solidFill>
              </a:rPr>
              <a:t>G = (V,E) can be computed in O(sort(|V|+|E|)) I/</a:t>
            </a:r>
            <a:r>
              <a:rPr lang="en-US" altLang="zh-CN" dirty="0" err="1" smtClean="0">
                <a:solidFill>
                  <a:schemeClr val="folHlink"/>
                </a:solidFill>
              </a:rPr>
              <a:t>Os</a:t>
            </a:r>
            <a:r>
              <a:rPr lang="en-US" altLang="zh-CN" dirty="0" smtClean="0">
                <a:solidFill>
                  <a:schemeClr val="folHlink"/>
                </a:solidFill>
              </a:rPr>
              <a:t>.</a:t>
            </a:r>
            <a:endParaRPr lang="en-US" altLang="zh-CN" i="1" dirty="0" smtClean="0">
              <a:solidFill>
                <a:schemeClr val="folHlink"/>
              </a:solidFill>
            </a:endParaRPr>
          </a:p>
          <a:p>
            <a:endParaRPr lang="zh-CN" altLang="zh-CN" dirty="0" smtClean="0"/>
          </a:p>
        </p:txBody>
      </p:sp>
    </p:spTree>
    <p:extLst>
      <p:ext uri="{BB962C8B-B14F-4D97-AF65-F5344CB8AC3E}">
        <p14:creationId xmlns:p14="http://schemas.microsoft.com/office/powerpoint/2010/main" val="838988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FFB2E98-F90F-41D4-88CB-DF291BA61F8F}" type="slidenum">
              <a:rPr lang="en-US" altLang="zh-CN" sz="1200"/>
              <a:pPr/>
              <a:t>51</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zh-CN" smtClean="0"/>
              <a:t>Large Independent Set of a List</a:t>
            </a:r>
          </a:p>
          <a:p>
            <a:r>
              <a:rPr lang="en-US" altLang="zh-CN" b="1" smtClean="0">
                <a:solidFill>
                  <a:schemeClr val="hlink"/>
                </a:solidFill>
              </a:rPr>
              <a:t>Corollary:</a:t>
            </a:r>
            <a:r>
              <a:rPr lang="en-US" altLang="zh-CN" smtClean="0"/>
              <a:t> </a:t>
            </a:r>
            <a:r>
              <a:rPr lang="en-US" altLang="zh-CN" smtClean="0">
                <a:solidFill>
                  <a:schemeClr val="folHlink"/>
                </a:solidFill>
              </a:rPr>
              <a:t>An independent set of size at least N/3 for a list L of size N can be found in O(sort(N)) I/Os.</a:t>
            </a:r>
          </a:p>
          <a:p>
            <a:endParaRPr lang="en-US" altLang="zh-CN" smtClean="0"/>
          </a:p>
          <a:p>
            <a:r>
              <a:rPr lang="en-US" altLang="zh-CN" smtClean="0"/>
              <a:t>Every vertex in an MIS I prevents two other vertices from being in I:</a:t>
            </a:r>
          </a:p>
          <a:p>
            <a:endParaRPr lang="en-US" altLang="zh-CN" smtClean="0"/>
          </a:p>
          <a:p>
            <a:endParaRPr lang="en-US" altLang="zh-CN" smtClean="0"/>
          </a:p>
          <a:p>
            <a:endParaRPr lang="en-US" altLang="zh-CN" smtClean="0"/>
          </a:p>
          <a:p>
            <a:endParaRPr lang="en-US" altLang="zh-CN" smtClean="0"/>
          </a:p>
          <a:p>
            <a:endParaRPr lang="en-US" altLang="zh-CN" smtClean="0"/>
          </a:p>
          <a:p>
            <a:pPr>
              <a:buFont typeface="Monotype Sorts" pitchFamily="2" charset="2"/>
              <a:buChar char="Ø"/>
            </a:pPr>
            <a:r>
              <a:rPr lang="en-US" altLang="zh-CN" smtClean="0"/>
              <a:t>Every MIS has size at least N/3.</a:t>
            </a:r>
          </a:p>
          <a:p>
            <a:endParaRPr lang="zh-CN" altLang="zh-CN" smtClean="0"/>
          </a:p>
        </p:txBody>
      </p:sp>
    </p:spTree>
    <p:extLst>
      <p:ext uri="{BB962C8B-B14F-4D97-AF65-F5344CB8AC3E}">
        <p14:creationId xmlns:p14="http://schemas.microsoft.com/office/powerpoint/2010/main" val="1203497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r>
              <a:rPr lang="en-US" altLang="zh-CN" dirty="0" smtClean="0"/>
              <a:t>Connectivity</a:t>
            </a:r>
            <a:br>
              <a:rPr lang="en-US" altLang="zh-CN" dirty="0" smtClean="0"/>
            </a:br>
            <a:r>
              <a:rPr lang="en-US" altLang="zh-CN" i="1" dirty="0" smtClean="0">
                <a:solidFill>
                  <a:schemeClr val="accent2"/>
                </a:solidFill>
              </a:rPr>
              <a:t>A Semi-External Algorithm</a:t>
            </a:r>
            <a:endParaRPr lang="en-US" altLang="zh-CN" dirty="0" smtClean="0"/>
          </a:p>
          <a:p>
            <a:r>
              <a:rPr lang="en-US" altLang="zh-CN" b="1" dirty="0" smtClean="0"/>
              <a:t>Analysis:</a:t>
            </a:r>
          </a:p>
          <a:p>
            <a:r>
              <a:rPr lang="en-US" altLang="zh-CN" dirty="0" smtClean="0"/>
              <a:t>Scan vertex set to load vertices into main memory</a:t>
            </a:r>
          </a:p>
          <a:p>
            <a:r>
              <a:rPr lang="en-US" altLang="zh-CN" dirty="0" smtClean="0"/>
              <a:t>Scan edge set to carry out algorithm</a:t>
            </a:r>
          </a:p>
          <a:p>
            <a:r>
              <a:rPr lang="en-US" altLang="zh-CN" dirty="0" smtClean="0"/>
              <a:t>O(scan(|V| + |E|)) I/</a:t>
            </a:r>
            <a:r>
              <a:rPr lang="en-US" altLang="zh-CN" dirty="0" err="1" smtClean="0"/>
              <a:t>Os</a:t>
            </a:r>
            <a:endParaRPr lang="en-US" altLang="zh-CN" dirty="0" smtClean="0"/>
          </a:p>
          <a:p>
            <a:endParaRPr lang="en-US" altLang="zh-CN" dirty="0" smtClean="0"/>
          </a:p>
          <a:p>
            <a:r>
              <a:rPr lang="en-US" altLang="zh-CN" b="1" dirty="0" smtClean="0">
                <a:solidFill>
                  <a:schemeClr val="hlink"/>
                </a:solidFill>
              </a:rPr>
              <a:t>Theorem:</a:t>
            </a:r>
            <a:r>
              <a:rPr lang="en-US" altLang="zh-CN" dirty="0" smtClean="0"/>
              <a:t> </a:t>
            </a:r>
            <a:r>
              <a:rPr lang="en-US" altLang="zh-CN" dirty="0" smtClean="0">
                <a:solidFill>
                  <a:schemeClr val="folHlink"/>
                </a:solidFill>
              </a:rPr>
              <a:t>The connected components of a graph can be computed in O(scan(|V| + |E|)) I/</a:t>
            </a:r>
            <a:r>
              <a:rPr lang="en-US" altLang="zh-CN" dirty="0" err="1" smtClean="0">
                <a:solidFill>
                  <a:schemeClr val="folHlink"/>
                </a:solidFill>
              </a:rPr>
              <a:t>Os</a:t>
            </a:r>
            <a:r>
              <a:rPr lang="en-US" altLang="zh-CN" dirty="0" smtClean="0">
                <a:solidFill>
                  <a:schemeClr val="folHlink"/>
                </a:solidFill>
              </a:rPr>
              <a:t>, provided that |V| </a:t>
            </a:r>
            <a:r>
              <a:rPr lang="en-US" altLang="zh-CN" dirty="0" smtClean="0">
                <a:solidFill>
                  <a:schemeClr val="folHlink"/>
                </a:solidFill>
                <a:sym typeface="Symbol" pitchFamily="18" charset="2"/>
              </a:rPr>
              <a:t></a:t>
            </a:r>
            <a:r>
              <a:rPr lang="en-US" altLang="zh-CN" dirty="0" smtClean="0">
                <a:solidFill>
                  <a:schemeClr val="folHlink"/>
                </a:solidFill>
              </a:rPr>
              <a:t> M.</a:t>
            </a:r>
            <a:endParaRPr lang="en-US" altLang="zh-CN" i="1" dirty="0" smtClean="0">
              <a:solidFill>
                <a:schemeClr val="folHlink"/>
              </a:solidFill>
            </a:endParaRPr>
          </a:p>
          <a:p>
            <a:endParaRPr lang="zh-CN" altLang="en-US" dirty="0" smtClean="0"/>
          </a:p>
        </p:txBody>
      </p:sp>
      <p:sp>
        <p:nvSpPr>
          <p:cNvPr id="55300" name="灯片编号占位符 3"/>
          <p:cNvSpPr>
            <a:spLocks noGrp="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6564DD4D-C6FC-4C35-976E-4A416FB74353}" type="slidenum">
              <a:rPr lang="en-US" altLang="zh-CN" sz="1200"/>
              <a:pPr/>
              <a:t>54</a:t>
            </a:fld>
            <a:endParaRPr lang="en-US" altLang="zh-CN" sz="1200"/>
          </a:p>
        </p:txBody>
      </p:sp>
    </p:spTree>
    <p:extLst>
      <p:ext uri="{BB962C8B-B14F-4D97-AF65-F5344CB8AC3E}">
        <p14:creationId xmlns:p14="http://schemas.microsoft.com/office/powerpoint/2010/main" val="789429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A4B0834A-17AD-413D-BD53-1FE265B7B5FE}" type="slidenum">
              <a:rPr lang="en-US" altLang="zh-CN" sz="1200"/>
              <a:pPr/>
              <a:t>55</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r>
              <a:rPr lang="en-US" altLang="zh-CN" smtClean="0"/>
              <a:t>Connectivity</a:t>
            </a:r>
            <a:br>
              <a:rPr lang="en-US" altLang="zh-CN" smtClean="0"/>
            </a:br>
            <a:r>
              <a:rPr lang="en-US" altLang="zh-CN" i="1" smtClean="0">
                <a:solidFill>
                  <a:schemeClr val="accent2"/>
                </a:solidFill>
              </a:rPr>
              <a:t>The General Case</a:t>
            </a:r>
            <a:endParaRPr lang="en-US" altLang="zh-CN" smtClean="0"/>
          </a:p>
          <a:p>
            <a:r>
              <a:rPr lang="en-US" altLang="zh-CN" b="1" smtClean="0"/>
              <a:t>Idea:</a:t>
            </a:r>
          </a:p>
          <a:p>
            <a:r>
              <a:rPr lang="en-US" altLang="zh-CN" smtClean="0">
                <a:solidFill>
                  <a:schemeClr val="hlink"/>
                </a:solidFill>
              </a:rPr>
              <a:t>If |V| </a:t>
            </a:r>
            <a:r>
              <a:rPr lang="en-US" altLang="zh-CN" smtClean="0">
                <a:solidFill>
                  <a:schemeClr val="hlink"/>
                </a:solidFill>
                <a:sym typeface="Symbol" pitchFamily="18" charset="2"/>
              </a:rPr>
              <a:t></a:t>
            </a:r>
            <a:r>
              <a:rPr lang="en-US" altLang="zh-CN" smtClean="0">
                <a:solidFill>
                  <a:schemeClr val="hlink"/>
                </a:solidFill>
              </a:rPr>
              <a:t> M</a:t>
            </a:r>
          </a:p>
          <a:p>
            <a:pPr lvl="1"/>
            <a:r>
              <a:rPr lang="en-US" altLang="zh-CN" smtClean="0"/>
              <a:t>Use semi-external algorithm</a:t>
            </a:r>
          </a:p>
          <a:p>
            <a:r>
              <a:rPr lang="en-US" altLang="zh-CN" smtClean="0">
                <a:solidFill>
                  <a:schemeClr val="hlink"/>
                </a:solidFill>
              </a:rPr>
              <a:t>If |V| &gt; M</a:t>
            </a:r>
            <a:endParaRPr lang="en-US" altLang="zh-CN" smtClean="0"/>
          </a:p>
          <a:p>
            <a:pPr lvl="1"/>
            <a:r>
              <a:rPr lang="en-US" altLang="zh-CN" smtClean="0"/>
              <a:t>Identify simple connected subgraphs of G</a:t>
            </a:r>
          </a:p>
          <a:p>
            <a:pPr lvl="1"/>
            <a:r>
              <a:rPr lang="en-US" altLang="zh-CN" smtClean="0"/>
              <a:t>Contract these subgraphs to obtain graph</a:t>
            </a:r>
            <a:br>
              <a:rPr lang="en-US" altLang="zh-CN" smtClean="0"/>
            </a:br>
            <a:r>
              <a:rPr lang="en-US" altLang="zh-CN" smtClean="0"/>
              <a:t>G’ = (V’,E’) with |V’| </a:t>
            </a:r>
            <a:r>
              <a:rPr lang="en-US" altLang="zh-CN" smtClean="0">
                <a:sym typeface="Symbol" pitchFamily="18" charset="2"/>
              </a:rPr>
              <a:t></a:t>
            </a:r>
            <a:r>
              <a:rPr lang="en-US" altLang="zh-CN" smtClean="0"/>
              <a:t> c|V|, c &lt; 1</a:t>
            </a:r>
          </a:p>
          <a:p>
            <a:pPr lvl="1"/>
            <a:r>
              <a:rPr lang="en-US" altLang="zh-CN" smtClean="0"/>
              <a:t>Recursively compute connected components of G’</a:t>
            </a:r>
          </a:p>
          <a:p>
            <a:pPr lvl="1"/>
            <a:r>
              <a:rPr lang="en-US" altLang="zh-CN" smtClean="0"/>
              <a:t>Obtain labelling of connected components of G from labelling of components of G’</a:t>
            </a:r>
          </a:p>
          <a:p>
            <a:endParaRPr lang="zh-CN" altLang="zh-CN" smtClean="0"/>
          </a:p>
        </p:txBody>
      </p:sp>
    </p:spTree>
    <p:extLst>
      <p:ext uri="{BB962C8B-B14F-4D97-AF65-F5344CB8AC3E}">
        <p14:creationId xmlns:p14="http://schemas.microsoft.com/office/powerpoint/2010/main" val="268972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算法设计与分析课程的算法是针对哪个物理硬件设计的，或者说</a:t>
            </a:r>
            <a:r>
              <a:rPr kumimoji="1" lang="en-US" altLang="zh-CN" dirty="0" smtClean="0"/>
              <a:t>RAM</a:t>
            </a:r>
            <a:r>
              <a:rPr kumimoji="1" lang="zh-CN" altLang="en-US" dirty="0" smtClean="0"/>
              <a:t>模型是硬盘＋</a:t>
            </a:r>
            <a:r>
              <a:rPr kumimoji="1" lang="en-US" altLang="zh-CN" dirty="0" err="1" smtClean="0"/>
              <a:t>cpu</a:t>
            </a:r>
            <a:r>
              <a:rPr kumimoji="1" lang="zh-CN" altLang="en-US" dirty="0" smtClean="0"/>
              <a:t>还是内存＋</a:t>
            </a:r>
            <a:endParaRPr kumimoji="1" lang="en-US" altLang="zh-CN" dirty="0" smtClean="0"/>
          </a:p>
          <a:p>
            <a:r>
              <a:rPr kumimoji="1" lang="en-US" altLang="zh-CN" dirty="0" err="1" smtClean="0"/>
              <a:t>cpu</a:t>
            </a: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5</a:t>
            </a:fld>
            <a:endParaRPr lang="zh-CN" altLang="en-US"/>
          </a:p>
        </p:txBody>
      </p:sp>
    </p:spTree>
    <p:extLst>
      <p:ext uri="{BB962C8B-B14F-4D97-AF65-F5344CB8AC3E}">
        <p14:creationId xmlns:p14="http://schemas.microsoft.com/office/powerpoint/2010/main" val="80666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en-US" altLang="zh-CN" smtClean="0"/>
              <a:t>Connectivity</a:t>
            </a:r>
            <a:br>
              <a:rPr lang="en-US" altLang="zh-CN" smtClean="0"/>
            </a:br>
            <a:r>
              <a:rPr lang="en-US" altLang="zh-CN" i="1" smtClean="0">
                <a:solidFill>
                  <a:schemeClr val="accent2"/>
                </a:solidFill>
              </a:rPr>
              <a:t>The General Case</a:t>
            </a:r>
            <a:endParaRPr lang="en-US" altLang="zh-CN" smtClean="0"/>
          </a:p>
          <a:p>
            <a:endParaRPr lang="en-US" altLang="zh-CN" b="1" smtClean="0"/>
          </a:p>
          <a:p>
            <a:r>
              <a:rPr lang="en-US" altLang="zh-CN" b="1" smtClean="0"/>
              <a:t>Main steps:</a:t>
            </a:r>
          </a:p>
          <a:p>
            <a:r>
              <a:rPr lang="en-US" altLang="zh-CN" smtClean="0"/>
              <a:t>Find smallest neighbors (easy)</a:t>
            </a:r>
          </a:p>
          <a:p>
            <a:pPr>
              <a:buClr>
                <a:schemeClr val="tx2"/>
              </a:buClr>
            </a:pPr>
            <a:r>
              <a:rPr lang="en-US" altLang="zh-CN" b="1" smtClean="0">
                <a:solidFill>
                  <a:schemeClr val="accent2"/>
                </a:solidFill>
              </a:rPr>
              <a:t>Compute connected components of graph H induced by selected edges</a:t>
            </a:r>
            <a:endParaRPr lang="en-US" altLang="zh-CN" smtClean="0"/>
          </a:p>
          <a:p>
            <a:r>
              <a:rPr lang="en-US" altLang="zh-CN" smtClean="0"/>
              <a:t>Contract each component into a single vertex (easy)</a:t>
            </a:r>
          </a:p>
          <a:p>
            <a:r>
              <a:rPr lang="en-US" altLang="zh-CN" smtClean="0"/>
              <a:t>Call the procedure recursively</a:t>
            </a:r>
          </a:p>
          <a:p>
            <a:r>
              <a:rPr lang="en-US" altLang="zh-CN" smtClean="0"/>
              <a:t>Copy label of every vertex v </a:t>
            </a:r>
            <a:r>
              <a:rPr lang="en-US" altLang="zh-CN" smtClean="0">
                <a:sym typeface="Symbol" pitchFamily="18" charset="2"/>
              </a:rPr>
              <a:t></a:t>
            </a:r>
            <a:r>
              <a:rPr lang="en-US" altLang="zh-CN" smtClean="0"/>
              <a:t> G’ to all vertices in G represented by v (easy)</a:t>
            </a:r>
          </a:p>
          <a:p>
            <a:endParaRPr lang="zh-CN" altLang="en-US" smtClean="0"/>
          </a:p>
        </p:txBody>
      </p:sp>
      <p:sp>
        <p:nvSpPr>
          <p:cNvPr id="60420" name="灯片编号占位符 3"/>
          <p:cNvSpPr>
            <a:spLocks noGrp="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207ED5D7-03C2-4952-9A8F-C905716F7BCE}" type="slidenum">
              <a:rPr lang="en-US" altLang="zh-CN" sz="1200"/>
              <a:pPr/>
              <a:t>57</a:t>
            </a:fld>
            <a:endParaRPr lang="en-US" altLang="zh-CN" sz="1200"/>
          </a:p>
        </p:txBody>
      </p:sp>
    </p:spTree>
    <p:extLst>
      <p:ext uri="{BB962C8B-B14F-4D97-AF65-F5344CB8AC3E}">
        <p14:creationId xmlns:p14="http://schemas.microsoft.com/office/powerpoint/2010/main" val="1526318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r>
              <a:rPr lang="en-US" altLang="zh-CN" dirty="0" smtClean="0"/>
              <a:t>Connectivity</a:t>
            </a:r>
            <a:br>
              <a:rPr lang="en-US" altLang="zh-CN" dirty="0" smtClean="0"/>
            </a:br>
            <a:r>
              <a:rPr lang="en-US" altLang="zh-CN" i="1" dirty="0" smtClean="0">
                <a:solidFill>
                  <a:schemeClr val="accent2"/>
                </a:solidFill>
              </a:rPr>
              <a:t>The General Case</a:t>
            </a:r>
            <a:endParaRPr lang="en-US" altLang="zh-CN" dirty="0" smtClean="0"/>
          </a:p>
          <a:p>
            <a:endParaRPr lang="en-US" altLang="zh-CN" dirty="0" smtClean="0"/>
          </a:p>
          <a:p>
            <a:r>
              <a:rPr lang="en-US" altLang="zh-CN" dirty="0" smtClean="0"/>
              <a:t>Every connected component of H has size at least 2</a:t>
            </a:r>
          </a:p>
          <a:p>
            <a:pPr>
              <a:buFont typeface="Monotype Sorts" pitchFamily="2" charset="2"/>
              <a:buChar char="Ø"/>
            </a:pPr>
            <a:r>
              <a:rPr lang="en-US" altLang="zh-CN" dirty="0" smtClean="0"/>
              <a:t>|V’| </a:t>
            </a:r>
            <a:r>
              <a:rPr lang="en-US" altLang="zh-CN" dirty="0" smtClean="0">
                <a:sym typeface="Symbol" pitchFamily="18" charset="2"/>
              </a:rPr>
              <a:t></a:t>
            </a:r>
            <a:r>
              <a:rPr lang="en-US" altLang="zh-CN" dirty="0" smtClean="0"/>
              <a:t> |V|/2</a:t>
            </a:r>
          </a:p>
          <a:p>
            <a:pPr>
              <a:buFont typeface="Monotype Sorts" pitchFamily="2" charset="2"/>
              <a:buChar char="Ø"/>
            </a:pPr>
            <a:r>
              <a:rPr lang="en-US" altLang="zh-CN" dirty="0" smtClean="0"/>
              <a:t>           recursive calls</a:t>
            </a:r>
            <a:endParaRPr lang="en-US" altLang="zh-CN" b="1" dirty="0" smtClean="0">
              <a:solidFill>
                <a:schemeClr val="hlink"/>
              </a:solidFill>
            </a:endParaRPr>
          </a:p>
          <a:p>
            <a:endParaRPr lang="en-US" altLang="zh-CN" b="1" dirty="0" smtClean="0">
              <a:solidFill>
                <a:schemeClr val="hlink"/>
              </a:solidFill>
            </a:endParaRPr>
          </a:p>
          <a:p>
            <a:r>
              <a:rPr lang="en-US" altLang="zh-CN" b="1" dirty="0" smtClean="0">
                <a:solidFill>
                  <a:schemeClr val="hlink"/>
                </a:solidFill>
              </a:rPr>
              <a:t>Theorem:</a:t>
            </a:r>
            <a:r>
              <a:rPr lang="en-US" altLang="zh-CN" dirty="0" smtClean="0"/>
              <a:t> </a:t>
            </a:r>
            <a:r>
              <a:rPr lang="en-US" altLang="zh-CN" dirty="0" smtClean="0">
                <a:solidFill>
                  <a:schemeClr val="folHlink"/>
                </a:solidFill>
              </a:rPr>
              <a:t>The connected components of a graph</a:t>
            </a:r>
          </a:p>
          <a:p>
            <a:r>
              <a:rPr lang="en-US" altLang="zh-CN" dirty="0" smtClean="0">
                <a:solidFill>
                  <a:schemeClr val="folHlink"/>
                </a:solidFill>
              </a:rPr>
              <a:t>	G = (V,E) can be computed in                           I/</a:t>
            </a:r>
            <a:r>
              <a:rPr lang="en-US" altLang="zh-CN" dirty="0" err="1" smtClean="0">
                <a:solidFill>
                  <a:schemeClr val="folHlink"/>
                </a:solidFill>
              </a:rPr>
              <a:t>Os</a:t>
            </a:r>
            <a:endParaRPr lang="zh-CN" altLang="en-US" dirty="0" smtClean="0"/>
          </a:p>
        </p:txBody>
      </p:sp>
      <p:sp>
        <p:nvSpPr>
          <p:cNvPr id="62468" name="灯片编号占位符 3"/>
          <p:cNvSpPr>
            <a:spLocks noGrp="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A6ABDAD3-CDFC-4FD3-A13C-9D82FD63BB5F}" type="slidenum">
              <a:rPr lang="en-US" altLang="zh-CN" sz="1200"/>
              <a:pPr/>
              <a:t>58</a:t>
            </a:fld>
            <a:endParaRPr lang="en-US" altLang="zh-CN" sz="1200"/>
          </a:p>
        </p:txBody>
      </p:sp>
    </p:spTree>
    <p:extLst>
      <p:ext uri="{BB962C8B-B14F-4D97-AF65-F5344CB8AC3E}">
        <p14:creationId xmlns:p14="http://schemas.microsoft.com/office/powerpoint/2010/main" val="1756798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A0090595-C10A-4D29-8FE0-F16E7FA25BEF}" type="slidenum">
              <a:rPr lang="en-US" altLang="zh-CN" sz="1200"/>
              <a:pPr/>
              <a:t>59</a:t>
            </a:fld>
            <a:endParaRPr lang="en-US" altLang="zh-CN"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r>
              <a:rPr lang="en-US" altLang="zh-CN" smtClean="0"/>
              <a:t>Minimum Spanning Tree (MST)</a:t>
            </a:r>
          </a:p>
          <a:p>
            <a:r>
              <a:rPr lang="en-US" altLang="zh-CN" b="1" smtClean="0">
                <a:solidFill>
                  <a:schemeClr val="hlink"/>
                </a:solidFill>
              </a:rPr>
              <a:t>Observation:</a:t>
            </a:r>
            <a:r>
              <a:rPr lang="en-US" altLang="zh-CN" smtClean="0"/>
              <a:t> </a:t>
            </a:r>
            <a:r>
              <a:rPr lang="en-US" altLang="zh-CN" smtClean="0">
                <a:solidFill>
                  <a:schemeClr val="accent2"/>
                </a:solidFill>
              </a:rPr>
              <a:t>Connectivity algorithm can be augmented to produce a spanning tree of G.</a:t>
            </a:r>
            <a:endParaRPr lang="en-US" altLang="zh-CN" smtClean="0"/>
          </a:p>
        </p:txBody>
      </p:sp>
    </p:spTree>
    <p:extLst>
      <p:ext uri="{BB962C8B-B14F-4D97-AF65-F5344CB8AC3E}">
        <p14:creationId xmlns:p14="http://schemas.microsoft.com/office/powerpoint/2010/main" val="1309951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302D1FEF-6299-4E6D-A1B9-ADBECC56902A}" type="slidenum">
              <a:rPr lang="en-US" altLang="zh-CN" sz="1200"/>
              <a:pPr/>
              <a:t>60</a:t>
            </a:fld>
            <a:endParaRPr lang="en-US" altLang="zh-CN"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r>
              <a:rPr lang="en-US" altLang="zh-CN" smtClean="0"/>
              <a:t>Minimum Spanning Tree (MST)</a:t>
            </a:r>
          </a:p>
          <a:p>
            <a:r>
              <a:rPr lang="en-US" altLang="zh-CN" smtClean="0"/>
              <a:t>To obtain a </a:t>
            </a:r>
            <a:r>
              <a:rPr lang="en-US" altLang="zh-CN" smtClean="0">
                <a:solidFill>
                  <a:schemeClr val="accent2"/>
                </a:solidFill>
              </a:rPr>
              <a:t>minimum</a:t>
            </a:r>
            <a:r>
              <a:rPr lang="en-US" altLang="zh-CN" smtClean="0"/>
              <a:t> spanning tree:</a:t>
            </a:r>
          </a:p>
          <a:p>
            <a:r>
              <a:rPr lang="en-US" altLang="zh-CN" smtClean="0"/>
              <a:t>Choose edge of </a:t>
            </a:r>
            <a:r>
              <a:rPr lang="en-US" altLang="zh-CN" smtClean="0">
                <a:solidFill>
                  <a:schemeClr val="folHlink"/>
                </a:solidFill>
              </a:rPr>
              <a:t>minimum weight</a:t>
            </a:r>
            <a:r>
              <a:rPr lang="en-US" altLang="zh-CN" smtClean="0"/>
              <a:t> incident to v</a:t>
            </a:r>
          </a:p>
          <a:p>
            <a:endParaRPr lang="en-US" altLang="zh-CN" smtClean="0"/>
          </a:p>
          <a:p>
            <a:endParaRPr lang="en-US" altLang="zh-CN" smtClean="0"/>
          </a:p>
          <a:p>
            <a:r>
              <a:rPr lang="en-US" altLang="zh-CN" smtClean="0"/>
              <a:t>Some book-keeping:</a:t>
            </a:r>
          </a:p>
          <a:p>
            <a:pPr lvl="1">
              <a:buClr>
                <a:schemeClr val="tx2"/>
              </a:buClr>
            </a:pPr>
            <a:r>
              <a:rPr lang="en-US" altLang="zh-CN" smtClean="0">
                <a:solidFill>
                  <a:schemeClr val="accent2"/>
                </a:solidFill>
              </a:rPr>
              <a:t>The weight of an edge e in the compressed graph = the min weight of all edges represented by e</a:t>
            </a:r>
            <a:endParaRPr lang="en-US" altLang="zh-CN" smtClean="0"/>
          </a:p>
          <a:p>
            <a:pPr lvl="1"/>
            <a:r>
              <a:rPr lang="en-US" altLang="zh-CN" smtClean="0"/>
              <a:t>When “e is added” to T, add in fact this minimum edge</a:t>
            </a:r>
          </a:p>
        </p:txBody>
      </p:sp>
    </p:spTree>
    <p:extLst>
      <p:ext uri="{BB962C8B-B14F-4D97-AF65-F5344CB8AC3E}">
        <p14:creationId xmlns:p14="http://schemas.microsoft.com/office/powerpoint/2010/main" val="3332560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r>
              <a:rPr lang="en-US" altLang="zh-CN" b="1" smtClean="0">
                <a:solidFill>
                  <a:schemeClr val="hlink"/>
                </a:solidFill>
              </a:rPr>
              <a:t>Theorem:</a:t>
            </a:r>
            <a:r>
              <a:rPr lang="en-US" altLang="zh-CN" smtClean="0"/>
              <a:t> </a:t>
            </a:r>
            <a:r>
              <a:rPr lang="en-US" altLang="zh-CN" smtClean="0">
                <a:solidFill>
                  <a:schemeClr val="folHlink"/>
                </a:solidFill>
              </a:rPr>
              <a:t>A MST of a graph G = (V,E) can be</a:t>
            </a:r>
          </a:p>
          <a:p>
            <a:r>
              <a:rPr lang="en-US" altLang="zh-CN" smtClean="0">
                <a:solidFill>
                  <a:schemeClr val="folHlink"/>
                </a:solidFill>
              </a:rPr>
              <a:t>    computed in                            I/Os.</a:t>
            </a:r>
          </a:p>
          <a:p>
            <a:endParaRPr lang="zh-CN" altLang="en-US" smtClean="0"/>
          </a:p>
        </p:txBody>
      </p:sp>
      <p:sp>
        <p:nvSpPr>
          <p:cNvPr id="72708" name="灯片编号占位符 3"/>
          <p:cNvSpPr>
            <a:spLocks noGrp="1"/>
          </p:cNvSpPr>
          <p:nvPr>
            <p:ph type="sldNum" sz="quarter" idx="5"/>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5178ED2-EF8C-49A6-8DB0-85DEAC51095F}" type="slidenum">
              <a:rPr lang="en-US" altLang="zh-CN" sz="1200"/>
              <a:pPr/>
              <a:t>61</a:t>
            </a:fld>
            <a:endParaRPr lang="en-US" altLang="zh-CN" sz="1200"/>
          </a:p>
        </p:txBody>
      </p:sp>
    </p:spTree>
    <p:extLst>
      <p:ext uri="{BB962C8B-B14F-4D97-AF65-F5344CB8AC3E}">
        <p14:creationId xmlns:p14="http://schemas.microsoft.com/office/powerpoint/2010/main" val="837540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23610184-499E-4CD0-8F99-A81BCF83F9DB}" type="slidenum">
              <a:rPr lang="en-US" sz="1200" i="0" smtClean="0"/>
              <a:pPr eaLnBrk="1" hangingPunct="1"/>
              <a:t>63</a:t>
            </a:fld>
            <a:endParaRPr lang="en-US" sz="1200" i="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da-DK" b="1" smtClean="0"/>
          </a:p>
        </p:txBody>
      </p:sp>
    </p:spTree>
    <p:extLst>
      <p:ext uri="{BB962C8B-B14F-4D97-AF65-F5344CB8AC3E}">
        <p14:creationId xmlns:p14="http://schemas.microsoft.com/office/powerpoint/2010/main" val="205071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外存访问的实际情况对算法设计的影响</a:t>
            </a: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6</a:t>
            </a:fld>
            <a:endParaRPr lang="zh-CN" altLang="en-US"/>
          </a:p>
        </p:txBody>
      </p:sp>
    </p:spTree>
    <p:extLst>
      <p:ext uri="{BB962C8B-B14F-4D97-AF65-F5344CB8AC3E}">
        <p14:creationId xmlns:p14="http://schemas.microsoft.com/office/powerpoint/2010/main" val="117456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内存的重要性</a:t>
            </a:r>
            <a:endParaRPr kumimoji="1" lang="en-US" altLang="zh-CN" dirty="0" smtClean="0"/>
          </a:p>
          <a:p>
            <a:r>
              <a:rPr kumimoji="1" lang="zh-CN" altLang="en-US" dirty="0" smtClean="0"/>
              <a:t>使得之前算法课程学习的算法性能得以保障</a:t>
            </a: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7</a:t>
            </a:fld>
            <a:endParaRPr lang="zh-CN" altLang="en-US"/>
          </a:p>
        </p:txBody>
      </p:sp>
    </p:spTree>
    <p:extLst>
      <p:ext uri="{BB962C8B-B14F-4D97-AF65-F5344CB8AC3E}">
        <p14:creationId xmlns:p14="http://schemas.microsoft.com/office/powerpoint/2010/main" val="3197829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存储量</a:t>
            </a:r>
            <a:r>
              <a:rPr lang="zh-CN" altLang="zh-CN" dirty="0" smtClean="0"/>
              <a:t>得到较大</a:t>
            </a:r>
            <a:r>
              <a:rPr lang="zh-CN" altLang="en-US" dirty="0" smtClean="0"/>
              <a:t>提升，但</a:t>
            </a:r>
            <a:r>
              <a:rPr lang="zh-CN" altLang="zh-CN" dirty="0" smtClean="0"/>
              <a:t>较慢的</a:t>
            </a:r>
            <a:r>
              <a:rPr lang="zh-CN" altLang="en-US" dirty="0" smtClean="0"/>
              <a:t>层次进一步</a:t>
            </a:r>
            <a:r>
              <a:rPr lang="zh-CN" altLang="zh-CN" dirty="0" smtClean="0"/>
              <a:t>远离CPU</a:t>
            </a:r>
            <a:endParaRPr lang="en-US" altLang="zh-CN" dirty="0" smtClean="0"/>
          </a:p>
          <a:p>
            <a:endParaRPr kumimoji="1" lang="en-US" altLang="zh-CN" dirty="0" smtClean="0"/>
          </a:p>
          <a:p>
            <a:r>
              <a:rPr kumimoji="1" lang="zh-CN" altLang="en-US" dirty="0" smtClean="0"/>
              <a:t>存储体系对算法设计基本透明，不需要考虑，好的优化和编译器会带来“意想不到”的效率提升；算法设计无法控制缓存的内容，但可以很大程度上控制内存的内容（取决于是否于操作系统相隔）；</a:t>
            </a:r>
            <a:endParaRPr kumimoji="1" lang="en-US" altLang="zh-CN" dirty="0" smtClean="0"/>
          </a:p>
          <a:p>
            <a:endParaRPr kumimoji="1" lang="en-US" altLang="zh-CN" dirty="0" smtClean="0"/>
          </a:p>
          <a:p>
            <a:r>
              <a:rPr kumimoji="1" lang="zh-CN" altLang="en-US" dirty="0" smtClean="0"/>
              <a:t>一方面：操作系统的算法也是算法设计的主要研究内容；</a:t>
            </a:r>
            <a:endParaRPr kumimoji="1" lang="en-US" altLang="zh-CN" dirty="0" smtClean="0"/>
          </a:p>
          <a:p>
            <a:r>
              <a:rPr kumimoji="1" lang="zh-CN" altLang="en-US" dirty="0" smtClean="0"/>
              <a:t>另一方面：很多应用中操作系统的影响可以忽略，分时操作系统的性能基本均衡；</a:t>
            </a:r>
            <a:endParaRPr kumimoji="1" lang="en-US" altLang="zh-CN" dirty="0" smtClean="0"/>
          </a:p>
          <a:p>
            <a:r>
              <a:rPr kumimoji="1" lang="zh-CN" altLang="en-US" dirty="0" smtClean="0"/>
              <a:t>另外，对于特别</a:t>
            </a:r>
            <a:r>
              <a:rPr kumimoji="1" lang="en-US" altLang="zh-CN" dirty="0" smtClean="0"/>
              <a:t>care</a:t>
            </a:r>
            <a:r>
              <a:rPr kumimoji="1" lang="zh-CN" altLang="en-US" dirty="0" smtClean="0"/>
              <a:t>的应用，如数据库，数据库机不含操作系统；</a:t>
            </a: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8</a:t>
            </a:fld>
            <a:endParaRPr lang="zh-CN" altLang="en-US"/>
          </a:p>
        </p:txBody>
      </p:sp>
    </p:spTree>
    <p:extLst>
      <p:ext uri="{BB962C8B-B14F-4D97-AF65-F5344CB8AC3E}">
        <p14:creationId xmlns:p14="http://schemas.microsoft.com/office/powerpoint/2010/main" val="41004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考虑具体的磁盘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磁盘访问比主存访问的速度慢10</a:t>
            </a:r>
            <a:r>
              <a:rPr lang="en-US" altLang="zh-CN" dirty="0" smtClean="0"/>
              <a:t>00</a:t>
            </a:r>
            <a:r>
              <a:rPr lang="zh-CN" altLang="en-US" dirty="0" smtClean="0"/>
              <a:t>～</a:t>
            </a:r>
            <a:r>
              <a:rPr lang="en-US" altLang="zh-CN" dirty="0" smtClean="0"/>
              <a:t>10^6</a:t>
            </a:r>
            <a:r>
              <a:rPr lang="zh-CN" altLang="en-US" dirty="0" smtClean="0"/>
              <a:t>多</a:t>
            </a:r>
            <a:r>
              <a:rPr lang="zh-CN" altLang="zh-CN" dirty="0" smtClean="0"/>
              <a:t>倍</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Douglas Earl Comer is a </a:t>
            </a:r>
            <a:r>
              <a:rPr kumimoji="1" lang="en-US" altLang="zh-CN" b="1" dirty="0" smtClean="0"/>
              <a:t>professor of computer science at Purdue University</a:t>
            </a:r>
            <a:r>
              <a:rPr kumimoji="1" lang="en-US" altLang="zh-CN" dirty="0" smtClean="0"/>
              <a:t>, where he teaches courses on operating systems and computer networks. He has written numerous research papers and textbooks, and currently heads several networking research projects. He has been involved in TCP/IP and internetworking since the late 1970s, and is an internationally recognized authority. He designed and implemented X25NET and Cypress networks, and the </a:t>
            </a:r>
            <a:r>
              <a:rPr kumimoji="1" lang="en-US" altLang="zh-CN" dirty="0" err="1" smtClean="0"/>
              <a:t>Xinu</a:t>
            </a:r>
            <a:r>
              <a:rPr kumimoji="1" lang="en-US" altLang="zh-CN" dirty="0" smtClean="0"/>
              <a:t> operating system. He is director of the Internetworking Research Group at Purdue, editor of Software - Practice and Experience, and a former member of the Internet Architecture Board. Comer completed the original version of </a:t>
            </a:r>
            <a:r>
              <a:rPr kumimoji="1" lang="en-US" altLang="zh-CN" dirty="0" err="1" smtClean="0"/>
              <a:t>Xinu</a:t>
            </a:r>
            <a:r>
              <a:rPr kumimoji="1" lang="en-US" altLang="zh-CN" dirty="0" smtClean="0"/>
              <a:t> (and wrote correspondent book The </a:t>
            </a:r>
            <a:r>
              <a:rPr kumimoji="1" lang="en-US" altLang="zh-CN" dirty="0" err="1" smtClean="0"/>
              <a:t>Xinu</a:t>
            </a:r>
            <a:r>
              <a:rPr kumimoji="1" lang="en-US" altLang="zh-CN" dirty="0" smtClean="0"/>
              <a:t> Approach) in 1979. Since then, </a:t>
            </a:r>
            <a:r>
              <a:rPr kumimoji="1" lang="en-US" altLang="zh-CN" dirty="0" err="1" smtClean="0"/>
              <a:t>Xinu</a:t>
            </a:r>
            <a:r>
              <a:rPr kumimoji="1" lang="en-US" altLang="zh-CN" dirty="0" smtClean="0"/>
              <a:t> has been expanded and ported to a wide variety of platforms, including: IBM PC, Macintosh, Digital Equipment Corporation VAX and </a:t>
            </a:r>
            <a:r>
              <a:rPr kumimoji="1" lang="en-US" altLang="zh-CN" dirty="0" err="1" smtClean="0"/>
              <a:t>DECstation</a:t>
            </a:r>
            <a:r>
              <a:rPr kumimoji="1" lang="en-US" altLang="zh-CN" dirty="0" smtClean="0"/>
              <a:t> 3100, Sun Microsystems Sun-2, Sun-3 and SPARCstations, and Intel Pentium. It has been used as the basis for many research projects. Furthermore, </a:t>
            </a:r>
            <a:r>
              <a:rPr kumimoji="1" lang="en-US" altLang="zh-CN" dirty="0" err="1" smtClean="0"/>
              <a:t>Xinu</a:t>
            </a:r>
            <a:r>
              <a:rPr kumimoji="1" lang="en-US" altLang="zh-CN" dirty="0" smtClean="0"/>
              <a:t> has been used as an embedded system in products by companies such as Motorola, Mitsubishi, Hewlett-Packard, and Lexmark.</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ACM Fellow</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9</a:t>
            </a:fld>
            <a:endParaRPr lang="zh-CN" altLang="en-US"/>
          </a:p>
        </p:txBody>
      </p:sp>
    </p:spTree>
    <p:extLst>
      <p:ext uri="{BB962C8B-B14F-4D97-AF65-F5344CB8AC3E}">
        <p14:creationId xmlns:p14="http://schemas.microsoft.com/office/powerpoint/2010/main" val="3193494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扇区大小：新的硬盘有</a:t>
            </a:r>
            <a:r>
              <a:rPr kumimoji="1" lang="en-US" altLang="zh-CN" dirty="0" smtClean="0"/>
              <a:t>4k</a:t>
            </a:r>
            <a:r>
              <a:rPr kumimoji="1" lang="zh-CN" altLang="en-US" dirty="0" smtClean="0"/>
              <a:t>大小的扇区</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083F8B2-12B2-4527-BF40-54EBDB0EB4C6}" type="slidenum">
              <a:rPr lang="zh-CN" altLang="en-US" smtClean="0"/>
              <a:t>10</a:t>
            </a:fld>
            <a:endParaRPr lang="zh-CN" altLang="en-US"/>
          </a:p>
        </p:txBody>
      </p:sp>
    </p:spTree>
    <p:extLst>
      <p:ext uri="{BB962C8B-B14F-4D97-AF65-F5344CB8AC3E}">
        <p14:creationId xmlns:p14="http://schemas.microsoft.com/office/powerpoint/2010/main" val="61581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136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404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6306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EC6BCE05-6174-4DF3-B93A-7A2D82E09597}"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52DC7CF3-27BE-429C-BAB1-CF726421BD6B}" type="slidenum">
              <a:rPr lang="zh-CN" altLang="en-US"/>
              <a:pPr>
                <a:defRPr/>
              </a:pPr>
              <a:t>‹#›</a:t>
            </a:fld>
            <a:endParaRPr lang="zh-CN" altLang="en-US"/>
          </a:p>
        </p:txBody>
      </p:sp>
    </p:spTree>
    <p:extLst>
      <p:ext uri="{BB962C8B-B14F-4D97-AF65-F5344CB8AC3E}">
        <p14:creationId xmlns:p14="http://schemas.microsoft.com/office/powerpoint/2010/main" val="38746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23B8AF28-7D40-4552-9D0F-4379DAA98F78}"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C5D9BD64-B3C6-40D5-8517-4809D6BFE7BF}" type="slidenum">
              <a:rPr lang="zh-CN" altLang="en-US"/>
              <a:pPr>
                <a:defRPr/>
              </a:pPr>
              <a:t>‹#›</a:t>
            </a:fld>
            <a:endParaRPr lang="zh-CN" altLang="en-US"/>
          </a:p>
        </p:txBody>
      </p:sp>
    </p:spTree>
    <p:extLst>
      <p:ext uri="{BB962C8B-B14F-4D97-AF65-F5344CB8AC3E}">
        <p14:creationId xmlns:p14="http://schemas.microsoft.com/office/powerpoint/2010/main" val="119068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351EEBB8-9517-43A7-BA93-1BF15A679E88}"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4C093811-CA81-4213-BB52-2FB9BE3042E8}" type="slidenum">
              <a:rPr lang="zh-CN" altLang="en-US"/>
              <a:pPr>
                <a:defRPr/>
              </a:pPr>
              <a:t>‹#›</a:t>
            </a:fld>
            <a:endParaRPr lang="zh-CN" altLang="en-US"/>
          </a:p>
        </p:txBody>
      </p:sp>
    </p:spTree>
    <p:extLst>
      <p:ext uri="{BB962C8B-B14F-4D97-AF65-F5344CB8AC3E}">
        <p14:creationId xmlns:p14="http://schemas.microsoft.com/office/powerpoint/2010/main" val="127093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104C03C7-0EB9-4229-A6E6-BC44CA279F81}"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0D8FAC29-1007-427D-80DD-C8B93139B1E5}" type="slidenum">
              <a:rPr lang="zh-CN" altLang="en-US"/>
              <a:pPr>
                <a:defRPr/>
              </a:pPr>
              <a:t>‹#›</a:t>
            </a:fld>
            <a:endParaRPr lang="zh-CN" altLang="en-US"/>
          </a:p>
        </p:txBody>
      </p:sp>
    </p:spTree>
    <p:extLst>
      <p:ext uri="{BB962C8B-B14F-4D97-AF65-F5344CB8AC3E}">
        <p14:creationId xmlns:p14="http://schemas.microsoft.com/office/powerpoint/2010/main" val="1257488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E6F0B9A3-6189-45C9-A8BA-A8AC262DE20B}" type="datetimeFigureOut">
              <a:rPr lang="zh-CN" altLang="en-US"/>
              <a:pPr>
                <a:defRPr/>
              </a:pPr>
              <a:t>2018/9/12</a:t>
            </a:fld>
            <a:endParaRPr lang="zh-CN" altLang="en-US"/>
          </a:p>
        </p:txBody>
      </p:sp>
      <p:sp>
        <p:nvSpPr>
          <p:cNvPr id="8" name="页脚占位符 4"/>
          <p:cNvSpPr>
            <a:spLocks noGrp="1"/>
          </p:cNvSpPr>
          <p:nvPr>
            <p:ph type="ftr" sz="quarter" idx="11"/>
          </p:nvPr>
        </p:nvSpPr>
        <p:spPr/>
        <p:txBody>
          <a:bodyPr/>
          <a:lstStyle>
            <a:lvl1pPr defTabSz="457200">
              <a:defRPr/>
            </a:lvl1pPr>
          </a:lstStyle>
          <a:p>
            <a:pPr>
              <a:defRPr/>
            </a:pPr>
            <a:endParaRPr lang="zh-CN" altLang="en-US"/>
          </a:p>
        </p:txBody>
      </p:sp>
      <p:sp>
        <p:nvSpPr>
          <p:cNvPr id="9"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6A1E78EA-EBB4-4B5D-A4C2-1BA2DCEA155A}" type="slidenum">
              <a:rPr lang="zh-CN" altLang="en-US"/>
              <a:pPr>
                <a:defRPr/>
              </a:pPr>
              <a:t>‹#›</a:t>
            </a:fld>
            <a:endParaRPr lang="zh-CN" altLang="en-US"/>
          </a:p>
        </p:txBody>
      </p:sp>
    </p:spTree>
    <p:extLst>
      <p:ext uri="{BB962C8B-B14F-4D97-AF65-F5344CB8AC3E}">
        <p14:creationId xmlns:p14="http://schemas.microsoft.com/office/powerpoint/2010/main" val="3179113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6BEAA276-F8D7-4D49-B1C4-06520E827A0E}" type="datetimeFigureOut">
              <a:rPr lang="zh-CN" altLang="en-US"/>
              <a:pPr>
                <a:defRPr/>
              </a:pPr>
              <a:t>2018/9/12</a:t>
            </a:fld>
            <a:endParaRPr lang="zh-CN" altLang="en-US"/>
          </a:p>
        </p:txBody>
      </p:sp>
      <p:sp>
        <p:nvSpPr>
          <p:cNvPr id="4" name="页脚占位符 4"/>
          <p:cNvSpPr>
            <a:spLocks noGrp="1"/>
          </p:cNvSpPr>
          <p:nvPr>
            <p:ph type="ftr" sz="quarter" idx="11"/>
          </p:nvPr>
        </p:nvSpPr>
        <p:spPr/>
        <p:txBody>
          <a:bodyPr/>
          <a:lstStyle>
            <a:lvl1pPr defTabSz="457200">
              <a:defRPr/>
            </a:lvl1pPr>
          </a:lstStyle>
          <a:p>
            <a:pPr>
              <a:defRPr/>
            </a:pPr>
            <a:endParaRPr lang="zh-CN" altLang="en-US"/>
          </a:p>
        </p:txBody>
      </p:sp>
      <p:sp>
        <p:nvSpPr>
          <p:cNvPr id="5"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707BC9A1-B1A7-4438-8F58-4BEE163C03FA}" type="slidenum">
              <a:rPr lang="zh-CN" altLang="en-US"/>
              <a:pPr>
                <a:defRPr/>
              </a:pPr>
              <a:t>‹#›</a:t>
            </a:fld>
            <a:endParaRPr lang="zh-CN" altLang="en-US"/>
          </a:p>
        </p:txBody>
      </p:sp>
    </p:spTree>
    <p:extLst>
      <p:ext uri="{BB962C8B-B14F-4D97-AF65-F5344CB8AC3E}">
        <p14:creationId xmlns:p14="http://schemas.microsoft.com/office/powerpoint/2010/main" val="474125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D184CCF6-B95C-4B9E-9ABF-8B078A37C849}" type="datetimeFigureOut">
              <a:rPr lang="zh-CN" altLang="en-US"/>
              <a:pPr>
                <a:defRPr/>
              </a:pPr>
              <a:t>2018/9/12</a:t>
            </a:fld>
            <a:endParaRPr lang="zh-CN" altLang="en-US"/>
          </a:p>
        </p:txBody>
      </p:sp>
      <p:sp>
        <p:nvSpPr>
          <p:cNvPr id="3" name="页脚占位符 4"/>
          <p:cNvSpPr>
            <a:spLocks noGrp="1"/>
          </p:cNvSpPr>
          <p:nvPr>
            <p:ph type="ftr" sz="quarter" idx="11"/>
          </p:nvPr>
        </p:nvSpPr>
        <p:spPr/>
        <p:txBody>
          <a:bodyPr/>
          <a:lstStyle>
            <a:lvl1pPr defTabSz="457200">
              <a:defRPr/>
            </a:lvl1pPr>
          </a:lstStyle>
          <a:p>
            <a:pPr>
              <a:defRPr/>
            </a:pPr>
            <a:endParaRPr lang="zh-CN" altLang="en-US"/>
          </a:p>
        </p:txBody>
      </p:sp>
      <p:sp>
        <p:nvSpPr>
          <p:cNvPr id="4"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CE878550-FAEA-434B-AEA2-ACB42F4C7088}" type="slidenum">
              <a:rPr lang="zh-CN" altLang="en-US"/>
              <a:pPr>
                <a:defRPr/>
              </a:pPr>
              <a:t>‹#›</a:t>
            </a:fld>
            <a:endParaRPr lang="zh-CN" altLang="en-US"/>
          </a:p>
        </p:txBody>
      </p:sp>
    </p:spTree>
    <p:extLst>
      <p:ext uri="{BB962C8B-B14F-4D97-AF65-F5344CB8AC3E}">
        <p14:creationId xmlns:p14="http://schemas.microsoft.com/office/powerpoint/2010/main" val="3439605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AE035330-1377-45A8-9F7E-E445B3C71353}"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DC0AA1F6-E89A-44F9-8FDC-9E5400CA3B35}" type="slidenum">
              <a:rPr lang="zh-CN" altLang="en-US"/>
              <a:pPr>
                <a:defRPr/>
              </a:pPr>
              <a:t>‹#›</a:t>
            </a:fld>
            <a:endParaRPr lang="zh-CN" altLang="en-US"/>
          </a:p>
        </p:txBody>
      </p:sp>
    </p:spTree>
    <p:extLst>
      <p:ext uri="{BB962C8B-B14F-4D97-AF65-F5344CB8AC3E}">
        <p14:creationId xmlns:p14="http://schemas.microsoft.com/office/powerpoint/2010/main" val="129641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8653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84CAECB6-23FF-4F31-B942-DB060E510F9B}"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45D6C469-3280-407E-91AD-E0A96777030C}" type="slidenum">
              <a:rPr lang="zh-CN" altLang="en-US"/>
              <a:pPr>
                <a:defRPr/>
              </a:pPr>
              <a:t>‹#›</a:t>
            </a:fld>
            <a:endParaRPr lang="zh-CN" altLang="en-US"/>
          </a:p>
        </p:txBody>
      </p:sp>
    </p:spTree>
    <p:extLst>
      <p:ext uri="{BB962C8B-B14F-4D97-AF65-F5344CB8AC3E}">
        <p14:creationId xmlns:p14="http://schemas.microsoft.com/office/powerpoint/2010/main" val="3875102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8658196F-BF79-4CCE-908A-D84DC26C858A}"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196FDBC9-D005-43C0-BE96-A6450DE232B7}" type="slidenum">
              <a:rPr lang="zh-CN" altLang="en-US"/>
              <a:pPr>
                <a:defRPr/>
              </a:pPr>
              <a:t>‹#›</a:t>
            </a:fld>
            <a:endParaRPr lang="zh-CN" altLang="en-US"/>
          </a:p>
        </p:txBody>
      </p:sp>
    </p:spTree>
    <p:extLst>
      <p:ext uri="{BB962C8B-B14F-4D97-AF65-F5344CB8AC3E}">
        <p14:creationId xmlns:p14="http://schemas.microsoft.com/office/powerpoint/2010/main" val="3740708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0CAE8619-A8AE-46AB-AF77-65BD873C0822}"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E2DC72C7-9E19-41B0-8DC1-32106063D93D}" type="slidenum">
              <a:rPr lang="zh-CN" altLang="en-US"/>
              <a:pPr>
                <a:defRPr/>
              </a:pPr>
              <a:t>‹#›</a:t>
            </a:fld>
            <a:endParaRPr lang="zh-CN" altLang="en-US"/>
          </a:p>
        </p:txBody>
      </p:sp>
    </p:spTree>
    <p:extLst>
      <p:ext uri="{BB962C8B-B14F-4D97-AF65-F5344CB8AC3E}">
        <p14:creationId xmlns:p14="http://schemas.microsoft.com/office/powerpoint/2010/main" val="3566658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1367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8653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568847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606102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8" name="页脚占位符 4"/>
          <p:cNvSpPr>
            <a:spLocks noGrp="1"/>
          </p:cNvSpPr>
          <p:nvPr>
            <p:ph type="ftr" sz="quarter" idx="11"/>
          </p:nvPr>
        </p:nvSpPr>
        <p:spPr/>
        <p:txBody>
          <a:bodyPr/>
          <a:lstStyle>
            <a:lvl1pPr>
              <a:defRPr/>
            </a:lvl1pPr>
          </a:lstStyle>
          <a:p>
            <a:endParaRPr lang="en-US"/>
          </a:p>
        </p:txBody>
      </p:sp>
      <p:sp>
        <p:nvSpPr>
          <p:cNvPr id="9"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73479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4" name="页脚占位符 4"/>
          <p:cNvSpPr>
            <a:spLocks noGrp="1"/>
          </p:cNvSpPr>
          <p:nvPr>
            <p:ph type="ftr" sz="quarter" idx="11"/>
          </p:nvPr>
        </p:nvSpPr>
        <p:spPr/>
        <p:txBody>
          <a:bodyPr/>
          <a:lstStyle>
            <a:lvl1pPr>
              <a:defRPr/>
            </a:lvl1pPr>
          </a:lstStyle>
          <a:p>
            <a:endParaRPr lang="en-US"/>
          </a:p>
        </p:txBody>
      </p:sp>
      <p:sp>
        <p:nvSpPr>
          <p:cNvPr id="5"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42257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3" name="页脚占位符 4"/>
          <p:cNvSpPr>
            <a:spLocks noGrp="1"/>
          </p:cNvSpPr>
          <p:nvPr>
            <p:ph type="ftr" sz="quarter" idx="11"/>
          </p:nvPr>
        </p:nvSpPr>
        <p:spPr/>
        <p:txBody>
          <a:bodyPr/>
          <a:lstStyle>
            <a:lvl1pPr>
              <a:defRPr/>
            </a:lvl1pPr>
          </a:lstStyle>
          <a:p>
            <a:endParaRPr lang="en-US"/>
          </a:p>
        </p:txBody>
      </p:sp>
      <p:sp>
        <p:nvSpPr>
          <p:cNvPr id="4"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7274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56884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91298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4209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4045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630645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EC6BCE05-6174-4DF3-B93A-7A2D82E09597}"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52DC7CF3-27BE-429C-BAB1-CF726421BD6B}" type="slidenum">
              <a:rPr lang="zh-CN" altLang="en-US"/>
              <a:pPr>
                <a:defRPr/>
              </a:pPr>
              <a:t>‹#›</a:t>
            </a:fld>
            <a:endParaRPr lang="zh-CN" altLang="en-US"/>
          </a:p>
        </p:txBody>
      </p:sp>
    </p:spTree>
    <p:extLst>
      <p:ext uri="{BB962C8B-B14F-4D97-AF65-F5344CB8AC3E}">
        <p14:creationId xmlns:p14="http://schemas.microsoft.com/office/powerpoint/2010/main" val="387468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23B8AF28-7D40-4552-9D0F-4379DAA98F78}"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C5D9BD64-B3C6-40D5-8517-4809D6BFE7BF}" type="slidenum">
              <a:rPr lang="zh-CN" altLang="en-US"/>
              <a:pPr>
                <a:defRPr/>
              </a:pPr>
              <a:t>‹#›</a:t>
            </a:fld>
            <a:endParaRPr lang="zh-CN" altLang="en-US"/>
          </a:p>
        </p:txBody>
      </p:sp>
    </p:spTree>
    <p:extLst>
      <p:ext uri="{BB962C8B-B14F-4D97-AF65-F5344CB8AC3E}">
        <p14:creationId xmlns:p14="http://schemas.microsoft.com/office/powerpoint/2010/main" val="11906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351EEBB8-9517-43A7-BA93-1BF15A679E88}"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4C093811-CA81-4213-BB52-2FB9BE3042E8}" type="slidenum">
              <a:rPr lang="zh-CN" altLang="en-US"/>
              <a:pPr>
                <a:defRPr/>
              </a:pPr>
              <a:t>‹#›</a:t>
            </a:fld>
            <a:endParaRPr lang="zh-CN" altLang="en-US"/>
          </a:p>
        </p:txBody>
      </p:sp>
    </p:spTree>
    <p:extLst>
      <p:ext uri="{BB962C8B-B14F-4D97-AF65-F5344CB8AC3E}">
        <p14:creationId xmlns:p14="http://schemas.microsoft.com/office/powerpoint/2010/main" val="12709339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104C03C7-0EB9-4229-A6E6-BC44CA279F81}"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0D8FAC29-1007-427D-80DD-C8B93139B1E5}" type="slidenum">
              <a:rPr lang="zh-CN" altLang="en-US"/>
              <a:pPr>
                <a:defRPr/>
              </a:pPr>
              <a:t>‹#›</a:t>
            </a:fld>
            <a:endParaRPr lang="zh-CN" altLang="en-US"/>
          </a:p>
        </p:txBody>
      </p:sp>
    </p:spTree>
    <p:extLst>
      <p:ext uri="{BB962C8B-B14F-4D97-AF65-F5344CB8AC3E}">
        <p14:creationId xmlns:p14="http://schemas.microsoft.com/office/powerpoint/2010/main" val="12574883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E6F0B9A3-6189-45C9-A8BA-A8AC262DE20B}" type="datetimeFigureOut">
              <a:rPr lang="zh-CN" altLang="en-US"/>
              <a:pPr>
                <a:defRPr/>
              </a:pPr>
              <a:t>2018/9/12</a:t>
            </a:fld>
            <a:endParaRPr lang="zh-CN" altLang="en-US"/>
          </a:p>
        </p:txBody>
      </p:sp>
      <p:sp>
        <p:nvSpPr>
          <p:cNvPr id="8" name="页脚占位符 4"/>
          <p:cNvSpPr>
            <a:spLocks noGrp="1"/>
          </p:cNvSpPr>
          <p:nvPr>
            <p:ph type="ftr" sz="quarter" idx="11"/>
          </p:nvPr>
        </p:nvSpPr>
        <p:spPr/>
        <p:txBody>
          <a:bodyPr/>
          <a:lstStyle>
            <a:lvl1pPr defTabSz="457200">
              <a:defRPr/>
            </a:lvl1pPr>
          </a:lstStyle>
          <a:p>
            <a:pPr>
              <a:defRPr/>
            </a:pPr>
            <a:endParaRPr lang="zh-CN" altLang="en-US"/>
          </a:p>
        </p:txBody>
      </p:sp>
      <p:sp>
        <p:nvSpPr>
          <p:cNvPr id="9"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6A1E78EA-EBB4-4B5D-A4C2-1BA2DCEA155A}" type="slidenum">
              <a:rPr lang="zh-CN" altLang="en-US"/>
              <a:pPr>
                <a:defRPr/>
              </a:pPr>
              <a:t>‹#›</a:t>
            </a:fld>
            <a:endParaRPr lang="zh-CN" altLang="en-US"/>
          </a:p>
        </p:txBody>
      </p:sp>
    </p:spTree>
    <p:extLst>
      <p:ext uri="{BB962C8B-B14F-4D97-AF65-F5344CB8AC3E}">
        <p14:creationId xmlns:p14="http://schemas.microsoft.com/office/powerpoint/2010/main" val="31791131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6BEAA276-F8D7-4D49-B1C4-06520E827A0E}" type="datetimeFigureOut">
              <a:rPr lang="zh-CN" altLang="en-US"/>
              <a:pPr>
                <a:defRPr/>
              </a:pPr>
              <a:t>2018/9/12</a:t>
            </a:fld>
            <a:endParaRPr lang="zh-CN" altLang="en-US"/>
          </a:p>
        </p:txBody>
      </p:sp>
      <p:sp>
        <p:nvSpPr>
          <p:cNvPr id="4" name="页脚占位符 4"/>
          <p:cNvSpPr>
            <a:spLocks noGrp="1"/>
          </p:cNvSpPr>
          <p:nvPr>
            <p:ph type="ftr" sz="quarter" idx="11"/>
          </p:nvPr>
        </p:nvSpPr>
        <p:spPr/>
        <p:txBody>
          <a:bodyPr/>
          <a:lstStyle>
            <a:lvl1pPr defTabSz="457200">
              <a:defRPr/>
            </a:lvl1pPr>
          </a:lstStyle>
          <a:p>
            <a:pPr>
              <a:defRPr/>
            </a:pPr>
            <a:endParaRPr lang="zh-CN" altLang="en-US"/>
          </a:p>
        </p:txBody>
      </p:sp>
      <p:sp>
        <p:nvSpPr>
          <p:cNvPr id="5"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707BC9A1-B1A7-4438-8F58-4BEE163C03FA}" type="slidenum">
              <a:rPr lang="zh-CN" altLang="en-US"/>
              <a:pPr>
                <a:defRPr/>
              </a:pPr>
              <a:t>‹#›</a:t>
            </a:fld>
            <a:endParaRPr lang="zh-CN" altLang="en-US"/>
          </a:p>
        </p:txBody>
      </p:sp>
    </p:spTree>
    <p:extLst>
      <p:ext uri="{BB962C8B-B14F-4D97-AF65-F5344CB8AC3E}">
        <p14:creationId xmlns:p14="http://schemas.microsoft.com/office/powerpoint/2010/main" val="4741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606102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D184CCF6-B95C-4B9E-9ABF-8B078A37C849}" type="datetimeFigureOut">
              <a:rPr lang="zh-CN" altLang="en-US"/>
              <a:pPr>
                <a:defRPr/>
              </a:pPr>
              <a:t>2018/9/12</a:t>
            </a:fld>
            <a:endParaRPr lang="zh-CN" altLang="en-US"/>
          </a:p>
        </p:txBody>
      </p:sp>
      <p:sp>
        <p:nvSpPr>
          <p:cNvPr id="3" name="页脚占位符 4"/>
          <p:cNvSpPr>
            <a:spLocks noGrp="1"/>
          </p:cNvSpPr>
          <p:nvPr>
            <p:ph type="ftr" sz="quarter" idx="11"/>
          </p:nvPr>
        </p:nvSpPr>
        <p:spPr/>
        <p:txBody>
          <a:bodyPr/>
          <a:lstStyle>
            <a:lvl1pPr defTabSz="457200">
              <a:defRPr/>
            </a:lvl1pPr>
          </a:lstStyle>
          <a:p>
            <a:pPr>
              <a:defRPr/>
            </a:pPr>
            <a:endParaRPr lang="zh-CN" altLang="en-US"/>
          </a:p>
        </p:txBody>
      </p:sp>
      <p:sp>
        <p:nvSpPr>
          <p:cNvPr id="4"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CE878550-FAEA-434B-AEA2-ACB42F4C7088}" type="slidenum">
              <a:rPr lang="zh-CN" altLang="en-US"/>
              <a:pPr>
                <a:defRPr/>
              </a:pPr>
              <a:t>‹#›</a:t>
            </a:fld>
            <a:endParaRPr lang="zh-CN" altLang="en-US"/>
          </a:p>
        </p:txBody>
      </p:sp>
    </p:spTree>
    <p:extLst>
      <p:ext uri="{BB962C8B-B14F-4D97-AF65-F5344CB8AC3E}">
        <p14:creationId xmlns:p14="http://schemas.microsoft.com/office/powerpoint/2010/main" val="34396056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AE035330-1377-45A8-9F7E-E445B3C71353}"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DC0AA1F6-E89A-44F9-8FDC-9E5400CA3B35}" type="slidenum">
              <a:rPr lang="zh-CN" altLang="en-US"/>
              <a:pPr>
                <a:defRPr/>
              </a:pPr>
              <a:t>‹#›</a:t>
            </a:fld>
            <a:endParaRPr lang="zh-CN" altLang="en-US"/>
          </a:p>
        </p:txBody>
      </p:sp>
    </p:spTree>
    <p:extLst>
      <p:ext uri="{BB962C8B-B14F-4D97-AF65-F5344CB8AC3E}">
        <p14:creationId xmlns:p14="http://schemas.microsoft.com/office/powerpoint/2010/main" val="1296410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84CAECB6-23FF-4F31-B942-DB060E510F9B}" type="datetimeFigureOut">
              <a:rPr lang="zh-CN" altLang="en-US"/>
              <a:pPr>
                <a:defRPr/>
              </a:pPr>
              <a:t>2018/9/12</a:t>
            </a:fld>
            <a:endParaRPr lang="zh-CN" altLang="en-US"/>
          </a:p>
        </p:txBody>
      </p:sp>
      <p:sp>
        <p:nvSpPr>
          <p:cNvPr id="6" name="页脚占位符 4"/>
          <p:cNvSpPr>
            <a:spLocks noGrp="1"/>
          </p:cNvSpPr>
          <p:nvPr>
            <p:ph type="ftr" sz="quarter" idx="11"/>
          </p:nvPr>
        </p:nvSpPr>
        <p:spPr/>
        <p:txBody>
          <a:bodyPr/>
          <a:lstStyle>
            <a:lvl1pPr defTabSz="457200">
              <a:defRPr/>
            </a:lvl1pPr>
          </a:lstStyle>
          <a:p>
            <a:pPr>
              <a:defRPr/>
            </a:pPr>
            <a:endParaRPr lang="zh-CN" altLang="en-US"/>
          </a:p>
        </p:txBody>
      </p:sp>
      <p:sp>
        <p:nvSpPr>
          <p:cNvPr id="7"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45D6C469-3280-407E-91AD-E0A96777030C}" type="slidenum">
              <a:rPr lang="zh-CN" altLang="en-US"/>
              <a:pPr>
                <a:defRPr/>
              </a:pPr>
              <a:t>‹#›</a:t>
            </a:fld>
            <a:endParaRPr lang="zh-CN" altLang="en-US"/>
          </a:p>
        </p:txBody>
      </p:sp>
    </p:spTree>
    <p:extLst>
      <p:ext uri="{BB962C8B-B14F-4D97-AF65-F5344CB8AC3E}">
        <p14:creationId xmlns:p14="http://schemas.microsoft.com/office/powerpoint/2010/main" val="3875102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8658196F-BF79-4CCE-908A-D84DC26C858A}"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196FDBC9-D005-43C0-BE96-A6450DE232B7}" type="slidenum">
              <a:rPr lang="zh-CN" altLang="en-US"/>
              <a:pPr>
                <a:defRPr/>
              </a:pPr>
              <a:t>‹#›</a:t>
            </a:fld>
            <a:endParaRPr lang="zh-CN" altLang="en-US"/>
          </a:p>
        </p:txBody>
      </p:sp>
    </p:spTree>
    <p:extLst>
      <p:ext uri="{BB962C8B-B14F-4D97-AF65-F5344CB8AC3E}">
        <p14:creationId xmlns:p14="http://schemas.microsoft.com/office/powerpoint/2010/main" val="37407087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defTabSz="457200" fontAlgn="auto">
              <a:spcBef>
                <a:spcPts val="0"/>
              </a:spcBef>
              <a:spcAft>
                <a:spcPts val="0"/>
              </a:spcAft>
              <a:defRPr>
                <a:latin typeface="+mn-lt"/>
                <a:ea typeface="+mn-ea"/>
                <a:cs typeface="+mn-cs"/>
              </a:defRPr>
            </a:lvl1pPr>
          </a:lstStyle>
          <a:p>
            <a:pPr>
              <a:defRPr/>
            </a:pPr>
            <a:fld id="{0CAE8619-A8AE-46AB-AF77-65BD873C0822}" type="datetimeFigureOut">
              <a:rPr lang="zh-CN" altLang="en-US"/>
              <a:pPr>
                <a:defRPr/>
              </a:pPr>
              <a:t>2018/9/12</a:t>
            </a:fld>
            <a:endParaRPr lang="zh-CN" altLang="en-US"/>
          </a:p>
        </p:txBody>
      </p:sp>
      <p:sp>
        <p:nvSpPr>
          <p:cNvPr id="5" name="页脚占位符 4"/>
          <p:cNvSpPr>
            <a:spLocks noGrp="1"/>
          </p:cNvSpPr>
          <p:nvPr>
            <p:ph type="ftr" sz="quarter" idx="11"/>
          </p:nvPr>
        </p:nvSpPr>
        <p:spPr/>
        <p:txBody>
          <a:bodyPr/>
          <a:lstStyle>
            <a:lvl1pPr defTabSz="45720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457200" fontAlgn="auto">
              <a:spcBef>
                <a:spcPts val="0"/>
              </a:spcBef>
              <a:spcAft>
                <a:spcPts val="0"/>
              </a:spcAft>
              <a:defRPr>
                <a:latin typeface="+mn-lt"/>
                <a:ea typeface="+mn-ea"/>
                <a:cs typeface="+mn-cs"/>
              </a:defRPr>
            </a:lvl1pPr>
          </a:lstStyle>
          <a:p>
            <a:pPr>
              <a:defRPr/>
            </a:pPr>
            <a:fld id="{E2DC72C7-9E19-41B0-8DC1-32106063D93D}" type="slidenum">
              <a:rPr lang="zh-CN" altLang="en-US"/>
              <a:pPr>
                <a:defRPr/>
              </a:pPr>
              <a:t>‹#›</a:t>
            </a:fld>
            <a:endParaRPr lang="zh-CN" altLang="en-US"/>
          </a:p>
        </p:txBody>
      </p:sp>
    </p:spTree>
    <p:extLst>
      <p:ext uri="{BB962C8B-B14F-4D97-AF65-F5344CB8AC3E}">
        <p14:creationId xmlns:p14="http://schemas.microsoft.com/office/powerpoint/2010/main" val="3566658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组合 9"/>
          <p:cNvGrpSpPr>
            <a:grpSpLocks/>
          </p:cNvGrpSpPr>
          <p:nvPr/>
        </p:nvGrpSpPr>
        <p:grpSpPr bwMode="auto">
          <a:xfrm>
            <a:off x="-1588" y="-12700"/>
            <a:ext cx="9145588" cy="6897688"/>
            <a:chOff x="-1588" y="-12700"/>
            <a:chExt cx="9146151" cy="6898084"/>
          </a:xfrm>
        </p:grpSpPr>
        <p:sp>
          <p:nvSpPr>
            <p:cNvPr id="8"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dirty="0"/>
            </a:p>
          </p:txBody>
        </p:sp>
        <p:pic>
          <p:nvPicPr>
            <p:cNvPr id="9"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 name="组合 5"/>
          <p:cNvGrpSpPr>
            <a:grpSpLocks/>
          </p:cNvGrpSpPr>
          <p:nvPr/>
        </p:nvGrpSpPr>
        <p:grpSpPr bwMode="auto">
          <a:xfrm>
            <a:off x="77788" y="47625"/>
            <a:ext cx="5073650" cy="752475"/>
            <a:chOff x="77788" y="47625"/>
            <a:chExt cx="5073649" cy="752277"/>
          </a:xfrm>
        </p:grpSpPr>
        <p:pic>
          <p:nvPicPr>
            <p:cNvPr id="11" name="图片 13" descr="HI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88" y="47625"/>
              <a:ext cx="24288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
            <p:cNvSpPr txBox="1">
              <a:spLocks noChangeArrowheads="1"/>
            </p:cNvSpPr>
            <p:nvPr/>
          </p:nvSpPr>
          <p:spPr bwMode="auto">
            <a:xfrm>
              <a:off x="2420938" y="133350"/>
              <a:ext cx="27304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latin typeface="方正姚体" pitchFamily="2" charset="-122"/>
                  <a:ea typeface="方正姚体" pitchFamily="2" charset="-122"/>
                </a:rPr>
                <a:t>海量数据计算研究中心</a:t>
              </a:r>
            </a:p>
          </p:txBody>
        </p:sp>
        <p:sp>
          <p:nvSpPr>
            <p:cNvPr id="13" name="TextBox 2"/>
            <p:cNvSpPr txBox="1">
              <a:spLocks noChangeArrowheads="1"/>
            </p:cNvSpPr>
            <p:nvPr/>
          </p:nvSpPr>
          <p:spPr bwMode="auto">
            <a:xfrm>
              <a:off x="701675" y="492125"/>
              <a:ext cx="360997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1400" b="1" dirty="0"/>
                <a:t>Massive Data Computing Lab @ HIT</a:t>
              </a:r>
            </a:p>
          </p:txBody>
        </p:sp>
      </p:gr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lvl1pPr>
              <a:defRPr b="1">
                <a:solidFill>
                  <a:srgbClr val="0070C0"/>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381000" y="1600200"/>
            <a:ext cx="82296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8" name="页脚占位符 4"/>
          <p:cNvSpPr>
            <a:spLocks noGrp="1"/>
          </p:cNvSpPr>
          <p:nvPr>
            <p:ph type="ftr" sz="quarter" idx="11"/>
          </p:nvPr>
        </p:nvSpPr>
        <p:spPr/>
        <p:txBody>
          <a:bodyPr/>
          <a:lstStyle>
            <a:lvl1pPr>
              <a:defRPr/>
            </a:lvl1pPr>
          </a:lstStyle>
          <a:p>
            <a:endParaRPr lang="en-US"/>
          </a:p>
        </p:txBody>
      </p:sp>
      <p:sp>
        <p:nvSpPr>
          <p:cNvPr id="9"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734798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4" name="页脚占位符 4"/>
          <p:cNvSpPr>
            <a:spLocks noGrp="1"/>
          </p:cNvSpPr>
          <p:nvPr>
            <p:ph type="ftr" sz="quarter" idx="11"/>
          </p:nvPr>
        </p:nvSpPr>
        <p:spPr/>
        <p:txBody>
          <a:bodyPr/>
          <a:lstStyle>
            <a:lvl1pPr>
              <a:defRPr/>
            </a:lvl1pPr>
          </a:lstStyle>
          <a:p>
            <a:endParaRPr lang="en-US"/>
          </a:p>
        </p:txBody>
      </p:sp>
      <p:sp>
        <p:nvSpPr>
          <p:cNvPr id="5"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422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3" name="页脚占位符 4"/>
          <p:cNvSpPr>
            <a:spLocks noGrp="1"/>
          </p:cNvSpPr>
          <p:nvPr>
            <p:ph type="ftr" sz="quarter" idx="11"/>
          </p:nvPr>
        </p:nvSpPr>
        <p:spPr/>
        <p:txBody>
          <a:bodyPr/>
          <a:lstStyle>
            <a:lvl1pPr>
              <a:defRPr/>
            </a:lvl1pPr>
          </a:lstStyle>
          <a:p>
            <a:endParaRPr lang="en-US"/>
          </a:p>
        </p:txBody>
      </p:sp>
      <p:sp>
        <p:nvSpPr>
          <p:cNvPr id="4"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7274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9129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p:txBody>
          <a:bodyPr/>
          <a:lstStyle>
            <a:lvl1pPr>
              <a:defRPr/>
            </a:lvl1pPr>
          </a:lstStyle>
          <a:p>
            <a:fld id="{1D8BD707-D9CF-40AE-B4C6-C98DA3205C09}" type="datetimeFigureOut">
              <a:rPr lang="en-US" smtClean="0"/>
              <a:pPr/>
              <a:t>9/12/2018</a:t>
            </a:fld>
            <a:endParaRPr lang="en-US"/>
          </a:p>
        </p:txBody>
      </p:sp>
      <p:sp>
        <p:nvSpPr>
          <p:cNvPr id="6" name="页脚占位符 4"/>
          <p:cNvSpPr>
            <a:spLocks noGrp="1"/>
          </p:cNvSpPr>
          <p:nvPr>
            <p:ph type="ftr" sz="quarter" idx="11"/>
          </p:nvPr>
        </p:nvSpPr>
        <p:spPr/>
        <p:txBody>
          <a:bodyPr/>
          <a:lstStyle>
            <a:lvl1pPr>
              <a:defRPr/>
            </a:lvl1pPr>
          </a:lstStyle>
          <a:p>
            <a:endParaRPr lang="en-US"/>
          </a:p>
        </p:txBody>
      </p:sp>
      <p:sp>
        <p:nvSpPr>
          <p:cNvPr id="7" name="幻灯片编号占位符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420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endParaRPr 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1" sz="1200">
                <a:solidFill>
                  <a:schemeClr val="tx1">
                    <a:tint val="75000"/>
                  </a:schemeClr>
                </a:solidFill>
                <a:latin typeface="+mn-lt"/>
                <a:ea typeface="+mn-ea"/>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2pPr>
      <a:lvl3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3pPr>
      <a:lvl4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4pPr>
      <a:lvl5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defTabSz="914400">
              <a:defRPr sz="1200">
                <a:solidFill>
                  <a:srgbClr val="898989"/>
                </a:solidFill>
                <a:latin typeface="Calibri" charset="0"/>
                <a:ea typeface="宋体" charset="0"/>
                <a:cs typeface="宋体" charset="0"/>
              </a:defRPr>
            </a:lvl1pPr>
          </a:lstStyle>
          <a:p>
            <a:pPr>
              <a:defRPr/>
            </a:pPr>
            <a:fld id="{8EDB8334-735C-4523-829F-8953B9C53D20}" type="datetimeFigureOut">
              <a:rPr lang="zh-CN" altLang="en-US"/>
              <a:pPr>
                <a:defRPr/>
              </a:pPr>
              <a:t>2018/9/12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914400">
              <a:defRPr sz="1200">
                <a:solidFill>
                  <a:srgbClr val="898989"/>
                </a:solidFill>
                <a:latin typeface="Calibri" charset="0"/>
                <a:ea typeface="宋体" charset="0"/>
                <a:cs typeface="宋体" charset="0"/>
              </a:defRPr>
            </a:lvl1pPr>
          </a:lstStyle>
          <a:p>
            <a:pPr>
              <a:defRPr/>
            </a:pPr>
            <a:fld id="{9034A331-0EA4-4819-A40E-CFB69DBBD8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宋体" charset="0"/>
        </a:defRPr>
      </a:lvl1pPr>
      <a:lvl2pPr algn="ctr" rtl="0" eaLnBrk="1" fontAlgn="base" hangingPunct="1">
        <a:spcBef>
          <a:spcPct val="0"/>
        </a:spcBef>
        <a:spcAft>
          <a:spcPct val="0"/>
        </a:spcAft>
        <a:defRPr sz="4400">
          <a:solidFill>
            <a:schemeClr val="tx1"/>
          </a:solidFill>
          <a:latin typeface="Calibri" charset="0"/>
          <a:ea typeface="宋体" charset="0"/>
          <a:cs typeface="宋体" charset="0"/>
        </a:defRPr>
      </a:lvl2pPr>
      <a:lvl3pPr algn="ctr" rtl="0" eaLnBrk="1" fontAlgn="base" hangingPunct="1">
        <a:spcBef>
          <a:spcPct val="0"/>
        </a:spcBef>
        <a:spcAft>
          <a:spcPct val="0"/>
        </a:spcAft>
        <a:defRPr sz="4400">
          <a:solidFill>
            <a:schemeClr val="tx1"/>
          </a:solidFill>
          <a:latin typeface="Calibri" charset="0"/>
          <a:ea typeface="宋体" charset="0"/>
          <a:cs typeface="宋体" charset="0"/>
        </a:defRPr>
      </a:lvl3pPr>
      <a:lvl4pPr algn="ctr" rtl="0" eaLnBrk="1" fontAlgn="base" hangingPunct="1">
        <a:spcBef>
          <a:spcPct val="0"/>
        </a:spcBef>
        <a:spcAft>
          <a:spcPct val="0"/>
        </a:spcAft>
        <a:defRPr sz="4400">
          <a:solidFill>
            <a:schemeClr val="tx1"/>
          </a:solidFill>
          <a:latin typeface="Calibri" charset="0"/>
          <a:ea typeface="宋体" charset="0"/>
          <a:cs typeface="宋体" charset="0"/>
        </a:defRPr>
      </a:lvl4pPr>
      <a:lvl5pPr algn="ctr" rtl="0" eaLnBrk="1" fontAlgn="base" hangingPunct="1">
        <a:spcBef>
          <a:spcPct val="0"/>
        </a:spcBef>
        <a:spcAft>
          <a:spcPct val="0"/>
        </a:spcAft>
        <a:defRPr sz="4400">
          <a:solidFill>
            <a:schemeClr val="tx1"/>
          </a:solidFill>
          <a:latin typeface="Calibri" charset="0"/>
          <a:ea typeface="宋体" charset="0"/>
          <a:cs typeface="宋体" charset="0"/>
        </a:defRPr>
      </a:lvl5pPr>
      <a:lvl6pPr marL="457200" algn="ctr" rtl="0" eaLnBrk="1" fontAlgn="base" hangingPunct="1">
        <a:spcBef>
          <a:spcPct val="0"/>
        </a:spcBef>
        <a:spcAft>
          <a:spcPct val="0"/>
        </a:spcAft>
        <a:defRPr sz="4400">
          <a:solidFill>
            <a:schemeClr val="tx1"/>
          </a:solidFill>
          <a:latin typeface="Calibri" charset="0"/>
          <a:ea typeface="宋体" charset="0"/>
          <a:cs typeface="宋体" charset="0"/>
        </a:defRPr>
      </a:lvl6pPr>
      <a:lvl7pPr marL="914400" algn="ctr" rtl="0" eaLnBrk="1" fontAlgn="base" hangingPunct="1">
        <a:spcBef>
          <a:spcPct val="0"/>
        </a:spcBef>
        <a:spcAft>
          <a:spcPct val="0"/>
        </a:spcAft>
        <a:defRPr sz="4400">
          <a:solidFill>
            <a:schemeClr val="tx1"/>
          </a:solidFill>
          <a:latin typeface="Calibri" charset="0"/>
          <a:ea typeface="宋体" charset="0"/>
          <a:cs typeface="宋体" charset="0"/>
        </a:defRPr>
      </a:lvl7pPr>
      <a:lvl8pPr marL="1371600" algn="ctr" rtl="0" eaLnBrk="1" fontAlgn="base" hangingPunct="1">
        <a:spcBef>
          <a:spcPct val="0"/>
        </a:spcBef>
        <a:spcAft>
          <a:spcPct val="0"/>
        </a:spcAft>
        <a:defRPr sz="4400">
          <a:solidFill>
            <a:schemeClr val="tx1"/>
          </a:solidFill>
          <a:latin typeface="Calibri" charset="0"/>
          <a:ea typeface="宋体" charset="0"/>
          <a:cs typeface="宋体" charset="0"/>
        </a:defRPr>
      </a:lvl8pPr>
      <a:lvl9pPr marL="1828800" algn="ctr" rtl="0" eaLnBrk="1" fontAlgn="base" hangingPunct="1">
        <a:spcBef>
          <a:spcPct val="0"/>
        </a:spcBef>
        <a:spcAft>
          <a:spcPct val="0"/>
        </a:spcAft>
        <a:defRPr sz="4400">
          <a:solidFill>
            <a:schemeClr val="tx1"/>
          </a:solidFill>
          <a:latin typeface="Calibri" charset="0"/>
          <a:ea typeface="宋体" charset="0"/>
          <a:cs typeface="宋体"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fld id="{1D8BD707-D9CF-40AE-B4C6-C98DA3205C09}" type="datetimeFigureOut">
              <a:rPr lang="en-US" smtClean="0"/>
              <a:pPr/>
              <a:t>9/12/2018</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endParaRPr 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1" sz="1200">
                <a:solidFill>
                  <a:schemeClr val="tx1">
                    <a:tint val="75000"/>
                  </a:schemeClr>
                </a:solidFill>
                <a:latin typeface="+mn-lt"/>
                <a:ea typeface="+mn-ea"/>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2pPr>
      <a:lvl3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3pPr>
      <a:lvl4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4pPr>
      <a:lvl5pPr algn="ctr" defTabSz="457200"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defTabSz="457200"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defTabSz="914400">
              <a:defRPr sz="1200">
                <a:solidFill>
                  <a:srgbClr val="898989"/>
                </a:solidFill>
                <a:latin typeface="Calibri" charset="0"/>
                <a:ea typeface="宋体" charset="0"/>
                <a:cs typeface="宋体" charset="0"/>
              </a:defRPr>
            </a:lvl1pPr>
          </a:lstStyle>
          <a:p>
            <a:pPr>
              <a:defRPr/>
            </a:pPr>
            <a:fld id="{8EDB8334-735C-4523-829F-8953B9C53D20}" type="datetimeFigureOut">
              <a:rPr lang="zh-CN" altLang="en-US"/>
              <a:pPr>
                <a:defRPr/>
              </a:pPr>
              <a:t>2018/9/12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914400">
              <a:defRPr sz="1200">
                <a:solidFill>
                  <a:srgbClr val="898989"/>
                </a:solidFill>
                <a:latin typeface="Calibri" charset="0"/>
                <a:ea typeface="宋体" charset="0"/>
                <a:cs typeface="宋体" charset="0"/>
              </a:defRPr>
            </a:lvl1pPr>
          </a:lstStyle>
          <a:p>
            <a:pPr>
              <a:defRPr/>
            </a:pPr>
            <a:fld id="{9034A331-0EA4-4819-A40E-CFB69DBBD8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kern="1200">
          <a:solidFill>
            <a:schemeClr val="tx1"/>
          </a:solidFill>
          <a:latin typeface="+mj-lt"/>
          <a:ea typeface="+mj-ea"/>
          <a:cs typeface="宋体" charset="0"/>
        </a:defRPr>
      </a:lvl1pPr>
      <a:lvl2pPr algn="ctr" rtl="0" eaLnBrk="1" fontAlgn="base" hangingPunct="1">
        <a:spcBef>
          <a:spcPct val="0"/>
        </a:spcBef>
        <a:spcAft>
          <a:spcPct val="0"/>
        </a:spcAft>
        <a:defRPr sz="4400">
          <a:solidFill>
            <a:schemeClr val="tx1"/>
          </a:solidFill>
          <a:latin typeface="Calibri" charset="0"/>
          <a:ea typeface="宋体" charset="0"/>
          <a:cs typeface="宋体" charset="0"/>
        </a:defRPr>
      </a:lvl2pPr>
      <a:lvl3pPr algn="ctr" rtl="0" eaLnBrk="1" fontAlgn="base" hangingPunct="1">
        <a:spcBef>
          <a:spcPct val="0"/>
        </a:spcBef>
        <a:spcAft>
          <a:spcPct val="0"/>
        </a:spcAft>
        <a:defRPr sz="4400">
          <a:solidFill>
            <a:schemeClr val="tx1"/>
          </a:solidFill>
          <a:latin typeface="Calibri" charset="0"/>
          <a:ea typeface="宋体" charset="0"/>
          <a:cs typeface="宋体" charset="0"/>
        </a:defRPr>
      </a:lvl3pPr>
      <a:lvl4pPr algn="ctr" rtl="0" eaLnBrk="1" fontAlgn="base" hangingPunct="1">
        <a:spcBef>
          <a:spcPct val="0"/>
        </a:spcBef>
        <a:spcAft>
          <a:spcPct val="0"/>
        </a:spcAft>
        <a:defRPr sz="4400">
          <a:solidFill>
            <a:schemeClr val="tx1"/>
          </a:solidFill>
          <a:latin typeface="Calibri" charset="0"/>
          <a:ea typeface="宋体" charset="0"/>
          <a:cs typeface="宋体" charset="0"/>
        </a:defRPr>
      </a:lvl4pPr>
      <a:lvl5pPr algn="ctr" rtl="0" eaLnBrk="1" fontAlgn="base" hangingPunct="1">
        <a:spcBef>
          <a:spcPct val="0"/>
        </a:spcBef>
        <a:spcAft>
          <a:spcPct val="0"/>
        </a:spcAft>
        <a:defRPr sz="4400">
          <a:solidFill>
            <a:schemeClr val="tx1"/>
          </a:solidFill>
          <a:latin typeface="Calibri" charset="0"/>
          <a:ea typeface="宋体" charset="0"/>
          <a:cs typeface="宋体" charset="0"/>
        </a:defRPr>
      </a:lvl5pPr>
      <a:lvl6pPr marL="457200" algn="ctr" rtl="0" eaLnBrk="1" fontAlgn="base" hangingPunct="1">
        <a:spcBef>
          <a:spcPct val="0"/>
        </a:spcBef>
        <a:spcAft>
          <a:spcPct val="0"/>
        </a:spcAft>
        <a:defRPr sz="4400">
          <a:solidFill>
            <a:schemeClr val="tx1"/>
          </a:solidFill>
          <a:latin typeface="Calibri" charset="0"/>
          <a:ea typeface="宋体" charset="0"/>
          <a:cs typeface="宋体" charset="0"/>
        </a:defRPr>
      </a:lvl6pPr>
      <a:lvl7pPr marL="914400" algn="ctr" rtl="0" eaLnBrk="1" fontAlgn="base" hangingPunct="1">
        <a:spcBef>
          <a:spcPct val="0"/>
        </a:spcBef>
        <a:spcAft>
          <a:spcPct val="0"/>
        </a:spcAft>
        <a:defRPr sz="4400">
          <a:solidFill>
            <a:schemeClr val="tx1"/>
          </a:solidFill>
          <a:latin typeface="Calibri" charset="0"/>
          <a:ea typeface="宋体" charset="0"/>
          <a:cs typeface="宋体" charset="0"/>
        </a:defRPr>
      </a:lvl7pPr>
      <a:lvl8pPr marL="1371600" algn="ctr" rtl="0" eaLnBrk="1" fontAlgn="base" hangingPunct="1">
        <a:spcBef>
          <a:spcPct val="0"/>
        </a:spcBef>
        <a:spcAft>
          <a:spcPct val="0"/>
        </a:spcAft>
        <a:defRPr sz="4400">
          <a:solidFill>
            <a:schemeClr val="tx1"/>
          </a:solidFill>
          <a:latin typeface="Calibri" charset="0"/>
          <a:ea typeface="宋体" charset="0"/>
          <a:cs typeface="宋体" charset="0"/>
        </a:defRPr>
      </a:lvl8pPr>
      <a:lvl9pPr marL="1828800" algn="ctr" rtl="0" eaLnBrk="1" fontAlgn="base" hangingPunct="1">
        <a:spcBef>
          <a:spcPct val="0"/>
        </a:spcBef>
        <a:spcAft>
          <a:spcPct val="0"/>
        </a:spcAft>
        <a:defRPr sz="4400">
          <a:solidFill>
            <a:schemeClr val="tx1"/>
          </a:solidFill>
          <a:latin typeface="Calibri" charset="0"/>
          <a:ea typeface="宋体" charset="0"/>
          <a:cs typeface="宋体"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11" name="组合 9"/>
          <p:cNvGrpSpPr>
            <a:grpSpLocks/>
          </p:cNvGrpSpPr>
          <p:nvPr/>
        </p:nvGrpSpPr>
        <p:grpSpPr bwMode="auto">
          <a:xfrm>
            <a:off x="-1588" y="-12700"/>
            <a:ext cx="9145588" cy="6897688"/>
            <a:chOff x="-1588" y="-12700"/>
            <a:chExt cx="9146151" cy="6898084"/>
          </a:xfrm>
        </p:grpSpPr>
        <p:sp>
          <p:nvSpPr>
            <p:cNvPr id="12"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dirty="0"/>
            </a:p>
          </p:txBody>
        </p:sp>
        <p:pic>
          <p:nvPicPr>
            <p:cNvPr id="13" name="图片 1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8.wmf"/><Relationship Id="rId3" Type="http://schemas.openxmlformats.org/officeDocument/2006/relationships/notesSlide" Target="../notesSlides/notesSlide15.xml"/><Relationship Id="rId7" Type="http://schemas.openxmlformats.org/officeDocument/2006/relationships/image" Target="../media/image15.wmf"/><Relationship Id="rId12" Type="http://schemas.openxmlformats.org/officeDocument/2006/relationships/oleObject" Target="../embeddings/oleObject5.bin"/><Relationship Id="rId17" Type="http://schemas.openxmlformats.org/officeDocument/2006/relationships/image" Target="../media/image20.wmf"/><Relationship Id="rId2" Type="http://schemas.openxmlformats.org/officeDocument/2006/relationships/slideLayout" Target="../slideLayouts/slideLayout46.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 Id="rId1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46.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wmf"/><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8.xml"/><Relationship Id="rId7" Type="http://schemas.openxmlformats.org/officeDocument/2006/relationships/image" Target="../media/image25.wmf"/><Relationship Id="rId2" Type="http://schemas.openxmlformats.org/officeDocument/2006/relationships/slideLayout" Target="../slideLayouts/slideLayout46.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24.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1.bin"/><Relationship Id="rId3" Type="http://schemas.openxmlformats.org/officeDocument/2006/relationships/notesSlide" Target="../notesSlides/notesSlide19.xml"/><Relationship Id="rId7" Type="http://schemas.openxmlformats.org/officeDocument/2006/relationships/image" Target="../media/image28.wmf"/><Relationship Id="rId12" Type="http://schemas.openxmlformats.org/officeDocument/2006/relationships/image" Target="../media/image30.wmf"/><Relationship Id="rId2" Type="http://schemas.openxmlformats.org/officeDocument/2006/relationships/slideLayout" Target="../slideLayouts/slideLayout46.xml"/><Relationship Id="rId16" Type="http://schemas.openxmlformats.org/officeDocument/2006/relationships/image" Target="../media/image32.wmf"/><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7.wmf"/><Relationship Id="rId15" Type="http://schemas.openxmlformats.org/officeDocument/2006/relationships/oleObject" Target="../embeddings/oleObject22.bin"/><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9.wmf"/><Relationship Id="rId14" Type="http://schemas.openxmlformats.org/officeDocument/2006/relationships/image" Target="../media/image3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6.wmf"/><Relationship Id="rId18" Type="http://schemas.openxmlformats.org/officeDocument/2006/relationships/image" Target="../media/image31.wmf"/><Relationship Id="rId3" Type="http://schemas.openxmlformats.org/officeDocument/2006/relationships/notesSlide" Target="../notesSlides/notesSlide20.xml"/><Relationship Id="rId7" Type="http://schemas.openxmlformats.org/officeDocument/2006/relationships/image" Target="../media/image34.wmf"/><Relationship Id="rId12" Type="http://schemas.openxmlformats.org/officeDocument/2006/relationships/oleObject" Target="../embeddings/oleObject27.bin"/><Relationship Id="rId17" Type="http://schemas.openxmlformats.org/officeDocument/2006/relationships/oleObject" Target="../embeddings/oleObject30.bin"/><Relationship Id="rId2" Type="http://schemas.openxmlformats.org/officeDocument/2006/relationships/slideLayout" Target="../slideLayouts/slideLayout46.xml"/><Relationship Id="rId16"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27.wmf"/><Relationship Id="rId5" Type="http://schemas.openxmlformats.org/officeDocument/2006/relationships/image" Target="../media/image33.wmf"/><Relationship Id="rId15" Type="http://schemas.openxmlformats.org/officeDocument/2006/relationships/image" Target="../media/image2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5.wmf"/><Relationship Id="rId1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8.wmf"/><Relationship Id="rId3" Type="http://schemas.openxmlformats.org/officeDocument/2006/relationships/notesSlide" Target="../notesSlides/notesSlide21.xml"/><Relationship Id="rId7" Type="http://schemas.openxmlformats.org/officeDocument/2006/relationships/image" Target="../media/image34.wmf"/><Relationship Id="rId12" Type="http://schemas.openxmlformats.org/officeDocument/2006/relationships/oleObject" Target="../embeddings/oleObject35.bin"/><Relationship Id="rId17" Type="http://schemas.openxmlformats.org/officeDocument/2006/relationships/image" Target="../media/image40.wmf"/><Relationship Id="rId2" Type="http://schemas.openxmlformats.org/officeDocument/2006/relationships/slideLayout" Target="../slideLayouts/slideLayout46.xml"/><Relationship Id="rId16" Type="http://schemas.openxmlformats.org/officeDocument/2006/relationships/oleObject" Target="../embeddings/oleObject37.bin"/><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37.wmf"/><Relationship Id="rId5" Type="http://schemas.openxmlformats.org/officeDocument/2006/relationships/image" Target="../media/image33.wmf"/><Relationship Id="rId15" Type="http://schemas.openxmlformats.org/officeDocument/2006/relationships/image" Target="../media/image3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5.wmf"/><Relationship Id="rId14"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2.wmf"/><Relationship Id="rId2" Type="http://schemas.openxmlformats.org/officeDocument/2006/relationships/slideLayout" Target="../slideLayouts/slideLayout46.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image" Target="../media/image41.wmf"/><Relationship Id="rId4"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4.wmf"/><Relationship Id="rId2" Type="http://schemas.openxmlformats.org/officeDocument/2006/relationships/slideLayout" Target="../slideLayouts/slideLayout46.xml"/><Relationship Id="rId1" Type="http://schemas.openxmlformats.org/officeDocument/2006/relationships/vmlDrawing" Target="../drawings/vmlDrawing9.vml"/><Relationship Id="rId6" Type="http://schemas.openxmlformats.org/officeDocument/2006/relationships/oleObject" Target="../embeddings/oleObject41.bin"/><Relationship Id="rId5" Type="http://schemas.openxmlformats.org/officeDocument/2006/relationships/image" Target="../media/image43.wmf"/><Relationship Id="rId4"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6.xml"/><Relationship Id="rId1" Type="http://schemas.openxmlformats.org/officeDocument/2006/relationships/vmlDrawing" Target="../drawings/vmlDrawing10.vml"/><Relationship Id="rId4" Type="http://schemas.openxmlformats.org/officeDocument/2006/relationships/image" Target="../media/image4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6.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6.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6.xml"/><Relationship Id="rId1" Type="http://schemas.openxmlformats.org/officeDocument/2006/relationships/vmlDrawing" Target="../drawings/vmlDrawing13.vml"/><Relationship Id="rId4" Type="http://schemas.openxmlformats.org/officeDocument/2006/relationships/image" Target="../media/image4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6.xml"/><Relationship Id="rId1" Type="http://schemas.openxmlformats.org/officeDocument/2006/relationships/vmlDrawing" Target="../drawings/vmlDrawing14.vml"/><Relationship Id="rId5" Type="http://schemas.openxmlformats.org/officeDocument/2006/relationships/image" Target="../media/image46.wmf"/><Relationship Id="rId4"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50.wmf"/><Relationship Id="rId2" Type="http://schemas.openxmlformats.org/officeDocument/2006/relationships/slideLayout" Target="../slideLayouts/slideLayout46.xml"/><Relationship Id="rId1" Type="http://schemas.openxmlformats.org/officeDocument/2006/relationships/vmlDrawing" Target="../drawings/vmlDrawing15.vml"/><Relationship Id="rId6" Type="http://schemas.openxmlformats.org/officeDocument/2006/relationships/oleObject" Target="../embeddings/oleObject50.bin"/><Relationship Id="rId5" Type="http://schemas.openxmlformats.org/officeDocument/2006/relationships/image" Target="../media/image49.emf"/><Relationship Id="rId4" Type="http://schemas.openxmlformats.org/officeDocument/2006/relationships/oleObject" Target="../embeddings/oleObject49.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microsoft.com/office/2007/relationships/hdphoto" Target="../media/hdphoto4.wdp"/><Relationship Id="rId5" Type="http://schemas.openxmlformats.org/officeDocument/2006/relationships/image" Target="../media/image6.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6.xml"/><Relationship Id="rId1" Type="http://schemas.openxmlformats.org/officeDocument/2006/relationships/vmlDrawing" Target="../drawings/vmlDrawing16.vml"/><Relationship Id="rId5" Type="http://schemas.openxmlformats.org/officeDocument/2006/relationships/image" Target="../media/image51.emf"/><Relationship Id="rId4" Type="http://schemas.openxmlformats.org/officeDocument/2006/relationships/oleObject" Target="../embeddings/oleObject5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6.wmf"/><Relationship Id="rId3" Type="http://schemas.openxmlformats.org/officeDocument/2006/relationships/notesSlide" Target="../notesSlides/notesSlide45.xml"/><Relationship Id="rId7" Type="http://schemas.openxmlformats.org/officeDocument/2006/relationships/image" Target="../media/image53.wmf"/><Relationship Id="rId12" Type="http://schemas.openxmlformats.org/officeDocument/2006/relationships/oleObject" Target="../embeddings/oleObject56.bin"/><Relationship Id="rId17" Type="http://schemas.openxmlformats.org/officeDocument/2006/relationships/image" Target="../media/image58.wmf"/><Relationship Id="rId2" Type="http://schemas.openxmlformats.org/officeDocument/2006/relationships/slideLayout" Target="../slideLayouts/slideLayout46.xml"/><Relationship Id="rId16" Type="http://schemas.openxmlformats.org/officeDocument/2006/relationships/oleObject" Target="../embeddings/oleObject58.bin"/><Relationship Id="rId1" Type="http://schemas.openxmlformats.org/officeDocument/2006/relationships/vmlDrawing" Target="../drawings/vmlDrawing17.vml"/><Relationship Id="rId6" Type="http://schemas.openxmlformats.org/officeDocument/2006/relationships/oleObject" Target="../embeddings/oleObject53.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4.wmf"/><Relationship Id="rId14" Type="http://schemas.openxmlformats.org/officeDocument/2006/relationships/oleObject" Target="../embeddings/oleObject57.bin"/></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emf"/><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6.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46.xml"/><Relationship Id="rId6" Type="http://schemas.openxmlformats.org/officeDocument/2006/relationships/image" Target="../media/image5.png"/><Relationship Id="rId5" Type="http://schemas.microsoft.com/office/2007/relationships/hdphoto" Target="../media/hdphoto6.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rrowheads="1"/>
          </p:cNvSpPr>
          <p:nvPr/>
        </p:nvSpPr>
        <p:spPr bwMode="auto">
          <a:xfrm>
            <a:off x="1828800" y="3948849"/>
            <a:ext cx="60436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哈尔滨工业大学</a:t>
            </a:r>
            <a:endParaRPr kumimoji="0" lang="en-US" altLang="zh-CN" sz="28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endParaRP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刘显敏</a:t>
            </a:r>
            <a:endParaRPr kumimoji="0" lang="en-US" altLang="zh-CN" sz="28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endParaRP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Calibri" pitchFamily="34" charset="0"/>
                <a:ea typeface="宋体" pitchFamily="2" charset="-122"/>
                <a:cs typeface="+mn-cs"/>
              </a:rPr>
              <a:t>liuxianmin@hit.edu.cn</a:t>
            </a:r>
            <a:endParaRPr kumimoji="0" lang="zh-CN" altLang="en-US" sz="28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endParaRPr>
          </a:p>
        </p:txBody>
      </p:sp>
      <p:sp>
        <p:nvSpPr>
          <p:cNvPr id="5" name="TextBox 9"/>
          <p:cNvSpPr txBox="1">
            <a:spLocks noChangeArrowheads="1"/>
          </p:cNvSpPr>
          <p:nvPr/>
        </p:nvSpPr>
        <p:spPr bwMode="auto">
          <a:xfrm>
            <a:off x="554038" y="1219200"/>
            <a:ext cx="8285162" cy="193899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charset="0"/>
                <a:ea typeface="宋体" charset="0"/>
                <a:cs typeface="+mn-cs"/>
              </a:rPr>
              <a:t>大</a:t>
            </a:r>
            <a:r>
              <a:rPr kumimoji="0" lang="zh-CN" altLang="en-US" sz="4000" b="1" i="0" u="none" strike="noStrike" kern="1200" cap="none" spc="0" normalizeH="0" baseline="0" noProof="0" dirty="0" smtClean="0">
                <a:ln>
                  <a:noFill/>
                </a:ln>
                <a:solidFill>
                  <a:prstClr val="black"/>
                </a:solidFill>
                <a:effectLst/>
                <a:uLnTx/>
                <a:uFillTx/>
                <a:latin typeface="Calibri" charset="0"/>
                <a:ea typeface="宋体" charset="0"/>
                <a:cs typeface="+mn-cs"/>
              </a:rPr>
              <a:t>数据计算基础</a:t>
            </a:r>
            <a:endParaRPr kumimoji="0" lang="en-US" altLang="zh-CN" sz="4000" b="1" i="0" u="none" strike="noStrike" kern="1200" cap="none" spc="0" normalizeH="0" baseline="0" noProof="0" dirty="0" smtClean="0">
              <a:ln>
                <a:noFill/>
              </a:ln>
              <a:solidFill>
                <a:prstClr val="black"/>
              </a:solidFill>
              <a:effectLst/>
              <a:uLnTx/>
              <a:uFillTx/>
              <a:latin typeface="Calibri" charset="0"/>
              <a:ea typeface="宋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000" b="1" i="0" u="none" strike="noStrike" kern="1200" cap="none" spc="0" normalizeH="0" baseline="0" noProof="0" dirty="0">
              <a:ln>
                <a:noFill/>
              </a:ln>
              <a:solidFill>
                <a:prstClr val="black"/>
              </a:solidFill>
              <a:effectLst/>
              <a:uLnTx/>
              <a:uFillTx/>
              <a:latin typeface="Calibri" charset="0"/>
              <a:ea typeface="宋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1A9EE9"/>
                </a:solidFill>
                <a:effectLst/>
                <a:uLnTx/>
                <a:uFillTx/>
                <a:latin typeface="华文琥珀" pitchFamily="2" charset="-122"/>
                <a:ea typeface="华文琥珀" pitchFamily="2" charset="-122"/>
                <a:cs typeface="+mn-cs"/>
              </a:rPr>
              <a:t>第二章 大数据算法</a:t>
            </a:r>
            <a:endParaRPr kumimoji="0" lang="zh-CN" altLang="en-US" sz="4000" b="1" i="0" u="none" strike="noStrike" kern="1200" cap="none" spc="0" normalizeH="0" baseline="0" noProof="0" dirty="0">
              <a:ln>
                <a:noFill/>
              </a:ln>
              <a:solidFill>
                <a:srgbClr val="1A9EE9"/>
              </a:solidFill>
              <a:effectLst/>
              <a:uLnTx/>
              <a:uFillTx/>
              <a:latin typeface="华文琥珀" pitchFamily="2" charset="-122"/>
              <a:ea typeface="华文琥珀" pitchFamily="2" charset="-122"/>
              <a:cs typeface="+mn-cs"/>
            </a:endParaRPr>
          </a:p>
        </p:txBody>
      </p:sp>
    </p:spTree>
    <p:extLst>
      <p:ext uri="{BB962C8B-B14F-4D97-AF65-F5344CB8AC3E}">
        <p14:creationId xmlns:p14="http://schemas.microsoft.com/office/powerpoint/2010/main" val="192784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模型</a:t>
            </a:r>
          </a:p>
        </p:txBody>
      </p:sp>
      <p:sp>
        <p:nvSpPr>
          <p:cNvPr id="3" name="内容占位符 2"/>
          <p:cNvSpPr>
            <a:spLocks noGrp="1"/>
          </p:cNvSpPr>
          <p:nvPr>
            <p:ph idx="1"/>
          </p:nvPr>
        </p:nvSpPr>
        <p:spPr>
          <a:xfrm>
            <a:off x="381000" y="1600200"/>
            <a:ext cx="5181600" cy="5181600"/>
          </a:xfrm>
        </p:spPr>
        <p:txBody>
          <a:bodyPr/>
          <a:lstStyle/>
          <a:p>
            <a:r>
              <a:rPr kumimoji="1" lang="zh-CN" altLang="en-US" dirty="0" smtClean="0"/>
              <a:t>平摊代价的思想</a:t>
            </a:r>
            <a:endParaRPr kumimoji="1" lang="en-US" altLang="zh-CN" dirty="0" smtClean="0"/>
          </a:p>
          <a:p>
            <a:r>
              <a:rPr kumimoji="1" lang="zh-CN" altLang="en-US" dirty="0" smtClean="0"/>
              <a:t>连续访问高效与磁盘的物理结构有关</a:t>
            </a:r>
            <a:endParaRPr kumimoji="1" lang="en-US" altLang="zh-CN" dirty="0" smtClean="0"/>
          </a:p>
          <a:p>
            <a:r>
              <a:rPr kumimoji="1" lang="zh-CN" altLang="en-US" dirty="0" smtClean="0"/>
              <a:t>每次读取数据或者写入数据都以块为基本单位</a:t>
            </a:r>
            <a:endParaRPr kumimoji="1" lang="en-US" altLang="zh-CN" dirty="0" smtClean="0"/>
          </a:p>
          <a:p>
            <a:pPr lvl="1"/>
            <a:r>
              <a:rPr kumimoji="1" lang="zh-CN" altLang="en-US" dirty="0" smtClean="0"/>
              <a:t>磁盘扇区：</a:t>
            </a:r>
            <a:r>
              <a:rPr kumimoji="1" lang="en-US" altLang="zh-CN" dirty="0" smtClean="0"/>
              <a:t>512</a:t>
            </a:r>
            <a:r>
              <a:rPr kumimoji="1" lang="zh-CN" altLang="en-US" dirty="0" smtClean="0"/>
              <a:t>字节</a:t>
            </a:r>
            <a:endParaRPr kumimoji="1" lang="en-US" altLang="zh-CN" dirty="0" smtClean="0"/>
          </a:p>
          <a:p>
            <a:pPr lvl="1"/>
            <a:r>
              <a:rPr kumimoji="1" lang="zh-CN" altLang="en-US" dirty="0" smtClean="0"/>
              <a:t>操作系统：块</a:t>
            </a:r>
            <a:r>
              <a:rPr kumimoji="1" lang="en-US" altLang="zh-CN" dirty="0" smtClean="0"/>
              <a:t>4KB</a:t>
            </a:r>
          </a:p>
          <a:p>
            <a:pPr lvl="1"/>
            <a:r>
              <a:rPr kumimoji="1" lang="en-US" altLang="zh-CN" dirty="0" smtClean="0"/>
              <a:t>Oracle</a:t>
            </a:r>
            <a:r>
              <a:rPr kumimoji="1" lang="zh-CN" altLang="en-US" dirty="0" smtClean="0"/>
              <a:t>：</a:t>
            </a:r>
            <a:r>
              <a:rPr kumimoji="1" lang="en-US" altLang="zh-CN" dirty="0" smtClean="0"/>
              <a:t>8KB</a:t>
            </a:r>
          </a:p>
          <a:p>
            <a:pPr lvl="1"/>
            <a:r>
              <a:rPr kumimoji="1" lang="en-US" altLang="zh-CN" dirty="0" smtClean="0"/>
              <a:t>HDFS</a:t>
            </a:r>
            <a:r>
              <a:rPr kumimoji="1" lang="zh-CN" altLang="en-US" dirty="0" smtClean="0"/>
              <a:t>：</a:t>
            </a:r>
            <a:r>
              <a:rPr kumimoji="1" lang="en-US" altLang="zh-CN" dirty="0" smtClean="0"/>
              <a:t>64MB</a:t>
            </a:r>
          </a:p>
          <a:p>
            <a:pPr lvl="1"/>
            <a:endParaRPr kumimoji="1" lang="zh-CN" altLang="en-US" dirty="0"/>
          </a:p>
        </p:txBody>
      </p:sp>
      <p:pic>
        <p:nvPicPr>
          <p:cNvPr id="4" name="内容占位符 3"/>
          <p:cNvPicPr>
            <a:picLocks noChangeAspect="1"/>
          </p:cNvPicPr>
          <p:nvPr/>
        </p:nvPicPr>
        <p:blipFill rotWithShape="1">
          <a:blip r:embed="rId3"/>
          <a:srcRect l="-373" r="-34"/>
          <a:stretch/>
        </p:blipFill>
        <p:spPr>
          <a:xfrm>
            <a:off x="5559305" y="1600201"/>
            <a:ext cx="3127495" cy="4319999"/>
          </a:xfrm>
          <a:prstGeom prst="rect">
            <a:avLst/>
          </a:prstGeom>
        </p:spPr>
      </p:pic>
    </p:spTree>
    <p:extLst>
      <p:ext uri="{BB962C8B-B14F-4D97-AF65-F5344CB8AC3E}">
        <p14:creationId xmlns:p14="http://schemas.microsoft.com/office/powerpoint/2010/main" val="402904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smtClean="0"/>
              <a:t>模型</a:t>
            </a:r>
            <a:r>
              <a:rPr kumimoji="1" lang="en-US" altLang="zh-CN" dirty="0" smtClean="0"/>
              <a:t>—</a:t>
            </a:r>
            <a:r>
              <a:rPr kumimoji="1" lang="zh-CN" altLang="en-US" dirty="0" smtClean="0"/>
              <a:t>基于</a:t>
            </a:r>
            <a:r>
              <a:rPr kumimoji="1" lang="en-US" altLang="zh-CN" dirty="0" smtClean="0"/>
              <a:t>RAM</a:t>
            </a:r>
            <a:r>
              <a:rPr kumimoji="1" lang="zh-CN" altLang="en-US" dirty="0" smtClean="0"/>
              <a:t>设计算法</a:t>
            </a:r>
            <a:endParaRPr kumimoji="1" lang="zh-CN" altLang="en-US" dirty="0"/>
          </a:p>
        </p:txBody>
      </p:sp>
      <p:sp>
        <p:nvSpPr>
          <p:cNvPr id="3" name="内容占位符 2"/>
          <p:cNvSpPr>
            <a:spLocks noGrp="1"/>
          </p:cNvSpPr>
          <p:nvPr>
            <p:ph idx="1"/>
          </p:nvPr>
        </p:nvSpPr>
        <p:spPr>
          <a:xfrm>
            <a:off x="381000" y="1600200"/>
            <a:ext cx="5638800" cy="5105400"/>
          </a:xfrm>
        </p:spPr>
        <p:txBody>
          <a:bodyPr/>
          <a:lstStyle/>
          <a:p>
            <a:r>
              <a:rPr kumimoji="1" lang="zh-CN" altLang="en-US" dirty="0" smtClean="0"/>
              <a:t>可扩展性问题</a:t>
            </a:r>
            <a:r>
              <a:rPr kumimoji="1" lang="en-US" altLang="zh-CN" dirty="0" smtClean="0"/>
              <a:t>(Scalability)</a:t>
            </a:r>
          </a:p>
          <a:p>
            <a:r>
              <a:rPr kumimoji="1" lang="zh-CN" altLang="en-US" dirty="0" smtClean="0"/>
              <a:t>内存装得下的小数据没问题</a:t>
            </a:r>
            <a:endParaRPr kumimoji="1" lang="en-US" altLang="zh-CN" dirty="0" smtClean="0"/>
          </a:p>
          <a:p>
            <a:endParaRPr kumimoji="1" lang="en-US" altLang="zh-CN" dirty="0"/>
          </a:p>
          <a:p>
            <a:endParaRPr kumimoji="1" lang="en-US" altLang="zh-CN" dirty="0" smtClean="0"/>
          </a:p>
          <a:p>
            <a:endParaRPr kumimoji="1" lang="en-US" altLang="zh-CN" dirty="0"/>
          </a:p>
          <a:p>
            <a:r>
              <a:rPr kumimoji="1" lang="zh-CN" altLang="en-US" dirty="0" smtClean="0"/>
              <a:t>操作系统的分页机制与预取策略解决了部分问题</a:t>
            </a:r>
            <a:endParaRPr kumimoji="1" lang="en-US" altLang="zh-CN" dirty="0" smtClean="0"/>
          </a:p>
          <a:p>
            <a:r>
              <a:rPr kumimoji="1" lang="zh-CN" altLang="en-US" dirty="0" smtClean="0"/>
              <a:t>大数据＋访问数据的随机性</a:t>
            </a:r>
            <a:endParaRPr kumimoji="1" lang="zh-CN" altLang="en-US" dirty="0"/>
          </a:p>
        </p:txBody>
      </p:sp>
      <p:pic>
        <p:nvPicPr>
          <p:cNvPr id="4" name="图片 3"/>
          <p:cNvPicPr>
            <a:picLocks noChangeAspect="1"/>
          </p:cNvPicPr>
          <p:nvPr/>
        </p:nvPicPr>
        <p:blipFill>
          <a:blip r:embed="rId3"/>
          <a:stretch>
            <a:fillRect/>
          </a:stretch>
        </p:blipFill>
        <p:spPr>
          <a:xfrm>
            <a:off x="907806" y="2681934"/>
            <a:ext cx="4121394" cy="1890066"/>
          </a:xfrm>
          <a:prstGeom prst="rect">
            <a:avLst/>
          </a:prstGeom>
        </p:spPr>
      </p:pic>
      <p:pic>
        <p:nvPicPr>
          <p:cNvPr id="5" name="内容占位符 3"/>
          <p:cNvPicPr>
            <a:picLocks noChangeAspect="1"/>
          </p:cNvPicPr>
          <p:nvPr/>
        </p:nvPicPr>
        <p:blipFill rotWithShape="1">
          <a:blip r:embed="rId4"/>
          <a:srcRect l="-373" r="-34"/>
          <a:stretch/>
        </p:blipFill>
        <p:spPr>
          <a:xfrm>
            <a:off x="5940305" y="1600201"/>
            <a:ext cx="3127495" cy="4319999"/>
          </a:xfrm>
          <a:prstGeom prst="rect">
            <a:avLst/>
          </a:prstGeom>
        </p:spPr>
      </p:pic>
    </p:spTree>
    <p:extLst>
      <p:ext uri="{BB962C8B-B14F-4D97-AF65-F5344CB8AC3E}">
        <p14:creationId xmlns:p14="http://schemas.microsoft.com/office/powerpoint/2010/main" val="864590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smtClean="0"/>
              <a:t>模型</a:t>
            </a:r>
            <a:endParaRPr kumimoji="1" lang="zh-CN" altLang="en-US" dirty="0"/>
          </a:p>
        </p:txBody>
      </p:sp>
      <p:sp>
        <p:nvSpPr>
          <p:cNvPr id="3" name="内容占位符 2"/>
          <p:cNvSpPr>
            <a:spLocks noGrp="1"/>
          </p:cNvSpPr>
          <p:nvPr>
            <p:ph idx="1"/>
          </p:nvPr>
        </p:nvSpPr>
        <p:spPr/>
        <p:txBody>
          <a:bodyPr/>
          <a:lstStyle/>
          <a:p>
            <a:pPr lvl="0"/>
            <a:r>
              <a:rPr kumimoji="1" lang="en-US" altLang="zh-CN" dirty="0" smtClean="0"/>
              <a:t>N =  </a:t>
            </a:r>
            <a:r>
              <a:rPr kumimoji="1" lang="en-US" altLang="zh-CN" dirty="0"/>
              <a:t># </a:t>
            </a:r>
            <a:r>
              <a:rPr kumimoji="1" lang="zh-CN" altLang="en-US" dirty="0" smtClean="0"/>
              <a:t>问题输入大小</a:t>
            </a:r>
            <a:endParaRPr kumimoji="1" lang="zh-CN" altLang="en-US" dirty="0"/>
          </a:p>
          <a:p>
            <a:pPr lvl="0"/>
            <a:r>
              <a:rPr kumimoji="1" lang="en-US" altLang="zh-CN" dirty="0" smtClean="0"/>
              <a:t>B =  </a:t>
            </a:r>
            <a:r>
              <a:rPr kumimoji="1" lang="en-US" altLang="zh-CN" dirty="0"/>
              <a:t># </a:t>
            </a:r>
            <a:r>
              <a:rPr kumimoji="1" lang="zh-CN" altLang="en-US" dirty="0" smtClean="0"/>
              <a:t>磁盘块大小</a:t>
            </a:r>
            <a:endParaRPr kumimoji="1" lang="zh-CN" altLang="en-US" dirty="0"/>
          </a:p>
          <a:p>
            <a:pPr lvl="0"/>
            <a:r>
              <a:rPr kumimoji="1" lang="en-US" altLang="zh-CN" dirty="0"/>
              <a:t>M </a:t>
            </a:r>
            <a:r>
              <a:rPr kumimoji="1" lang="en-US" altLang="zh-CN" dirty="0" smtClean="0"/>
              <a:t>= </a:t>
            </a:r>
            <a:r>
              <a:rPr kumimoji="1" lang="en-US" altLang="zh-CN" dirty="0"/>
              <a:t># </a:t>
            </a:r>
            <a:r>
              <a:rPr kumimoji="1" lang="zh-CN" altLang="en-US" dirty="0" smtClean="0"/>
              <a:t>内存大小</a:t>
            </a:r>
            <a:endParaRPr kumimoji="1" lang="zh-CN" altLang="en-US" dirty="0"/>
          </a:p>
          <a:p>
            <a:pPr lvl="0"/>
            <a:r>
              <a:rPr kumimoji="1" lang="en-US" altLang="zh-CN" dirty="0"/>
              <a:t>T =  # </a:t>
            </a:r>
            <a:r>
              <a:rPr kumimoji="1" lang="zh-CN" altLang="en-US" dirty="0" smtClean="0"/>
              <a:t>输出输出大小</a:t>
            </a:r>
            <a:endParaRPr kumimoji="1" lang="zh-CN" altLang="en-US" dirty="0"/>
          </a:p>
          <a:p>
            <a:pPr lvl="0"/>
            <a:r>
              <a:rPr kumimoji="1" lang="en-US" altLang="zh-CN" dirty="0"/>
              <a:t>I/</a:t>
            </a:r>
            <a:r>
              <a:rPr kumimoji="1" lang="en-US" altLang="zh-CN" dirty="0" smtClean="0"/>
              <a:t>O = # </a:t>
            </a:r>
            <a:r>
              <a:rPr kumimoji="1" lang="zh-CN" altLang="en-US" dirty="0" smtClean="0"/>
              <a:t>内存和磁盘之间传输块数</a:t>
            </a:r>
            <a:endParaRPr kumimoji="1" lang="zh-CN" altLang="en-US" dirty="0"/>
          </a:p>
        </p:txBody>
      </p:sp>
      <p:grpSp>
        <p:nvGrpSpPr>
          <p:cNvPr id="10" name="组 9"/>
          <p:cNvGrpSpPr/>
          <p:nvPr/>
        </p:nvGrpSpPr>
        <p:grpSpPr>
          <a:xfrm>
            <a:off x="6324600" y="1447800"/>
            <a:ext cx="2590800" cy="4687888"/>
            <a:chOff x="6324600" y="1447800"/>
            <a:chExt cx="2590800" cy="4687888"/>
          </a:xfrm>
        </p:grpSpPr>
        <p:pic>
          <p:nvPicPr>
            <p:cNvPr id="5" name="Picture 3" descr="par-disk-model-small"/>
            <p:cNvPicPr>
              <a:picLocks noChangeAspect="1" noChangeArrowheads="1"/>
            </p:cNvPicPr>
            <p:nvPr/>
          </p:nvPicPr>
          <p:blipFill>
            <a:blip r:embed="rId3">
              <a:extLst>
                <a:ext uri="{28A0092B-C50C-407E-A947-70E740481C1C}">
                  <a14:useLocalDpi xmlns:a14="http://schemas.microsoft.com/office/drawing/2010/main" val="0"/>
                </a:ext>
              </a:extLst>
            </a:blip>
            <a:srcRect t="77272" r="84706"/>
            <a:stretch>
              <a:fillRect/>
            </a:stretch>
          </p:blipFill>
          <p:spPr>
            <a:xfrm>
              <a:off x="6477000" y="1447800"/>
              <a:ext cx="2438400" cy="46878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7467600" y="2057400"/>
              <a:ext cx="457200"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spcBef>
                  <a:spcPct val="50000"/>
                </a:spcBef>
              </a:pPr>
              <a:r>
                <a:rPr lang="en-US" sz="2600"/>
                <a:t>D</a:t>
              </a:r>
            </a:p>
          </p:txBody>
        </p:sp>
        <p:sp>
          <p:nvSpPr>
            <p:cNvPr id="7" name="Text Box 5"/>
            <p:cNvSpPr txBox="1">
              <a:spLocks noChangeArrowheads="1"/>
            </p:cNvSpPr>
            <p:nvPr/>
          </p:nvSpPr>
          <p:spPr bwMode="auto">
            <a:xfrm>
              <a:off x="7467600" y="5562600"/>
              <a:ext cx="457200"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spcBef>
                  <a:spcPct val="50000"/>
                </a:spcBef>
              </a:pPr>
              <a:r>
                <a:rPr lang="en-US" sz="2600"/>
                <a:t>P</a:t>
              </a:r>
            </a:p>
          </p:txBody>
        </p:sp>
        <p:sp>
          <p:nvSpPr>
            <p:cNvPr id="8" name="Text Box 6"/>
            <p:cNvSpPr txBox="1">
              <a:spLocks noChangeArrowheads="1"/>
            </p:cNvSpPr>
            <p:nvPr/>
          </p:nvSpPr>
          <p:spPr bwMode="auto">
            <a:xfrm>
              <a:off x="7467600" y="4267200"/>
              <a:ext cx="457200"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spcBef>
                  <a:spcPct val="50000"/>
                </a:spcBef>
              </a:pPr>
              <a:r>
                <a:rPr lang="en-US" sz="2600"/>
                <a:t>M</a:t>
              </a:r>
            </a:p>
          </p:txBody>
        </p:sp>
        <p:sp>
          <p:nvSpPr>
            <p:cNvPr id="9" name="Text Box 7"/>
            <p:cNvSpPr txBox="1">
              <a:spLocks noChangeArrowheads="1"/>
            </p:cNvSpPr>
            <p:nvPr/>
          </p:nvSpPr>
          <p:spPr bwMode="auto">
            <a:xfrm>
              <a:off x="6324600" y="3200400"/>
              <a:ext cx="1447800"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spcBef>
                  <a:spcPct val="50000"/>
                </a:spcBef>
              </a:pPr>
              <a:r>
                <a:rPr lang="en-US" i="0">
                  <a:solidFill>
                    <a:srgbClr val="FF0000"/>
                  </a:solidFill>
                </a:rPr>
                <a:t>Block  I/O</a:t>
              </a:r>
            </a:p>
          </p:txBody>
        </p:sp>
      </p:grpSp>
      <p:sp>
        <p:nvSpPr>
          <p:cNvPr id="11" name="Rectangle 2"/>
          <p:cNvSpPr txBox="1">
            <a:spLocks noChangeArrowheads="1"/>
          </p:cNvSpPr>
          <p:nvPr/>
        </p:nvSpPr>
        <p:spPr>
          <a:xfrm>
            <a:off x="381000" y="4724400"/>
            <a:ext cx="4114800" cy="1371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zh-CN" altLang="en-US" dirty="0" smtClean="0"/>
              <a:t>为了方便，我们假设：</a:t>
            </a:r>
            <a:endParaRPr lang="en-US" dirty="0" smtClean="0"/>
          </a:p>
          <a:p>
            <a:pPr>
              <a:buFontTx/>
              <a:buNone/>
            </a:pPr>
            <a:r>
              <a:rPr lang="en-US" i="1" dirty="0" smtClean="0"/>
              <a:t>M</a:t>
            </a:r>
            <a:r>
              <a:rPr lang="en-US" dirty="0" smtClean="0"/>
              <a:t> &gt; </a:t>
            </a:r>
            <a:r>
              <a:rPr lang="en-US" i="1" dirty="0" smtClean="0"/>
              <a:t>B</a:t>
            </a:r>
            <a:r>
              <a:rPr lang="en-US" baseline="30000" dirty="0" smtClean="0"/>
              <a:t>2</a:t>
            </a:r>
          </a:p>
        </p:txBody>
      </p:sp>
      <p:sp>
        <p:nvSpPr>
          <p:cNvPr id="12" name="标题 1"/>
          <p:cNvSpPr txBox="1">
            <a:spLocks/>
          </p:cNvSpPr>
          <p:nvPr/>
        </p:nvSpPr>
        <p:spPr>
          <a:xfrm>
            <a:off x="609600" y="39459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pPr algn="r"/>
            <a:r>
              <a:rPr kumimoji="1" lang="en-US" altLang="zh-CN" sz="2400" dirty="0" smtClean="0"/>
              <a:t>[</a:t>
            </a:r>
            <a:r>
              <a:rPr kumimoji="1" lang="en-US" altLang="zh-CN" sz="2400" dirty="0" err="1" smtClean="0"/>
              <a:t>Aggarwal</a:t>
            </a:r>
            <a:r>
              <a:rPr kumimoji="1" lang="en-US" altLang="zh-CN" sz="2400" dirty="0" smtClean="0"/>
              <a:t> and Vitter ’88]</a:t>
            </a:r>
            <a:endParaRPr kumimoji="1" lang="zh-CN" altLang="en-US" dirty="0"/>
          </a:p>
        </p:txBody>
      </p:sp>
    </p:spTree>
    <p:extLst>
      <p:ext uri="{BB962C8B-B14F-4D97-AF65-F5344CB8AC3E}">
        <p14:creationId xmlns:p14="http://schemas.microsoft.com/office/powerpoint/2010/main" val="2829788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4718050" y="3482975"/>
            <a:ext cx="727075"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3" name="Rectangle 3"/>
          <p:cNvSpPr>
            <a:spLocks noChangeArrowheads="1"/>
          </p:cNvSpPr>
          <p:nvPr/>
        </p:nvSpPr>
        <p:spPr bwMode="auto">
          <a:xfrm>
            <a:off x="5443538" y="3482975"/>
            <a:ext cx="723900"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4" name="Rectangle 4"/>
          <p:cNvSpPr>
            <a:spLocks noChangeArrowheads="1"/>
          </p:cNvSpPr>
          <p:nvPr/>
        </p:nvSpPr>
        <p:spPr bwMode="auto">
          <a:xfrm>
            <a:off x="6891338" y="3482975"/>
            <a:ext cx="719137" cy="423862"/>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5" name="Rectangle 5"/>
          <p:cNvSpPr>
            <a:spLocks noChangeArrowheads="1"/>
          </p:cNvSpPr>
          <p:nvPr/>
        </p:nvSpPr>
        <p:spPr bwMode="auto">
          <a:xfrm>
            <a:off x="7610475" y="3482975"/>
            <a:ext cx="722313"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6" name="Rectangle 6"/>
          <p:cNvSpPr>
            <a:spLocks noChangeArrowheads="1"/>
          </p:cNvSpPr>
          <p:nvPr/>
        </p:nvSpPr>
        <p:spPr bwMode="auto">
          <a:xfrm>
            <a:off x="6169025" y="3476625"/>
            <a:ext cx="720725" cy="428625"/>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7" name="Rectangle 7"/>
          <p:cNvSpPr>
            <a:spLocks noChangeArrowheads="1"/>
          </p:cNvSpPr>
          <p:nvPr/>
        </p:nvSpPr>
        <p:spPr bwMode="auto">
          <a:xfrm>
            <a:off x="925513" y="3476625"/>
            <a:ext cx="720725"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8" name="Rectangle 8"/>
          <p:cNvSpPr>
            <a:spLocks noChangeArrowheads="1"/>
          </p:cNvSpPr>
          <p:nvPr/>
        </p:nvSpPr>
        <p:spPr bwMode="auto">
          <a:xfrm>
            <a:off x="1651000" y="3482975"/>
            <a:ext cx="720725" cy="422275"/>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49" name="Rectangle 9"/>
          <p:cNvSpPr>
            <a:spLocks noChangeArrowheads="1"/>
          </p:cNvSpPr>
          <p:nvPr/>
        </p:nvSpPr>
        <p:spPr bwMode="auto">
          <a:xfrm>
            <a:off x="3092450" y="3482975"/>
            <a:ext cx="720725"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50" name="Rectangle 10"/>
          <p:cNvSpPr>
            <a:spLocks noChangeArrowheads="1"/>
          </p:cNvSpPr>
          <p:nvPr/>
        </p:nvSpPr>
        <p:spPr bwMode="auto">
          <a:xfrm>
            <a:off x="3817938" y="3482975"/>
            <a:ext cx="720725"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51" name="Rectangle 11"/>
          <p:cNvSpPr>
            <a:spLocks noChangeArrowheads="1"/>
          </p:cNvSpPr>
          <p:nvPr/>
        </p:nvSpPr>
        <p:spPr bwMode="auto">
          <a:xfrm>
            <a:off x="2370138" y="3482975"/>
            <a:ext cx="720725" cy="423862"/>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471053" name="Rectangle 13"/>
          <p:cNvSpPr>
            <a:spLocks noGrp="1" noChangeArrowheads="1"/>
          </p:cNvSpPr>
          <p:nvPr>
            <p:ph type="body" idx="1"/>
          </p:nvPr>
        </p:nvSpPr>
        <p:spPr>
          <a:xfrm>
            <a:off x="495300" y="1295400"/>
            <a:ext cx="8077200" cy="5410200"/>
          </a:xfrm>
        </p:spPr>
        <p:txBody>
          <a:bodyPr>
            <a:normAutofit fontScale="92500" lnSpcReduction="20000"/>
          </a:bodyPr>
          <a:lstStyle/>
          <a:p>
            <a:pPr>
              <a:buClr>
                <a:schemeClr val="tx1"/>
              </a:buClr>
              <a:defRPr/>
            </a:pPr>
            <a:r>
              <a:rPr lang="zh-CN" altLang="en-US" dirty="0" smtClean="0"/>
              <a:t>一个简单的例子</a:t>
            </a:r>
            <a:r>
              <a:rPr lang="zh-CN" altLang="zh-CN" dirty="0" smtClean="0"/>
              <a:t>：遍历链表</a:t>
            </a:r>
            <a:endParaRPr lang="en-US" altLang="zh-CN" dirty="0" smtClean="0"/>
          </a:p>
          <a:p>
            <a:pPr marL="0" indent="0">
              <a:buClr>
                <a:schemeClr val="tx1"/>
              </a:buClr>
              <a:buNone/>
              <a:defRPr/>
            </a:pPr>
            <a:r>
              <a:rPr lang="en-US" altLang="zh-CN" dirty="0"/>
              <a:t> </a:t>
            </a:r>
            <a:r>
              <a:rPr lang="en-US" altLang="zh-CN" dirty="0" smtClean="0"/>
              <a:t>   </a:t>
            </a:r>
            <a:r>
              <a:rPr lang="zh-CN" altLang="en-US" sz="3000" dirty="0" smtClean="0"/>
              <a:t>数组</a:t>
            </a:r>
            <a:r>
              <a:rPr lang="zh-CN" altLang="en-US" sz="3000" dirty="0"/>
              <a:t>大小</a:t>
            </a:r>
            <a:r>
              <a:rPr lang="en-US" sz="3000" i="1" dirty="0" smtClean="0"/>
              <a:t>N</a:t>
            </a:r>
            <a:r>
              <a:rPr lang="en-US" sz="3000" dirty="0" smtClean="0"/>
              <a:t> </a:t>
            </a:r>
            <a:r>
              <a:rPr lang="en-US" sz="3000" dirty="0"/>
              <a:t>= </a:t>
            </a:r>
            <a:r>
              <a:rPr lang="en-US" sz="3000" dirty="0" smtClean="0"/>
              <a:t>10</a:t>
            </a:r>
            <a:r>
              <a:rPr lang="zh-CN" altLang="en-US" sz="3000" dirty="0" smtClean="0"/>
              <a:t>（个元素）</a:t>
            </a:r>
            <a:endParaRPr lang="en-US" altLang="zh-CN" sz="3000" dirty="0" smtClean="0"/>
          </a:p>
          <a:p>
            <a:pPr marL="0" indent="0">
              <a:buClr>
                <a:schemeClr val="tx1"/>
              </a:buClr>
              <a:buNone/>
              <a:defRPr/>
            </a:pPr>
            <a:r>
              <a:rPr lang="en-US" altLang="zh-CN" sz="3000" dirty="0"/>
              <a:t> </a:t>
            </a:r>
            <a:r>
              <a:rPr lang="en-US" altLang="zh-CN" sz="3000" dirty="0" smtClean="0"/>
              <a:t>   </a:t>
            </a:r>
            <a:r>
              <a:rPr lang="zh-CN" altLang="en-US" sz="3000" dirty="0" smtClean="0"/>
              <a:t>磁盘区域大小</a:t>
            </a:r>
            <a:r>
              <a:rPr lang="en-US" sz="3000" i="1" dirty="0" smtClean="0"/>
              <a:t>B</a:t>
            </a:r>
            <a:r>
              <a:rPr lang="en-US" sz="3000" dirty="0" smtClean="0"/>
              <a:t> </a:t>
            </a:r>
            <a:r>
              <a:rPr lang="en-US" sz="3000" dirty="0"/>
              <a:t>= 2 </a:t>
            </a:r>
            <a:r>
              <a:rPr lang="zh-CN" altLang="en-US" sz="3000" dirty="0" smtClean="0"/>
              <a:t>（个元素）</a:t>
            </a:r>
            <a:endParaRPr lang="en-US" altLang="zh-CN" sz="3000" dirty="0" smtClean="0"/>
          </a:p>
          <a:p>
            <a:pPr marL="0" indent="0">
              <a:buClr>
                <a:schemeClr val="tx1"/>
              </a:buClr>
              <a:buNone/>
              <a:defRPr/>
            </a:pPr>
            <a:r>
              <a:rPr lang="en-US" altLang="zh-CN" sz="3000" dirty="0"/>
              <a:t> </a:t>
            </a:r>
            <a:r>
              <a:rPr lang="en-US" altLang="zh-CN" sz="3000" dirty="0" smtClean="0"/>
              <a:t>   </a:t>
            </a:r>
            <a:r>
              <a:rPr lang="zh-CN" altLang="en-US" sz="3000" dirty="0" smtClean="0"/>
              <a:t>主存大小</a:t>
            </a:r>
            <a:r>
              <a:rPr lang="en-US" sz="3000" i="1" dirty="0" smtClean="0"/>
              <a:t>M</a:t>
            </a:r>
            <a:r>
              <a:rPr lang="en-US" sz="3000" dirty="0" smtClean="0"/>
              <a:t> </a:t>
            </a:r>
            <a:r>
              <a:rPr lang="en-US" sz="3000" dirty="0"/>
              <a:t>= 4 </a:t>
            </a:r>
            <a:r>
              <a:rPr lang="zh-CN" altLang="en-US" sz="3000" dirty="0" smtClean="0"/>
              <a:t>（个元素）</a:t>
            </a:r>
            <a:r>
              <a:rPr lang="en-US" sz="3000" dirty="0" smtClean="0"/>
              <a:t> </a:t>
            </a:r>
            <a:r>
              <a:rPr lang="en-US" sz="3000" dirty="0"/>
              <a:t>(</a:t>
            </a:r>
            <a:r>
              <a:rPr lang="en-US" sz="3000" dirty="0" smtClean="0"/>
              <a:t>2</a:t>
            </a:r>
            <a:r>
              <a:rPr lang="zh-CN" altLang="en-US" sz="3000" dirty="0" smtClean="0"/>
              <a:t>个磁盘块</a:t>
            </a:r>
            <a:r>
              <a:rPr lang="en-US" sz="3000" dirty="0" smtClean="0"/>
              <a:t>)</a:t>
            </a:r>
            <a:endParaRPr lang="en-US" dirty="0"/>
          </a:p>
          <a:p>
            <a:pPr lvl="1">
              <a:defRPr/>
            </a:pPr>
            <a:endParaRPr lang="en-US" dirty="0"/>
          </a:p>
          <a:p>
            <a:pPr lvl="1">
              <a:defRPr/>
            </a:pPr>
            <a:endParaRPr lang="en-US" dirty="0"/>
          </a:p>
          <a:p>
            <a:pPr marL="0" indent="0">
              <a:buFontTx/>
              <a:buNone/>
              <a:defRPr/>
            </a:pPr>
            <a:endParaRPr lang="en-US" dirty="0">
              <a:solidFill>
                <a:schemeClr val="tx2"/>
              </a:solidFill>
            </a:endParaRPr>
          </a:p>
          <a:p>
            <a:pPr marL="0" indent="0">
              <a:buFontTx/>
              <a:buNone/>
              <a:defRPr/>
            </a:pPr>
            <a:endParaRPr lang="en-US" dirty="0">
              <a:solidFill>
                <a:schemeClr val="tx2"/>
              </a:solidFill>
            </a:endParaRPr>
          </a:p>
          <a:p>
            <a:pPr>
              <a:defRPr/>
            </a:pPr>
            <a:r>
              <a:rPr lang="en-US" i="1" dirty="0" smtClean="0">
                <a:solidFill>
                  <a:schemeClr val="tx2"/>
                </a:solidFill>
              </a:rPr>
              <a:t>N</a:t>
            </a:r>
            <a:r>
              <a:rPr lang="en-US" dirty="0" smtClean="0">
                <a:solidFill>
                  <a:schemeClr val="tx2"/>
                </a:solidFill>
              </a:rPr>
              <a:t> </a:t>
            </a:r>
            <a:r>
              <a:rPr lang="zh-CN" altLang="en-US" dirty="0" smtClean="0">
                <a:solidFill>
                  <a:schemeClr val="tx2"/>
                </a:solidFill>
              </a:rPr>
              <a:t>和</a:t>
            </a:r>
            <a:r>
              <a:rPr lang="en-US" dirty="0" smtClean="0">
                <a:solidFill>
                  <a:schemeClr val="tx2"/>
                </a:solidFill>
              </a:rPr>
              <a:t> </a:t>
            </a:r>
            <a:r>
              <a:rPr lang="en-US" i="1" dirty="0" smtClean="0">
                <a:solidFill>
                  <a:schemeClr val="tx2"/>
                </a:solidFill>
              </a:rPr>
              <a:t>N/B</a:t>
            </a:r>
            <a:r>
              <a:rPr lang="zh-CN" altLang="zh-CN" dirty="0"/>
              <a:t>之间</a:t>
            </a:r>
            <a:r>
              <a:rPr lang="zh-CN" altLang="zh-CN" dirty="0" smtClean="0"/>
              <a:t>因为</a:t>
            </a:r>
            <a:r>
              <a:rPr lang="zh-CN" altLang="en-US" dirty="0" smtClean="0"/>
              <a:t>磁盘块大而</a:t>
            </a:r>
            <a:r>
              <a:rPr lang="zh-CN" altLang="zh-CN" dirty="0" smtClean="0"/>
              <a:t>差异</a:t>
            </a:r>
            <a:r>
              <a:rPr lang="zh-CN" altLang="zh-CN" dirty="0"/>
              <a:t>较大</a:t>
            </a:r>
            <a:endParaRPr lang="en-US" dirty="0">
              <a:solidFill>
                <a:schemeClr val="tx2"/>
              </a:solidFill>
            </a:endParaRPr>
          </a:p>
          <a:p>
            <a:pPr lvl="1">
              <a:defRPr/>
            </a:pPr>
            <a:r>
              <a:rPr lang="zh-CN" altLang="en-US" dirty="0" smtClean="0">
                <a:solidFill>
                  <a:srgbClr val="3737FF"/>
                </a:solidFill>
                <a:sym typeface="Wingdings" pitchFamily="2" charset="2"/>
              </a:rPr>
              <a:t>例如</a:t>
            </a:r>
            <a:r>
              <a:rPr lang="en-US" dirty="0" smtClean="0">
                <a:solidFill>
                  <a:schemeClr val="accent2"/>
                </a:solidFill>
                <a:sym typeface="Wingdings" pitchFamily="2" charset="2"/>
              </a:rPr>
              <a:t>:</a:t>
            </a:r>
            <a:r>
              <a:rPr lang="en-US" i="1" dirty="0" smtClean="0">
                <a:sym typeface="Wingdings" pitchFamily="2" charset="2"/>
              </a:rPr>
              <a:t> </a:t>
            </a:r>
            <a:r>
              <a:rPr lang="en-US" i="1" dirty="0">
                <a:sym typeface="Wingdings" pitchFamily="2" charset="2"/>
              </a:rPr>
              <a:t>N = 256 x 10</a:t>
            </a:r>
            <a:r>
              <a:rPr lang="en-US" i="1" baseline="30000" dirty="0">
                <a:sym typeface="Wingdings" pitchFamily="2" charset="2"/>
              </a:rPr>
              <a:t>6</a:t>
            </a:r>
            <a:r>
              <a:rPr lang="en-US" i="1" dirty="0">
                <a:sym typeface="Wingdings" pitchFamily="2" charset="2"/>
              </a:rPr>
              <a:t>, B = 8000 , </a:t>
            </a:r>
            <a:r>
              <a:rPr lang="en-US" i="1" dirty="0" smtClean="0">
                <a:sym typeface="Wingdings" pitchFamily="2" charset="2"/>
              </a:rPr>
              <a:t>1ms</a:t>
            </a:r>
            <a:r>
              <a:rPr lang="zh-CN" altLang="en-US" i="1" dirty="0">
                <a:sym typeface="Wingdings" pitchFamily="2" charset="2"/>
              </a:rPr>
              <a:t>磁盘访问时间</a:t>
            </a:r>
            <a:endParaRPr lang="en-US" dirty="0">
              <a:sym typeface="Wingdings" pitchFamily="2" charset="2"/>
            </a:endParaRPr>
          </a:p>
          <a:p>
            <a:pPr lvl="1">
              <a:buFont typeface="Wingdings" pitchFamily="2" charset="2"/>
              <a:buNone/>
              <a:defRPr/>
            </a:pPr>
            <a:r>
              <a:rPr lang="en-US" dirty="0">
                <a:sym typeface="Symbol" pitchFamily="18" charset="2"/>
              </a:rPr>
              <a:t>	</a:t>
            </a:r>
            <a:r>
              <a:rPr lang="en-US" b="1" i="1" dirty="0">
                <a:solidFill>
                  <a:srgbClr val="9900FF"/>
                </a:solidFill>
                <a:sym typeface="Wingdings" pitchFamily="2" charset="2"/>
              </a:rPr>
              <a:t> </a:t>
            </a:r>
            <a:r>
              <a:rPr lang="en-US" i="1" dirty="0">
                <a:sym typeface="Wingdings" pitchFamily="2" charset="2"/>
              </a:rPr>
              <a:t>N </a:t>
            </a:r>
            <a:r>
              <a:rPr lang="zh-CN" altLang="en-US" dirty="0" smtClean="0">
                <a:sym typeface="Wingdings" pitchFamily="2" charset="2"/>
              </a:rPr>
              <a:t>次</a:t>
            </a:r>
            <a:r>
              <a:rPr lang="en-US" dirty="0" smtClean="0">
                <a:sym typeface="Wingdings" pitchFamily="2" charset="2"/>
              </a:rPr>
              <a:t>I/O </a:t>
            </a:r>
            <a:r>
              <a:rPr lang="zh-CN" altLang="en-US" dirty="0">
                <a:sym typeface="Wingdings" pitchFamily="2" charset="2"/>
              </a:rPr>
              <a:t>需要</a:t>
            </a:r>
            <a:r>
              <a:rPr lang="en-US" i="1" dirty="0" smtClean="0">
                <a:sym typeface="Wingdings" pitchFamily="2" charset="2"/>
              </a:rPr>
              <a:t> </a:t>
            </a:r>
            <a:r>
              <a:rPr lang="en-US" i="1" dirty="0">
                <a:sym typeface="Wingdings" pitchFamily="2" charset="2"/>
              </a:rPr>
              <a:t>256 x 10</a:t>
            </a:r>
            <a:r>
              <a:rPr lang="en-US" i="1" baseline="30000" dirty="0">
                <a:sym typeface="Wingdings" pitchFamily="2" charset="2"/>
              </a:rPr>
              <a:t>3</a:t>
            </a:r>
            <a:r>
              <a:rPr lang="en-US" i="1" dirty="0">
                <a:sym typeface="Wingdings" pitchFamily="2" charset="2"/>
              </a:rPr>
              <a:t> sec = 4266 min = </a:t>
            </a:r>
            <a:r>
              <a:rPr lang="en-US" i="1" dirty="0">
                <a:solidFill>
                  <a:srgbClr val="FF0000"/>
                </a:solidFill>
                <a:sym typeface="Wingdings" pitchFamily="2" charset="2"/>
              </a:rPr>
              <a:t>71 hr</a:t>
            </a:r>
          </a:p>
          <a:p>
            <a:pPr lvl="1">
              <a:buFont typeface="Wingdings" pitchFamily="2" charset="2"/>
              <a:buNone/>
              <a:defRPr/>
            </a:pPr>
            <a:r>
              <a:rPr lang="en-US" dirty="0">
                <a:sym typeface="Symbol" pitchFamily="18" charset="2"/>
              </a:rPr>
              <a:t>	</a:t>
            </a:r>
            <a:r>
              <a:rPr lang="en-US" b="1" i="1" dirty="0">
                <a:sym typeface="Wingdings" pitchFamily="2" charset="2"/>
              </a:rPr>
              <a:t> </a:t>
            </a:r>
            <a:r>
              <a:rPr lang="en-US" i="1" dirty="0">
                <a:sym typeface="Wingdings" pitchFamily="2" charset="2"/>
              </a:rPr>
              <a:t>N/B </a:t>
            </a:r>
            <a:r>
              <a:rPr lang="zh-CN" altLang="en-US" dirty="0" smtClean="0">
                <a:sym typeface="Wingdings" pitchFamily="2" charset="2"/>
              </a:rPr>
              <a:t>次</a:t>
            </a:r>
            <a:r>
              <a:rPr lang="en-US" dirty="0" smtClean="0">
                <a:sym typeface="Wingdings" pitchFamily="2" charset="2"/>
              </a:rPr>
              <a:t>I/</a:t>
            </a:r>
            <a:r>
              <a:rPr lang="en-US" dirty="0" err="1" smtClean="0">
                <a:sym typeface="Wingdings" pitchFamily="2" charset="2"/>
              </a:rPr>
              <a:t>Os</a:t>
            </a:r>
            <a:r>
              <a:rPr lang="en-US" dirty="0" smtClean="0">
                <a:sym typeface="Wingdings" pitchFamily="2" charset="2"/>
              </a:rPr>
              <a:t> </a:t>
            </a:r>
            <a:r>
              <a:rPr lang="zh-CN" altLang="en-US" dirty="0">
                <a:sym typeface="Wingdings" pitchFamily="2" charset="2"/>
              </a:rPr>
              <a:t>需要</a:t>
            </a:r>
            <a:r>
              <a:rPr lang="en-US" i="1" dirty="0" smtClean="0">
                <a:sym typeface="Wingdings" pitchFamily="2" charset="2"/>
              </a:rPr>
              <a:t> </a:t>
            </a:r>
            <a:r>
              <a:rPr lang="en-US" i="1" dirty="0">
                <a:sym typeface="Wingdings" pitchFamily="2" charset="2"/>
              </a:rPr>
              <a:t>256/8 sec = </a:t>
            </a:r>
            <a:r>
              <a:rPr lang="en-US" i="1" dirty="0">
                <a:solidFill>
                  <a:srgbClr val="FF0000"/>
                </a:solidFill>
                <a:sym typeface="Wingdings" pitchFamily="2" charset="2"/>
              </a:rPr>
              <a:t>32 </a:t>
            </a:r>
            <a:r>
              <a:rPr lang="en-US" i="1" dirty="0" smtClean="0">
                <a:solidFill>
                  <a:srgbClr val="FF0000"/>
                </a:solidFill>
                <a:sym typeface="Wingdings" pitchFamily="2" charset="2"/>
              </a:rPr>
              <a:t>sec</a:t>
            </a:r>
            <a:endParaRPr lang="en-US" i="1" dirty="0">
              <a:solidFill>
                <a:srgbClr val="FF0000"/>
              </a:solidFill>
              <a:sym typeface="Wingdings" pitchFamily="2" charset="2"/>
            </a:endParaRPr>
          </a:p>
        </p:txBody>
      </p:sp>
      <p:sp>
        <p:nvSpPr>
          <p:cNvPr id="471054" name="Text Box 14"/>
          <p:cNvSpPr txBox="1">
            <a:spLocks noChangeArrowheads="1"/>
          </p:cNvSpPr>
          <p:nvPr/>
        </p:nvSpPr>
        <p:spPr bwMode="auto">
          <a:xfrm>
            <a:off x="5531762" y="4202112"/>
            <a:ext cx="240482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zh-CN" altLang="en-US" i="0" dirty="0" smtClean="0">
                <a:solidFill>
                  <a:srgbClr val="006600"/>
                </a:solidFill>
              </a:rPr>
              <a:t>算法</a:t>
            </a:r>
            <a:r>
              <a:rPr lang="de-DE" i="0" dirty="0" smtClean="0">
                <a:solidFill>
                  <a:srgbClr val="006600"/>
                </a:solidFill>
              </a:rPr>
              <a:t> </a:t>
            </a:r>
            <a:r>
              <a:rPr lang="de-DE" i="0" dirty="0">
                <a:solidFill>
                  <a:srgbClr val="006600"/>
                </a:solidFill>
              </a:rPr>
              <a:t>2: </a:t>
            </a:r>
            <a:r>
              <a:rPr lang="en-US" dirty="0">
                <a:solidFill>
                  <a:srgbClr val="006600"/>
                </a:solidFill>
              </a:rPr>
              <a:t>N/B</a:t>
            </a:r>
            <a:r>
              <a:rPr lang="en-US" i="0" dirty="0">
                <a:solidFill>
                  <a:srgbClr val="006600"/>
                </a:solidFill>
              </a:rPr>
              <a:t>=5 I/</a:t>
            </a:r>
            <a:r>
              <a:rPr lang="en-US" i="0" dirty="0" err="1">
                <a:solidFill>
                  <a:srgbClr val="006600"/>
                </a:solidFill>
              </a:rPr>
              <a:t>Os</a:t>
            </a:r>
            <a:endParaRPr lang="en-US" i="0" dirty="0">
              <a:solidFill>
                <a:srgbClr val="006600"/>
              </a:solidFill>
            </a:endParaRPr>
          </a:p>
        </p:txBody>
      </p:sp>
      <p:sp>
        <p:nvSpPr>
          <p:cNvPr id="471055" name="Text Box 15"/>
          <p:cNvSpPr txBox="1">
            <a:spLocks noChangeArrowheads="1"/>
          </p:cNvSpPr>
          <p:nvPr/>
        </p:nvSpPr>
        <p:spPr bwMode="auto">
          <a:xfrm>
            <a:off x="1174750" y="4202112"/>
            <a:ext cx="36433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zh-CN" altLang="en-US" i="0" dirty="0" smtClean="0">
                <a:solidFill>
                  <a:srgbClr val="006600"/>
                </a:solidFill>
              </a:rPr>
              <a:t>算法</a:t>
            </a:r>
            <a:r>
              <a:rPr lang="de-DE" i="0" dirty="0" smtClean="0">
                <a:solidFill>
                  <a:srgbClr val="006600"/>
                </a:solidFill>
              </a:rPr>
              <a:t> </a:t>
            </a:r>
            <a:r>
              <a:rPr lang="de-DE" i="0" dirty="0">
                <a:solidFill>
                  <a:srgbClr val="006600"/>
                </a:solidFill>
              </a:rPr>
              <a:t>1: </a:t>
            </a:r>
            <a:r>
              <a:rPr lang="en-US" dirty="0">
                <a:solidFill>
                  <a:srgbClr val="006600"/>
                </a:solidFill>
              </a:rPr>
              <a:t>N=10</a:t>
            </a:r>
            <a:r>
              <a:rPr lang="en-US" i="0" dirty="0">
                <a:solidFill>
                  <a:srgbClr val="006600"/>
                </a:solidFill>
              </a:rPr>
              <a:t> I/</a:t>
            </a:r>
            <a:r>
              <a:rPr lang="en-US" i="0" dirty="0" err="1">
                <a:solidFill>
                  <a:srgbClr val="006600"/>
                </a:solidFill>
              </a:rPr>
              <a:t>Os</a:t>
            </a:r>
            <a:endParaRPr lang="en-US" i="0" dirty="0">
              <a:solidFill>
                <a:srgbClr val="006600"/>
              </a:solidFill>
            </a:endParaRPr>
          </a:p>
        </p:txBody>
      </p:sp>
      <p:sp>
        <p:nvSpPr>
          <p:cNvPr id="15376" name="Rectangle 16"/>
          <p:cNvSpPr>
            <a:spLocks noChangeArrowheads="1"/>
          </p:cNvSpPr>
          <p:nvPr/>
        </p:nvSpPr>
        <p:spPr bwMode="auto">
          <a:xfrm>
            <a:off x="925513" y="3482975"/>
            <a:ext cx="3608387" cy="420687"/>
          </a:xfrm>
          <a:prstGeom prst="rect">
            <a:avLst/>
          </a:prstGeom>
          <a:noFill/>
          <a:ln w="28575"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da-DK"/>
          </a:p>
        </p:txBody>
      </p:sp>
      <p:sp>
        <p:nvSpPr>
          <p:cNvPr id="15377" name="Line 17"/>
          <p:cNvSpPr>
            <a:spLocks noChangeShapeType="1"/>
          </p:cNvSpPr>
          <p:nvPr/>
        </p:nvSpPr>
        <p:spPr bwMode="auto">
          <a:xfrm>
            <a:off x="128587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8" name="Text Box 18"/>
          <p:cNvSpPr txBox="1">
            <a:spLocks noChangeArrowheads="1"/>
          </p:cNvSpPr>
          <p:nvPr/>
        </p:nvSpPr>
        <p:spPr bwMode="auto">
          <a:xfrm>
            <a:off x="923925" y="34702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a:t>
            </a:r>
          </a:p>
        </p:txBody>
      </p:sp>
      <p:sp>
        <p:nvSpPr>
          <p:cNvPr id="15379" name="Text Box 19"/>
          <p:cNvSpPr txBox="1">
            <a:spLocks noChangeArrowheads="1"/>
          </p:cNvSpPr>
          <p:nvPr/>
        </p:nvSpPr>
        <p:spPr bwMode="auto">
          <a:xfrm>
            <a:off x="1284288" y="34702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5</a:t>
            </a:r>
          </a:p>
        </p:txBody>
      </p:sp>
      <p:sp>
        <p:nvSpPr>
          <p:cNvPr id="15380" name="Line 20"/>
          <p:cNvSpPr>
            <a:spLocks noChangeShapeType="1"/>
          </p:cNvSpPr>
          <p:nvPr/>
        </p:nvSpPr>
        <p:spPr bwMode="auto">
          <a:xfrm>
            <a:off x="1646238"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1" name="Line 21"/>
          <p:cNvSpPr>
            <a:spLocks noChangeShapeType="1"/>
          </p:cNvSpPr>
          <p:nvPr/>
        </p:nvSpPr>
        <p:spPr bwMode="auto">
          <a:xfrm>
            <a:off x="2008188"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2" name="Line 22"/>
          <p:cNvSpPr>
            <a:spLocks noChangeShapeType="1"/>
          </p:cNvSpPr>
          <p:nvPr/>
        </p:nvSpPr>
        <p:spPr bwMode="auto">
          <a:xfrm>
            <a:off x="2368550"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3" name="Line 23"/>
          <p:cNvSpPr>
            <a:spLocks noChangeShapeType="1"/>
          </p:cNvSpPr>
          <p:nvPr/>
        </p:nvSpPr>
        <p:spPr bwMode="auto">
          <a:xfrm>
            <a:off x="2728913"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4" name="Line 24"/>
          <p:cNvSpPr>
            <a:spLocks noChangeShapeType="1"/>
          </p:cNvSpPr>
          <p:nvPr/>
        </p:nvSpPr>
        <p:spPr bwMode="auto">
          <a:xfrm>
            <a:off x="308927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5" name="Line 25"/>
          <p:cNvSpPr>
            <a:spLocks noChangeShapeType="1"/>
          </p:cNvSpPr>
          <p:nvPr/>
        </p:nvSpPr>
        <p:spPr bwMode="auto">
          <a:xfrm>
            <a:off x="345122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6" name="Line 26"/>
          <p:cNvSpPr>
            <a:spLocks noChangeShapeType="1"/>
          </p:cNvSpPr>
          <p:nvPr/>
        </p:nvSpPr>
        <p:spPr bwMode="auto">
          <a:xfrm>
            <a:off x="4171950"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7" name="Line 27"/>
          <p:cNvSpPr>
            <a:spLocks noChangeShapeType="1"/>
          </p:cNvSpPr>
          <p:nvPr/>
        </p:nvSpPr>
        <p:spPr bwMode="auto">
          <a:xfrm>
            <a:off x="3811588"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8" name="Text Box 28"/>
          <p:cNvSpPr txBox="1">
            <a:spLocks noChangeArrowheads="1"/>
          </p:cNvSpPr>
          <p:nvPr/>
        </p:nvSpPr>
        <p:spPr bwMode="auto">
          <a:xfrm>
            <a:off x="1644650" y="34702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2</a:t>
            </a:r>
          </a:p>
        </p:txBody>
      </p:sp>
      <p:sp>
        <p:nvSpPr>
          <p:cNvPr id="15389" name="Text Box 29"/>
          <p:cNvSpPr txBox="1">
            <a:spLocks noChangeArrowheads="1"/>
          </p:cNvSpPr>
          <p:nvPr/>
        </p:nvSpPr>
        <p:spPr bwMode="auto">
          <a:xfrm>
            <a:off x="2006600" y="34702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6</a:t>
            </a:r>
          </a:p>
        </p:txBody>
      </p:sp>
      <p:sp>
        <p:nvSpPr>
          <p:cNvPr id="15390" name="Text Box 30"/>
          <p:cNvSpPr txBox="1">
            <a:spLocks noChangeArrowheads="1"/>
          </p:cNvSpPr>
          <p:nvPr/>
        </p:nvSpPr>
        <p:spPr bwMode="auto">
          <a:xfrm>
            <a:off x="3810000" y="347662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7</a:t>
            </a:r>
          </a:p>
        </p:txBody>
      </p:sp>
      <p:sp>
        <p:nvSpPr>
          <p:cNvPr id="15391" name="Text Box 31"/>
          <p:cNvSpPr txBox="1">
            <a:spLocks noChangeArrowheads="1"/>
          </p:cNvSpPr>
          <p:nvPr/>
        </p:nvSpPr>
        <p:spPr bwMode="auto">
          <a:xfrm>
            <a:off x="2366963"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3</a:t>
            </a:r>
          </a:p>
        </p:txBody>
      </p:sp>
      <p:sp>
        <p:nvSpPr>
          <p:cNvPr id="15392" name="Text Box 32"/>
          <p:cNvSpPr txBox="1">
            <a:spLocks noChangeArrowheads="1"/>
          </p:cNvSpPr>
          <p:nvPr/>
        </p:nvSpPr>
        <p:spPr bwMode="auto">
          <a:xfrm>
            <a:off x="3449638"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4</a:t>
            </a:r>
          </a:p>
        </p:txBody>
      </p:sp>
      <p:sp>
        <p:nvSpPr>
          <p:cNvPr id="15393" name="Text Box 33"/>
          <p:cNvSpPr txBox="1">
            <a:spLocks noChangeArrowheads="1"/>
          </p:cNvSpPr>
          <p:nvPr/>
        </p:nvSpPr>
        <p:spPr bwMode="auto">
          <a:xfrm>
            <a:off x="4110038" y="3470275"/>
            <a:ext cx="4667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10</a:t>
            </a:r>
          </a:p>
        </p:txBody>
      </p:sp>
      <p:sp>
        <p:nvSpPr>
          <p:cNvPr id="15394" name="Text Box 34"/>
          <p:cNvSpPr txBox="1">
            <a:spLocks noChangeArrowheads="1"/>
          </p:cNvSpPr>
          <p:nvPr/>
        </p:nvSpPr>
        <p:spPr bwMode="auto">
          <a:xfrm>
            <a:off x="2763838"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8</a:t>
            </a:r>
          </a:p>
        </p:txBody>
      </p:sp>
      <p:sp>
        <p:nvSpPr>
          <p:cNvPr id="15395" name="Text Box 35"/>
          <p:cNvSpPr txBox="1">
            <a:spLocks noChangeArrowheads="1"/>
          </p:cNvSpPr>
          <p:nvPr/>
        </p:nvSpPr>
        <p:spPr bwMode="auto">
          <a:xfrm>
            <a:off x="3125788"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9</a:t>
            </a:r>
          </a:p>
        </p:txBody>
      </p:sp>
      <p:sp>
        <p:nvSpPr>
          <p:cNvPr id="15396" name="Rectangle 36"/>
          <p:cNvSpPr>
            <a:spLocks noChangeArrowheads="1"/>
          </p:cNvSpPr>
          <p:nvPr/>
        </p:nvSpPr>
        <p:spPr bwMode="auto">
          <a:xfrm>
            <a:off x="4724400" y="3482975"/>
            <a:ext cx="3608388" cy="420687"/>
          </a:xfrm>
          <a:prstGeom prst="rect">
            <a:avLst/>
          </a:prstGeom>
          <a:noFill/>
          <a:ln w="28575"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da-DK"/>
          </a:p>
        </p:txBody>
      </p:sp>
      <p:sp>
        <p:nvSpPr>
          <p:cNvPr id="15397" name="Line 37"/>
          <p:cNvSpPr>
            <a:spLocks noChangeShapeType="1"/>
          </p:cNvSpPr>
          <p:nvPr/>
        </p:nvSpPr>
        <p:spPr bwMode="auto">
          <a:xfrm>
            <a:off x="5084763"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8" name="Text Box 38"/>
          <p:cNvSpPr txBox="1">
            <a:spLocks noChangeArrowheads="1"/>
          </p:cNvSpPr>
          <p:nvPr/>
        </p:nvSpPr>
        <p:spPr bwMode="auto">
          <a:xfrm>
            <a:off x="4722813"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a:t>
            </a:r>
          </a:p>
        </p:txBody>
      </p:sp>
      <p:sp>
        <p:nvSpPr>
          <p:cNvPr id="15399" name="Text Box 39"/>
          <p:cNvSpPr txBox="1">
            <a:spLocks noChangeArrowheads="1"/>
          </p:cNvSpPr>
          <p:nvPr/>
        </p:nvSpPr>
        <p:spPr bwMode="auto">
          <a:xfrm>
            <a:off x="5083175" y="34702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2</a:t>
            </a:r>
          </a:p>
        </p:txBody>
      </p:sp>
      <p:sp>
        <p:nvSpPr>
          <p:cNvPr id="15400" name="Line 40"/>
          <p:cNvSpPr>
            <a:spLocks noChangeShapeType="1"/>
          </p:cNvSpPr>
          <p:nvPr/>
        </p:nvSpPr>
        <p:spPr bwMode="auto">
          <a:xfrm>
            <a:off x="544512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1" name="Line 41"/>
          <p:cNvSpPr>
            <a:spLocks noChangeShapeType="1"/>
          </p:cNvSpPr>
          <p:nvPr/>
        </p:nvSpPr>
        <p:spPr bwMode="auto">
          <a:xfrm>
            <a:off x="580707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2" name="Line 42"/>
          <p:cNvSpPr>
            <a:spLocks noChangeShapeType="1"/>
          </p:cNvSpPr>
          <p:nvPr/>
        </p:nvSpPr>
        <p:spPr bwMode="auto">
          <a:xfrm>
            <a:off x="6167438"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3" name="Line 43"/>
          <p:cNvSpPr>
            <a:spLocks noChangeShapeType="1"/>
          </p:cNvSpPr>
          <p:nvPr/>
        </p:nvSpPr>
        <p:spPr bwMode="auto">
          <a:xfrm>
            <a:off x="6527800"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4" name="Line 44"/>
          <p:cNvSpPr>
            <a:spLocks noChangeShapeType="1"/>
          </p:cNvSpPr>
          <p:nvPr/>
        </p:nvSpPr>
        <p:spPr bwMode="auto">
          <a:xfrm>
            <a:off x="6888163"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5" name="Line 45"/>
          <p:cNvSpPr>
            <a:spLocks noChangeShapeType="1"/>
          </p:cNvSpPr>
          <p:nvPr/>
        </p:nvSpPr>
        <p:spPr bwMode="auto">
          <a:xfrm>
            <a:off x="7250113"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6" name="Line 46"/>
          <p:cNvSpPr>
            <a:spLocks noChangeShapeType="1"/>
          </p:cNvSpPr>
          <p:nvPr/>
        </p:nvSpPr>
        <p:spPr bwMode="auto">
          <a:xfrm>
            <a:off x="7970838"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7" name="Line 47"/>
          <p:cNvSpPr>
            <a:spLocks noChangeShapeType="1"/>
          </p:cNvSpPr>
          <p:nvPr/>
        </p:nvSpPr>
        <p:spPr bwMode="auto">
          <a:xfrm>
            <a:off x="7610475" y="34829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8" name="Text Box 48"/>
          <p:cNvSpPr txBox="1">
            <a:spLocks noChangeArrowheads="1"/>
          </p:cNvSpPr>
          <p:nvPr/>
        </p:nvSpPr>
        <p:spPr bwMode="auto">
          <a:xfrm>
            <a:off x="5373688" y="3470275"/>
            <a:ext cx="4667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10</a:t>
            </a:r>
          </a:p>
        </p:txBody>
      </p:sp>
      <p:sp>
        <p:nvSpPr>
          <p:cNvPr id="15409" name="Text Box 49"/>
          <p:cNvSpPr txBox="1">
            <a:spLocks noChangeArrowheads="1"/>
          </p:cNvSpPr>
          <p:nvPr/>
        </p:nvSpPr>
        <p:spPr bwMode="auto">
          <a:xfrm>
            <a:off x="5805488" y="34702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9</a:t>
            </a:r>
          </a:p>
        </p:txBody>
      </p:sp>
      <p:sp>
        <p:nvSpPr>
          <p:cNvPr id="15410" name="Text Box 50"/>
          <p:cNvSpPr txBox="1">
            <a:spLocks noChangeArrowheads="1"/>
          </p:cNvSpPr>
          <p:nvPr/>
        </p:nvSpPr>
        <p:spPr bwMode="auto">
          <a:xfrm>
            <a:off x="7608888" y="347662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8</a:t>
            </a:r>
          </a:p>
        </p:txBody>
      </p:sp>
      <p:sp>
        <p:nvSpPr>
          <p:cNvPr id="15411" name="Text Box 51"/>
          <p:cNvSpPr txBox="1">
            <a:spLocks noChangeArrowheads="1"/>
          </p:cNvSpPr>
          <p:nvPr/>
        </p:nvSpPr>
        <p:spPr bwMode="auto">
          <a:xfrm>
            <a:off x="6165850" y="34702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5</a:t>
            </a:r>
          </a:p>
        </p:txBody>
      </p:sp>
      <p:sp>
        <p:nvSpPr>
          <p:cNvPr id="15412" name="Text Box 52"/>
          <p:cNvSpPr txBox="1">
            <a:spLocks noChangeArrowheads="1"/>
          </p:cNvSpPr>
          <p:nvPr/>
        </p:nvSpPr>
        <p:spPr bwMode="auto">
          <a:xfrm>
            <a:off x="7248525" y="34702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4</a:t>
            </a:r>
          </a:p>
        </p:txBody>
      </p:sp>
      <p:sp>
        <p:nvSpPr>
          <p:cNvPr id="15413" name="Text Box 53"/>
          <p:cNvSpPr txBox="1">
            <a:spLocks noChangeArrowheads="1"/>
          </p:cNvSpPr>
          <p:nvPr/>
        </p:nvSpPr>
        <p:spPr bwMode="auto">
          <a:xfrm>
            <a:off x="7978775" y="34702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7</a:t>
            </a:r>
          </a:p>
        </p:txBody>
      </p:sp>
      <p:sp>
        <p:nvSpPr>
          <p:cNvPr id="15414" name="Text Box 54"/>
          <p:cNvSpPr txBox="1">
            <a:spLocks noChangeArrowheads="1"/>
          </p:cNvSpPr>
          <p:nvPr/>
        </p:nvSpPr>
        <p:spPr bwMode="auto">
          <a:xfrm>
            <a:off x="6562725" y="34702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6</a:t>
            </a:r>
          </a:p>
        </p:txBody>
      </p:sp>
      <p:sp>
        <p:nvSpPr>
          <p:cNvPr id="15415" name="Text Box 55"/>
          <p:cNvSpPr txBox="1">
            <a:spLocks noChangeArrowheads="1"/>
          </p:cNvSpPr>
          <p:nvPr/>
        </p:nvSpPr>
        <p:spPr bwMode="auto">
          <a:xfrm>
            <a:off x="6924675" y="34702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3</a:t>
            </a:r>
          </a:p>
        </p:txBody>
      </p:sp>
      <p:sp>
        <p:nvSpPr>
          <p:cNvPr id="15416" name="Freeform 56"/>
          <p:cNvSpPr>
            <a:spLocks/>
          </p:cNvSpPr>
          <p:nvPr/>
        </p:nvSpPr>
        <p:spPr bwMode="auto">
          <a:xfrm>
            <a:off x="1090613" y="3251200"/>
            <a:ext cx="720725" cy="180975"/>
          </a:xfrm>
          <a:custGeom>
            <a:avLst/>
            <a:gdLst>
              <a:gd name="T0" fmla="*/ 0 w 265"/>
              <a:gd name="T1" fmla="*/ 180975 h 114"/>
              <a:gd name="T2" fmla="*/ 410677 w 265"/>
              <a:gd name="T3" fmla="*/ 0 h 114"/>
              <a:gd name="T4" fmla="*/ 720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17" name="Freeform 57"/>
          <p:cNvSpPr>
            <a:spLocks/>
          </p:cNvSpPr>
          <p:nvPr/>
        </p:nvSpPr>
        <p:spPr bwMode="auto">
          <a:xfrm>
            <a:off x="1811338" y="3251200"/>
            <a:ext cx="722312" cy="180975"/>
          </a:xfrm>
          <a:custGeom>
            <a:avLst/>
            <a:gdLst>
              <a:gd name="T0" fmla="*/ 0 w 265"/>
              <a:gd name="T1" fmla="*/ 180975 h 114"/>
              <a:gd name="T2" fmla="*/ 411582 w 265"/>
              <a:gd name="T3" fmla="*/ 0 h 114"/>
              <a:gd name="T4" fmla="*/ 722312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18" name="Freeform 58"/>
          <p:cNvSpPr>
            <a:spLocks/>
          </p:cNvSpPr>
          <p:nvPr/>
        </p:nvSpPr>
        <p:spPr bwMode="auto">
          <a:xfrm>
            <a:off x="1450975" y="3192462"/>
            <a:ext cx="720725" cy="239713"/>
          </a:xfrm>
          <a:custGeom>
            <a:avLst/>
            <a:gdLst>
              <a:gd name="T0" fmla="*/ 0 w 265"/>
              <a:gd name="T1" fmla="*/ 239713 h 114"/>
              <a:gd name="T2" fmla="*/ 410677 w 265"/>
              <a:gd name="T3" fmla="*/ 0 h 114"/>
              <a:gd name="T4" fmla="*/ 720725 w 265"/>
              <a:gd name="T5" fmla="*/ 239713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19" name="Freeform 59"/>
          <p:cNvSpPr>
            <a:spLocks/>
          </p:cNvSpPr>
          <p:nvPr/>
        </p:nvSpPr>
        <p:spPr bwMode="auto">
          <a:xfrm>
            <a:off x="2532063" y="3251200"/>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0" name="Freeform 60"/>
          <p:cNvSpPr>
            <a:spLocks/>
          </p:cNvSpPr>
          <p:nvPr/>
        </p:nvSpPr>
        <p:spPr bwMode="auto">
          <a:xfrm>
            <a:off x="2171700" y="3192462"/>
            <a:ext cx="1804988" cy="239713"/>
          </a:xfrm>
          <a:custGeom>
            <a:avLst/>
            <a:gdLst>
              <a:gd name="T0" fmla="*/ 0 w 265"/>
              <a:gd name="T1" fmla="*/ 239713 h 114"/>
              <a:gd name="T2" fmla="*/ 1028503 w 265"/>
              <a:gd name="T3" fmla="*/ 0 h 114"/>
              <a:gd name="T4" fmla="*/ 1804988 w 265"/>
              <a:gd name="T5" fmla="*/ 239713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1" name="Freeform 61"/>
          <p:cNvSpPr>
            <a:spLocks/>
          </p:cNvSpPr>
          <p:nvPr/>
        </p:nvSpPr>
        <p:spPr bwMode="auto">
          <a:xfrm flipH="1" flipV="1">
            <a:off x="1435100" y="3957637"/>
            <a:ext cx="2165350" cy="180975"/>
          </a:xfrm>
          <a:custGeom>
            <a:avLst/>
            <a:gdLst>
              <a:gd name="T0" fmla="*/ 0 w 265"/>
              <a:gd name="T1" fmla="*/ 180975 h 114"/>
              <a:gd name="T2" fmla="*/ 1233841 w 265"/>
              <a:gd name="T3" fmla="*/ 0 h 114"/>
              <a:gd name="T4" fmla="*/ 2165350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2" name="Freeform 62"/>
          <p:cNvSpPr>
            <a:spLocks/>
          </p:cNvSpPr>
          <p:nvPr/>
        </p:nvSpPr>
        <p:spPr bwMode="auto">
          <a:xfrm flipH="1" flipV="1">
            <a:off x="2878138" y="3957637"/>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3" name="Freeform 63"/>
          <p:cNvSpPr>
            <a:spLocks/>
          </p:cNvSpPr>
          <p:nvPr/>
        </p:nvSpPr>
        <p:spPr bwMode="auto">
          <a:xfrm>
            <a:off x="2892425" y="3311525"/>
            <a:ext cx="361950" cy="120650"/>
          </a:xfrm>
          <a:custGeom>
            <a:avLst/>
            <a:gdLst>
              <a:gd name="T0" fmla="*/ 0 w 265"/>
              <a:gd name="T1" fmla="*/ 120650 h 114"/>
              <a:gd name="T2" fmla="*/ 206243 w 265"/>
              <a:gd name="T3" fmla="*/ 0 h 114"/>
              <a:gd name="T4" fmla="*/ 361950 w 265"/>
              <a:gd name="T5" fmla="*/ 12065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4" name="Freeform 64"/>
          <p:cNvSpPr>
            <a:spLocks/>
          </p:cNvSpPr>
          <p:nvPr/>
        </p:nvSpPr>
        <p:spPr bwMode="auto">
          <a:xfrm>
            <a:off x="3252788" y="3311525"/>
            <a:ext cx="1084262" cy="120650"/>
          </a:xfrm>
          <a:custGeom>
            <a:avLst/>
            <a:gdLst>
              <a:gd name="T0" fmla="*/ 0 w 265"/>
              <a:gd name="T1" fmla="*/ 120650 h 114"/>
              <a:gd name="T2" fmla="*/ 617825 w 265"/>
              <a:gd name="T3" fmla="*/ 0 h 114"/>
              <a:gd name="T4" fmla="*/ 1084262 w 265"/>
              <a:gd name="T5" fmla="*/ 12065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5" name="Freeform 65"/>
          <p:cNvSpPr>
            <a:spLocks/>
          </p:cNvSpPr>
          <p:nvPr/>
        </p:nvSpPr>
        <p:spPr bwMode="auto">
          <a:xfrm>
            <a:off x="4906169" y="319246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6" name="Freeform 66"/>
          <p:cNvSpPr>
            <a:spLocks/>
          </p:cNvSpPr>
          <p:nvPr/>
        </p:nvSpPr>
        <p:spPr bwMode="auto">
          <a:xfrm>
            <a:off x="6338888" y="3260725"/>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7" name="Freeform 67"/>
          <p:cNvSpPr>
            <a:spLocks/>
          </p:cNvSpPr>
          <p:nvPr/>
        </p:nvSpPr>
        <p:spPr bwMode="auto">
          <a:xfrm>
            <a:off x="7058025" y="324961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8" name="Freeform 68"/>
          <p:cNvSpPr>
            <a:spLocks/>
          </p:cNvSpPr>
          <p:nvPr/>
        </p:nvSpPr>
        <p:spPr bwMode="auto">
          <a:xfrm flipH="1" flipV="1">
            <a:off x="5613400" y="394811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29" name="Freeform 69"/>
          <p:cNvSpPr>
            <a:spLocks/>
          </p:cNvSpPr>
          <p:nvPr/>
        </p:nvSpPr>
        <p:spPr bwMode="auto">
          <a:xfrm flipH="1" flipV="1">
            <a:off x="7808913" y="3952875"/>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30" name="Freeform 70"/>
          <p:cNvSpPr>
            <a:spLocks/>
          </p:cNvSpPr>
          <p:nvPr/>
        </p:nvSpPr>
        <p:spPr bwMode="auto">
          <a:xfrm>
            <a:off x="5240338" y="3181350"/>
            <a:ext cx="1804987" cy="239712"/>
          </a:xfrm>
          <a:custGeom>
            <a:avLst/>
            <a:gdLst>
              <a:gd name="T0" fmla="*/ 0 w 265"/>
              <a:gd name="T1" fmla="*/ 239712 h 114"/>
              <a:gd name="T2" fmla="*/ 1028502 w 265"/>
              <a:gd name="T3" fmla="*/ 0 h 114"/>
              <a:gd name="T4" fmla="*/ 1804987 w 265"/>
              <a:gd name="T5" fmla="*/ 239712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31" name="Freeform 71"/>
          <p:cNvSpPr>
            <a:spLocks/>
          </p:cNvSpPr>
          <p:nvPr/>
        </p:nvSpPr>
        <p:spPr bwMode="auto">
          <a:xfrm flipH="1" flipV="1">
            <a:off x="6327775" y="3946525"/>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32" name="Freeform 72"/>
          <p:cNvSpPr>
            <a:spLocks/>
          </p:cNvSpPr>
          <p:nvPr/>
        </p:nvSpPr>
        <p:spPr bwMode="auto">
          <a:xfrm>
            <a:off x="6689725" y="3124200"/>
            <a:ext cx="1423988" cy="317500"/>
          </a:xfrm>
          <a:custGeom>
            <a:avLst/>
            <a:gdLst>
              <a:gd name="T0" fmla="*/ 0 w 265"/>
              <a:gd name="T1" fmla="*/ 317500 h 114"/>
              <a:gd name="T2" fmla="*/ 811404 w 265"/>
              <a:gd name="T3" fmla="*/ 0 h 114"/>
              <a:gd name="T4" fmla="*/ 1423988 w 265"/>
              <a:gd name="T5" fmla="*/ 31750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433" name="Freeform 73"/>
          <p:cNvSpPr>
            <a:spLocks/>
          </p:cNvSpPr>
          <p:nvPr/>
        </p:nvSpPr>
        <p:spPr bwMode="auto">
          <a:xfrm flipH="1" flipV="1">
            <a:off x="5959475" y="3970337"/>
            <a:ext cx="1814513" cy="212725"/>
          </a:xfrm>
          <a:custGeom>
            <a:avLst/>
            <a:gdLst>
              <a:gd name="T0" fmla="*/ 0 w 265"/>
              <a:gd name="T1" fmla="*/ 212725 h 114"/>
              <a:gd name="T2" fmla="*/ 1033930 w 265"/>
              <a:gd name="T3" fmla="*/ 0 h 114"/>
              <a:gd name="T4" fmla="*/ 1814513 w 265"/>
              <a:gd name="T5" fmla="*/ 21272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4"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模型</a:t>
            </a:r>
            <a:endParaRPr kumimoji="1" lang="zh-CN" altLang="en-US" dirty="0"/>
          </a:p>
        </p:txBody>
      </p:sp>
    </p:spTree>
    <p:extLst>
      <p:ext uri="{BB962C8B-B14F-4D97-AF65-F5344CB8AC3E}">
        <p14:creationId xmlns:p14="http://schemas.microsoft.com/office/powerpoint/2010/main" val="21290819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fade">
                                      <p:cBhvr>
                                        <p:cTn id="7" dur="1000"/>
                                        <p:tgtEl>
                                          <p:spTgt spid="471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48"/>
                                        </p:tgtEl>
                                        <p:attrNameLst>
                                          <p:attrName>style.visibility</p:attrName>
                                        </p:attrNameLst>
                                      </p:cBhvr>
                                      <p:to>
                                        <p:strVal val="visible"/>
                                      </p:to>
                                    </p:set>
                                    <p:animEffect transition="in" filter="fade">
                                      <p:cBhvr>
                                        <p:cTn id="12" dur="1000"/>
                                        <p:tgtEl>
                                          <p:spTgt spid="471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1000"/>
                                        <p:tgtEl>
                                          <p:spTgt spid="471047"/>
                                        </p:tgtEl>
                                      </p:cBhvr>
                                    </p:animEffect>
                                    <p:set>
                                      <p:cBhvr>
                                        <p:cTn id="17" dur="1" fill="hold">
                                          <p:stCondLst>
                                            <p:cond delay="999"/>
                                          </p:stCondLst>
                                        </p:cTn>
                                        <p:tgtEl>
                                          <p:spTgt spid="471047"/>
                                        </p:tgtEl>
                                        <p:attrNameLst>
                                          <p:attrName>style.visibility</p:attrName>
                                        </p:attrNameLst>
                                      </p:cBhvr>
                                      <p:to>
                                        <p:strVal val="hidden"/>
                                      </p:to>
                                    </p:set>
                                  </p:childTnLst>
                                </p:cTn>
                              </p:par>
                            </p:childTnLst>
                          </p:cTn>
                        </p:par>
                        <p:par>
                          <p:cTn id="18" fill="hold" nodeType="afterGroup">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71051"/>
                                        </p:tgtEl>
                                        <p:attrNameLst>
                                          <p:attrName>style.visibility</p:attrName>
                                        </p:attrNameLst>
                                      </p:cBhvr>
                                      <p:to>
                                        <p:strVal val="visible"/>
                                      </p:to>
                                    </p:set>
                                    <p:animEffect transition="in" filter="fade">
                                      <p:cBhvr>
                                        <p:cTn id="21" dur="1000"/>
                                        <p:tgtEl>
                                          <p:spTgt spid="4710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1" nodeType="clickEffect">
                                  <p:stCondLst>
                                    <p:cond delay="0"/>
                                  </p:stCondLst>
                                  <p:childTnLst>
                                    <p:animEffect transition="out" filter="fade">
                                      <p:cBhvr>
                                        <p:cTn id="25" dur="1000"/>
                                        <p:tgtEl>
                                          <p:spTgt spid="471048"/>
                                        </p:tgtEl>
                                      </p:cBhvr>
                                    </p:animEffect>
                                    <p:set>
                                      <p:cBhvr>
                                        <p:cTn id="26" dur="1" fill="hold">
                                          <p:stCondLst>
                                            <p:cond delay="999"/>
                                          </p:stCondLst>
                                        </p:cTn>
                                        <p:tgtEl>
                                          <p:spTgt spid="471048"/>
                                        </p:tgtEl>
                                        <p:attrNameLst>
                                          <p:attrName>style.visibility</p:attrName>
                                        </p:attrNameLst>
                                      </p:cBhvr>
                                      <p:to>
                                        <p:strVal val="hidden"/>
                                      </p:to>
                                    </p:se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71049"/>
                                        </p:tgtEl>
                                        <p:attrNameLst>
                                          <p:attrName>style.visibility</p:attrName>
                                        </p:attrNameLst>
                                      </p:cBhvr>
                                      <p:to>
                                        <p:strVal val="visible"/>
                                      </p:to>
                                    </p:set>
                                    <p:animEffect transition="in" filter="fade">
                                      <p:cBhvr>
                                        <p:cTn id="30" dur="1000"/>
                                        <p:tgtEl>
                                          <p:spTgt spid="4710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xit" presetSubtype="0" fill="hold" grpId="1" nodeType="clickEffect">
                                  <p:stCondLst>
                                    <p:cond delay="0"/>
                                  </p:stCondLst>
                                  <p:childTnLst>
                                    <p:animEffect transition="out" filter="fade">
                                      <p:cBhvr>
                                        <p:cTn id="34" dur="1000"/>
                                        <p:tgtEl>
                                          <p:spTgt spid="471051"/>
                                        </p:tgtEl>
                                      </p:cBhvr>
                                    </p:animEffect>
                                    <p:set>
                                      <p:cBhvr>
                                        <p:cTn id="35" dur="1" fill="hold">
                                          <p:stCondLst>
                                            <p:cond delay="999"/>
                                          </p:stCondLst>
                                        </p:cTn>
                                        <p:tgtEl>
                                          <p:spTgt spid="471051"/>
                                        </p:tgtEl>
                                        <p:attrNameLst>
                                          <p:attrName>style.visibility</p:attrName>
                                        </p:attrNameLst>
                                      </p:cBhvr>
                                      <p:to>
                                        <p:strVal val="hidden"/>
                                      </p:to>
                                    </p:set>
                                  </p:childTnLst>
                                </p:cTn>
                              </p:par>
                            </p:childTnLst>
                          </p:cTn>
                        </p:par>
                        <p:par>
                          <p:cTn id="36" fill="hold" nodeType="afterGroup">
                            <p:stCondLst>
                              <p:cond delay="1000"/>
                            </p:stCondLst>
                            <p:childTnLst>
                              <p:par>
                                <p:cTn id="37" presetID="10" presetClass="entr" presetSubtype="0" fill="hold" grpId="2" nodeType="afterEffect">
                                  <p:stCondLst>
                                    <p:cond delay="0"/>
                                  </p:stCondLst>
                                  <p:childTnLst>
                                    <p:set>
                                      <p:cBhvr>
                                        <p:cTn id="38" dur="1" fill="hold">
                                          <p:stCondLst>
                                            <p:cond delay="0"/>
                                          </p:stCondLst>
                                        </p:cTn>
                                        <p:tgtEl>
                                          <p:spTgt spid="471047"/>
                                        </p:tgtEl>
                                        <p:attrNameLst>
                                          <p:attrName>style.visibility</p:attrName>
                                        </p:attrNameLst>
                                      </p:cBhvr>
                                      <p:to>
                                        <p:strVal val="visible"/>
                                      </p:to>
                                    </p:set>
                                    <p:animEffect transition="in" filter="fade">
                                      <p:cBhvr>
                                        <p:cTn id="39" dur="1000"/>
                                        <p:tgtEl>
                                          <p:spTgt spid="4710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1000"/>
                                        <p:tgtEl>
                                          <p:spTgt spid="471049"/>
                                        </p:tgtEl>
                                      </p:cBhvr>
                                    </p:animEffect>
                                    <p:set>
                                      <p:cBhvr>
                                        <p:cTn id="44" dur="1" fill="hold">
                                          <p:stCondLst>
                                            <p:cond delay="999"/>
                                          </p:stCondLst>
                                        </p:cTn>
                                        <p:tgtEl>
                                          <p:spTgt spid="471049"/>
                                        </p:tgtEl>
                                        <p:attrNameLst>
                                          <p:attrName>style.visibility</p:attrName>
                                        </p:attrNameLst>
                                      </p:cBhvr>
                                      <p:to>
                                        <p:strVal val="hidden"/>
                                      </p:to>
                                    </p:set>
                                  </p:childTnLst>
                                </p:cTn>
                              </p:par>
                            </p:childTnLst>
                          </p:cTn>
                        </p:par>
                        <p:par>
                          <p:cTn id="45" fill="hold" nodeType="afterGroup">
                            <p:stCondLst>
                              <p:cond delay="1000"/>
                            </p:stCondLst>
                            <p:childTnLst>
                              <p:par>
                                <p:cTn id="46" presetID="10" presetClass="entr" presetSubtype="0" fill="hold" grpId="2" nodeType="afterEffect">
                                  <p:stCondLst>
                                    <p:cond delay="0"/>
                                  </p:stCondLst>
                                  <p:childTnLst>
                                    <p:set>
                                      <p:cBhvr>
                                        <p:cTn id="47" dur="1" fill="hold">
                                          <p:stCondLst>
                                            <p:cond delay="0"/>
                                          </p:stCondLst>
                                        </p:cTn>
                                        <p:tgtEl>
                                          <p:spTgt spid="471048"/>
                                        </p:tgtEl>
                                        <p:attrNameLst>
                                          <p:attrName>style.visibility</p:attrName>
                                        </p:attrNameLst>
                                      </p:cBhvr>
                                      <p:to>
                                        <p:strVal val="visible"/>
                                      </p:to>
                                    </p:set>
                                    <p:animEffect transition="in" filter="fade">
                                      <p:cBhvr>
                                        <p:cTn id="48" dur="1000"/>
                                        <p:tgtEl>
                                          <p:spTgt spid="47104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xit" presetSubtype="0" fill="hold" grpId="3" nodeType="clickEffect">
                                  <p:stCondLst>
                                    <p:cond delay="0"/>
                                  </p:stCondLst>
                                  <p:childTnLst>
                                    <p:animEffect transition="out" filter="fade">
                                      <p:cBhvr>
                                        <p:cTn id="52" dur="1000"/>
                                        <p:tgtEl>
                                          <p:spTgt spid="471047"/>
                                        </p:tgtEl>
                                      </p:cBhvr>
                                    </p:animEffect>
                                    <p:set>
                                      <p:cBhvr>
                                        <p:cTn id="53" dur="1" fill="hold">
                                          <p:stCondLst>
                                            <p:cond delay="999"/>
                                          </p:stCondLst>
                                        </p:cTn>
                                        <p:tgtEl>
                                          <p:spTgt spid="471047"/>
                                        </p:tgtEl>
                                        <p:attrNameLst>
                                          <p:attrName>style.visibility</p:attrName>
                                        </p:attrNameLst>
                                      </p:cBhvr>
                                      <p:to>
                                        <p:strVal val="hidden"/>
                                      </p:to>
                                    </p:set>
                                  </p:childTnLst>
                                </p:cTn>
                              </p:par>
                            </p:childTnLst>
                          </p:cTn>
                        </p:par>
                        <p:par>
                          <p:cTn id="54" fill="hold" nodeType="afterGroup">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471050"/>
                                        </p:tgtEl>
                                        <p:attrNameLst>
                                          <p:attrName>style.visibility</p:attrName>
                                        </p:attrNameLst>
                                      </p:cBhvr>
                                      <p:to>
                                        <p:strVal val="visible"/>
                                      </p:to>
                                    </p:set>
                                    <p:animEffect transition="in" filter="fade">
                                      <p:cBhvr>
                                        <p:cTn id="57" dur="1000"/>
                                        <p:tgtEl>
                                          <p:spTgt spid="4710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3" nodeType="clickEffect">
                                  <p:stCondLst>
                                    <p:cond delay="0"/>
                                  </p:stCondLst>
                                  <p:childTnLst>
                                    <p:animEffect transition="out" filter="fade">
                                      <p:cBhvr>
                                        <p:cTn id="61" dur="1000"/>
                                        <p:tgtEl>
                                          <p:spTgt spid="471048"/>
                                        </p:tgtEl>
                                      </p:cBhvr>
                                    </p:animEffect>
                                    <p:set>
                                      <p:cBhvr>
                                        <p:cTn id="62" dur="1" fill="hold">
                                          <p:stCondLst>
                                            <p:cond delay="999"/>
                                          </p:stCondLst>
                                        </p:cTn>
                                        <p:tgtEl>
                                          <p:spTgt spid="471048"/>
                                        </p:tgtEl>
                                        <p:attrNameLst>
                                          <p:attrName>style.visibility</p:attrName>
                                        </p:attrNameLst>
                                      </p:cBhvr>
                                      <p:to>
                                        <p:strVal val="hidden"/>
                                      </p:to>
                                    </p:set>
                                  </p:childTnLst>
                                </p:cTn>
                              </p:par>
                            </p:childTnLst>
                          </p:cTn>
                        </p:par>
                        <p:par>
                          <p:cTn id="63" fill="hold" nodeType="afterGroup">
                            <p:stCondLst>
                              <p:cond delay="1000"/>
                            </p:stCondLst>
                            <p:childTnLst>
                              <p:par>
                                <p:cTn id="64" presetID="10" presetClass="entr" presetSubtype="0" fill="hold" grpId="2" nodeType="afterEffect">
                                  <p:stCondLst>
                                    <p:cond delay="0"/>
                                  </p:stCondLst>
                                  <p:childTnLst>
                                    <p:set>
                                      <p:cBhvr>
                                        <p:cTn id="65" dur="1" fill="hold">
                                          <p:stCondLst>
                                            <p:cond delay="0"/>
                                          </p:stCondLst>
                                        </p:cTn>
                                        <p:tgtEl>
                                          <p:spTgt spid="471051"/>
                                        </p:tgtEl>
                                        <p:attrNameLst>
                                          <p:attrName>style.visibility</p:attrName>
                                        </p:attrNameLst>
                                      </p:cBhvr>
                                      <p:to>
                                        <p:strVal val="visible"/>
                                      </p:to>
                                    </p:set>
                                    <p:animEffect transition="in" filter="fade">
                                      <p:cBhvr>
                                        <p:cTn id="66" dur="1000"/>
                                        <p:tgtEl>
                                          <p:spTgt spid="4710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1000"/>
                                        <p:tgtEl>
                                          <p:spTgt spid="471050"/>
                                        </p:tgtEl>
                                      </p:cBhvr>
                                    </p:animEffect>
                                    <p:set>
                                      <p:cBhvr>
                                        <p:cTn id="71" dur="1" fill="hold">
                                          <p:stCondLst>
                                            <p:cond delay="999"/>
                                          </p:stCondLst>
                                        </p:cTn>
                                        <p:tgtEl>
                                          <p:spTgt spid="471050"/>
                                        </p:tgtEl>
                                        <p:attrNameLst>
                                          <p:attrName>style.visibility</p:attrName>
                                        </p:attrNameLst>
                                      </p:cBhvr>
                                      <p:to>
                                        <p:strVal val="hidden"/>
                                      </p:to>
                                    </p:set>
                                  </p:childTnLst>
                                </p:cTn>
                              </p:par>
                            </p:childTnLst>
                          </p:cTn>
                        </p:par>
                        <p:par>
                          <p:cTn id="72" fill="hold" nodeType="afterGroup">
                            <p:stCondLst>
                              <p:cond delay="1000"/>
                            </p:stCondLst>
                            <p:childTnLst>
                              <p:par>
                                <p:cTn id="73" presetID="10" presetClass="entr" presetSubtype="0" fill="hold" grpId="2" nodeType="afterEffect">
                                  <p:stCondLst>
                                    <p:cond delay="0"/>
                                  </p:stCondLst>
                                  <p:childTnLst>
                                    <p:set>
                                      <p:cBhvr>
                                        <p:cTn id="74" dur="1" fill="hold">
                                          <p:stCondLst>
                                            <p:cond delay="0"/>
                                          </p:stCondLst>
                                        </p:cTn>
                                        <p:tgtEl>
                                          <p:spTgt spid="471049"/>
                                        </p:tgtEl>
                                        <p:attrNameLst>
                                          <p:attrName>style.visibility</p:attrName>
                                        </p:attrNameLst>
                                      </p:cBhvr>
                                      <p:to>
                                        <p:strVal val="visible"/>
                                      </p:to>
                                    </p:set>
                                    <p:animEffect transition="in" filter="fade">
                                      <p:cBhvr>
                                        <p:cTn id="75" dur="1000"/>
                                        <p:tgtEl>
                                          <p:spTgt spid="47104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3" nodeType="clickEffect">
                                  <p:stCondLst>
                                    <p:cond delay="0"/>
                                  </p:stCondLst>
                                  <p:childTnLst>
                                    <p:animEffect transition="out" filter="fade">
                                      <p:cBhvr>
                                        <p:cTn id="79" dur="1000"/>
                                        <p:tgtEl>
                                          <p:spTgt spid="471051"/>
                                        </p:tgtEl>
                                      </p:cBhvr>
                                    </p:animEffect>
                                    <p:set>
                                      <p:cBhvr>
                                        <p:cTn id="80" dur="1" fill="hold">
                                          <p:stCondLst>
                                            <p:cond delay="999"/>
                                          </p:stCondLst>
                                        </p:cTn>
                                        <p:tgtEl>
                                          <p:spTgt spid="471051"/>
                                        </p:tgtEl>
                                        <p:attrNameLst>
                                          <p:attrName>style.visibility</p:attrName>
                                        </p:attrNameLst>
                                      </p:cBhvr>
                                      <p:to>
                                        <p:strVal val="hidden"/>
                                      </p:to>
                                    </p:set>
                                  </p:childTnLst>
                                </p:cTn>
                              </p:par>
                            </p:childTnLst>
                          </p:cTn>
                        </p:par>
                        <p:par>
                          <p:cTn id="81" fill="hold" nodeType="afterGroup">
                            <p:stCondLst>
                              <p:cond delay="1000"/>
                            </p:stCondLst>
                            <p:childTnLst>
                              <p:par>
                                <p:cTn id="82" presetID="10" presetClass="entr" presetSubtype="0" fill="hold" grpId="2" nodeType="afterEffect">
                                  <p:stCondLst>
                                    <p:cond delay="0"/>
                                  </p:stCondLst>
                                  <p:childTnLst>
                                    <p:set>
                                      <p:cBhvr>
                                        <p:cTn id="83" dur="1" fill="hold">
                                          <p:stCondLst>
                                            <p:cond delay="0"/>
                                          </p:stCondLst>
                                        </p:cTn>
                                        <p:tgtEl>
                                          <p:spTgt spid="471050"/>
                                        </p:tgtEl>
                                        <p:attrNameLst>
                                          <p:attrName>style.visibility</p:attrName>
                                        </p:attrNameLst>
                                      </p:cBhvr>
                                      <p:to>
                                        <p:strVal val="visible"/>
                                      </p:to>
                                    </p:set>
                                    <p:animEffect transition="in" filter="fade">
                                      <p:cBhvr>
                                        <p:cTn id="84" dur="1000"/>
                                        <p:tgtEl>
                                          <p:spTgt spid="4710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xit" presetSubtype="0" fill="hold" grpId="3" nodeType="clickEffect">
                                  <p:stCondLst>
                                    <p:cond delay="0"/>
                                  </p:stCondLst>
                                  <p:childTnLst>
                                    <p:animEffect transition="out" filter="fade">
                                      <p:cBhvr>
                                        <p:cTn id="88" dur="1000"/>
                                        <p:tgtEl>
                                          <p:spTgt spid="471050"/>
                                        </p:tgtEl>
                                      </p:cBhvr>
                                    </p:animEffect>
                                    <p:set>
                                      <p:cBhvr>
                                        <p:cTn id="89" dur="1" fill="hold">
                                          <p:stCondLst>
                                            <p:cond delay="999"/>
                                          </p:stCondLst>
                                        </p:cTn>
                                        <p:tgtEl>
                                          <p:spTgt spid="471050"/>
                                        </p:tgtEl>
                                        <p:attrNameLst>
                                          <p:attrName>style.visibility</p:attrName>
                                        </p:attrNameLst>
                                      </p:cBhvr>
                                      <p:to>
                                        <p:strVal val="hidden"/>
                                      </p:to>
                                    </p:set>
                                  </p:childTnLst>
                                </p:cTn>
                              </p:par>
                              <p:par>
                                <p:cTn id="90" presetID="10" presetClass="exit" presetSubtype="0" fill="hold" grpId="3" nodeType="withEffect">
                                  <p:stCondLst>
                                    <p:cond delay="0"/>
                                  </p:stCondLst>
                                  <p:childTnLst>
                                    <p:animEffect transition="out" filter="fade">
                                      <p:cBhvr>
                                        <p:cTn id="91" dur="1000"/>
                                        <p:tgtEl>
                                          <p:spTgt spid="471049"/>
                                        </p:tgtEl>
                                      </p:cBhvr>
                                    </p:animEffect>
                                    <p:set>
                                      <p:cBhvr>
                                        <p:cTn id="92" dur="1" fill="hold">
                                          <p:stCondLst>
                                            <p:cond delay="999"/>
                                          </p:stCondLst>
                                        </p:cTn>
                                        <p:tgtEl>
                                          <p:spTgt spid="471049"/>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7105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71042"/>
                                        </p:tgtEl>
                                        <p:attrNameLst>
                                          <p:attrName>style.visibility</p:attrName>
                                        </p:attrNameLst>
                                      </p:cBhvr>
                                      <p:to>
                                        <p:strVal val="visible"/>
                                      </p:to>
                                    </p:set>
                                    <p:animEffect transition="in" filter="fade">
                                      <p:cBhvr>
                                        <p:cTn id="99" dur="1000"/>
                                        <p:tgtEl>
                                          <p:spTgt spid="47104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71044"/>
                                        </p:tgtEl>
                                        <p:attrNameLst>
                                          <p:attrName>style.visibility</p:attrName>
                                        </p:attrNameLst>
                                      </p:cBhvr>
                                      <p:to>
                                        <p:strVal val="visible"/>
                                      </p:to>
                                    </p:set>
                                    <p:animEffect transition="in" filter="fade">
                                      <p:cBhvr>
                                        <p:cTn id="104" dur="1000"/>
                                        <p:tgtEl>
                                          <p:spTgt spid="47104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xit" presetSubtype="0" fill="hold" grpId="1" nodeType="clickEffect">
                                  <p:stCondLst>
                                    <p:cond delay="0"/>
                                  </p:stCondLst>
                                  <p:childTnLst>
                                    <p:animEffect transition="out" filter="fade">
                                      <p:cBhvr>
                                        <p:cTn id="108" dur="1000"/>
                                        <p:tgtEl>
                                          <p:spTgt spid="471042"/>
                                        </p:tgtEl>
                                      </p:cBhvr>
                                    </p:animEffect>
                                    <p:set>
                                      <p:cBhvr>
                                        <p:cTn id="109" dur="1" fill="hold">
                                          <p:stCondLst>
                                            <p:cond delay="999"/>
                                          </p:stCondLst>
                                        </p:cTn>
                                        <p:tgtEl>
                                          <p:spTgt spid="471042"/>
                                        </p:tgtEl>
                                        <p:attrNameLst>
                                          <p:attrName>style.visibility</p:attrName>
                                        </p:attrNameLst>
                                      </p:cBhvr>
                                      <p:to>
                                        <p:strVal val="hidden"/>
                                      </p:to>
                                    </p:set>
                                  </p:childTnLst>
                                </p:cTn>
                              </p:par>
                            </p:childTnLst>
                          </p:cTn>
                        </p:par>
                        <p:par>
                          <p:cTn id="110" fill="hold" nodeType="afterGroup">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471046"/>
                                        </p:tgtEl>
                                        <p:attrNameLst>
                                          <p:attrName>style.visibility</p:attrName>
                                        </p:attrNameLst>
                                      </p:cBhvr>
                                      <p:to>
                                        <p:strVal val="visible"/>
                                      </p:to>
                                    </p:set>
                                    <p:animEffect transition="in" filter="fade">
                                      <p:cBhvr>
                                        <p:cTn id="113" dur="1000"/>
                                        <p:tgtEl>
                                          <p:spTgt spid="47104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xit" presetSubtype="0" fill="hold" grpId="1" nodeType="clickEffect">
                                  <p:stCondLst>
                                    <p:cond delay="0"/>
                                  </p:stCondLst>
                                  <p:childTnLst>
                                    <p:animEffect transition="out" filter="fade">
                                      <p:cBhvr>
                                        <p:cTn id="117" dur="1000"/>
                                        <p:tgtEl>
                                          <p:spTgt spid="471044"/>
                                        </p:tgtEl>
                                      </p:cBhvr>
                                    </p:animEffect>
                                    <p:set>
                                      <p:cBhvr>
                                        <p:cTn id="118" dur="1" fill="hold">
                                          <p:stCondLst>
                                            <p:cond delay="999"/>
                                          </p:stCondLst>
                                        </p:cTn>
                                        <p:tgtEl>
                                          <p:spTgt spid="471044"/>
                                        </p:tgtEl>
                                        <p:attrNameLst>
                                          <p:attrName>style.visibility</p:attrName>
                                        </p:attrNameLst>
                                      </p:cBhvr>
                                      <p:to>
                                        <p:strVal val="hidden"/>
                                      </p:to>
                                    </p:set>
                                  </p:childTnLst>
                                </p:cTn>
                              </p:par>
                            </p:childTnLst>
                          </p:cTn>
                        </p:par>
                        <p:par>
                          <p:cTn id="119" fill="hold" nodeType="afterGroup">
                            <p:stCondLst>
                              <p:cond delay="1000"/>
                            </p:stCondLst>
                            <p:childTnLst>
                              <p:par>
                                <p:cTn id="120" presetID="10" presetClass="entr" presetSubtype="0" fill="hold" grpId="0" nodeType="afterEffect">
                                  <p:stCondLst>
                                    <p:cond delay="0"/>
                                  </p:stCondLst>
                                  <p:childTnLst>
                                    <p:set>
                                      <p:cBhvr>
                                        <p:cTn id="121" dur="1" fill="hold">
                                          <p:stCondLst>
                                            <p:cond delay="0"/>
                                          </p:stCondLst>
                                        </p:cTn>
                                        <p:tgtEl>
                                          <p:spTgt spid="471045"/>
                                        </p:tgtEl>
                                        <p:attrNameLst>
                                          <p:attrName>style.visibility</p:attrName>
                                        </p:attrNameLst>
                                      </p:cBhvr>
                                      <p:to>
                                        <p:strVal val="visible"/>
                                      </p:to>
                                    </p:set>
                                    <p:animEffect transition="in" filter="fade">
                                      <p:cBhvr>
                                        <p:cTn id="122" dur="1000"/>
                                        <p:tgtEl>
                                          <p:spTgt spid="47104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xit" presetSubtype="0" fill="hold" grpId="1" nodeType="clickEffect">
                                  <p:stCondLst>
                                    <p:cond delay="0"/>
                                  </p:stCondLst>
                                  <p:childTnLst>
                                    <p:animEffect transition="out" filter="fade">
                                      <p:cBhvr>
                                        <p:cTn id="126" dur="1000"/>
                                        <p:tgtEl>
                                          <p:spTgt spid="471046"/>
                                        </p:tgtEl>
                                      </p:cBhvr>
                                    </p:animEffect>
                                    <p:set>
                                      <p:cBhvr>
                                        <p:cTn id="127" dur="1" fill="hold">
                                          <p:stCondLst>
                                            <p:cond delay="999"/>
                                          </p:stCondLst>
                                        </p:cTn>
                                        <p:tgtEl>
                                          <p:spTgt spid="471046"/>
                                        </p:tgtEl>
                                        <p:attrNameLst>
                                          <p:attrName>style.visibility</p:attrName>
                                        </p:attrNameLst>
                                      </p:cBhvr>
                                      <p:to>
                                        <p:strVal val="hidden"/>
                                      </p:to>
                                    </p:set>
                                  </p:childTnLst>
                                </p:cTn>
                              </p:par>
                            </p:childTnLst>
                          </p:cTn>
                        </p:par>
                        <p:par>
                          <p:cTn id="128" fill="hold" nodeType="afterGroup">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471043"/>
                                        </p:tgtEl>
                                        <p:attrNameLst>
                                          <p:attrName>style.visibility</p:attrName>
                                        </p:attrNameLst>
                                      </p:cBhvr>
                                      <p:to>
                                        <p:strVal val="visible"/>
                                      </p:to>
                                    </p:set>
                                    <p:animEffect transition="in" filter="fade">
                                      <p:cBhvr>
                                        <p:cTn id="131" dur="1000"/>
                                        <p:tgtEl>
                                          <p:spTgt spid="471043"/>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0" presetClass="exit" presetSubtype="0" fill="hold" grpId="1" nodeType="clickEffect">
                                  <p:stCondLst>
                                    <p:cond delay="0"/>
                                  </p:stCondLst>
                                  <p:childTnLst>
                                    <p:animEffect transition="out" filter="fade">
                                      <p:cBhvr>
                                        <p:cTn id="135" dur="1000"/>
                                        <p:tgtEl>
                                          <p:spTgt spid="471043"/>
                                        </p:tgtEl>
                                      </p:cBhvr>
                                    </p:animEffect>
                                    <p:set>
                                      <p:cBhvr>
                                        <p:cTn id="136" dur="1" fill="hold">
                                          <p:stCondLst>
                                            <p:cond delay="999"/>
                                          </p:stCondLst>
                                        </p:cTn>
                                        <p:tgtEl>
                                          <p:spTgt spid="471043"/>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1000"/>
                                        <p:tgtEl>
                                          <p:spTgt spid="471045"/>
                                        </p:tgtEl>
                                      </p:cBhvr>
                                    </p:animEffect>
                                    <p:set>
                                      <p:cBhvr>
                                        <p:cTn id="139" dur="1" fill="hold">
                                          <p:stCondLst>
                                            <p:cond delay="999"/>
                                          </p:stCondLst>
                                        </p:cTn>
                                        <p:tgtEl>
                                          <p:spTgt spid="471045"/>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471054"/>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nodeType="clickEffect">
                                  <p:stCondLst>
                                    <p:cond delay="0"/>
                                  </p:stCondLst>
                                  <p:childTnLst>
                                    <p:set>
                                      <p:cBhvr>
                                        <p:cTn id="145" dur="1" fill="hold">
                                          <p:stCondLst>
                                            <p:cond delay="0"/>
                                          </p:stCondLst>
                                        </p:cTn>
                                        <p:tgtEl>
                                          <p:spTgt spid="471053">
                                            <p:txEl>
                                              <p:pRg st="8" end="8"/>
                                            </p:txEl>
                                          </p:spTgt>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471053">
                                            <p:txEl>
                                              <p:pRg st="9" end="9"/>
                                            </p:txEl>
                                          </p:spTgt>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0"/>
                                          </p:stCondLst>
                                        </p:cTn>
                                        <p:tgtEl>
                                          <p:spTgt spid="471053">
                                            <p:txEl>
                                              <p:pRg st="10" end="10"/>
                                            </p:txEl>
                                          </p:spTgt>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710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p:bldP spid="471042" grpId="1" animBg="1"/>
      <p:bldP spid="471043" grpId="0" animBg="1"/>
      <p:bldP spid="471043" grpId="1" animBg="1"/>
      <p:bldP spid="471044" grpId="0" animBg="1"/>
      <p:bldP spid="471044" grpId="1" animBg="1"/>
      <p:bldP spid="471045" grpId="0" animBg="1"/>
      <p:bldP spid="471045" grpId="1" animBg="1"/>
      <p:bldP spid="471046" grpId="0" animBg="1"/>
      <p:bldP spid="471046" grpId="1" animBg="1"/>
      <p:bldP spid="471047" grpId="0" animBg="1"/>
      <p:bldP spid="471047" grpId="1" animBg="1"/>
      <p:bldP spid="471047" grpId="2" animBg="1"/>
      <p:bldP spid="471047" grpId="3" animBg="1"/>
      <p:bldP spid="471048" grpId="0" animBg="1"/>
      <p:bldP spid="471048" grpId="1" animBg="1"/>
      <p:bldP spid="471048" grpId="2" animBg="1"/>
      <p:bldP spid="471048" grpId="3" animBg="1"/>
      <p:bldP spid="471049" grpId="0" animBg="1"/>
      <p:bldP spid="471049" grpId="1" animBg="1"/>
      <p:bldP spid="471049" grpId="2" animBg="1"/>
      <p:bldP spid="471049" grpId="3" animBg="1"/>
      <p:bldP spid="471050" grpId="0" animBg="1"/>
      <p:bldP spid="471050" grpId="1" animBg="1"/>
      <p:bldP spid="471050" grpId="2" animBg="1"/>
      <p:bldP spid="471050" grpId="3" animBg="1"/>
      <p:bldP spid="471051" grpId="0" animBg="1"/>
      <p:bldP spid="471051" grpId="1" animBg="1"/>
      <p:bldP spid="471051" grpId="2" animBg="1"/>
      <p:bldP spid="471051" grpId="3" animBg="1"/>
      <p:bldP spid="471054" grpId="0"/>
      <p:bldP spid="4710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solidFill>
                  <a:srgbClr val="C00000"/>
                </a:solidFill>
              </a:rPr>
              <a:t>排序算法</a:t>
            </a:r>
            <a:endParaRPr lang="en-US" altLang="zh-CN" dirty="0" smtClean="0">
              <a:solidFill>
                <a:srgbClr val="C00000"/>
              </a:solidFill>
            </a:endParaRPr>
          </a:p>
          <a:p>
            <a:r>
              <a:rPr lang="en-US" altLang="zh-CN" dirty="0" smtClean="0"/>
              <a:t>List Ranking</a:t>
            </a:r>
            <a:r>
              <a:rPr lang="zh-CN" altLang="en-US" dirty="0" smtClean="0"/>
              <a:t>算法</a:t>
            </a:r>
            <a:endParaRPr lang="en-US" altLang="zh-CN" dirty="0" smtClean="0"/>
          </a:p>
          <a:p>
            <a:r>
              <a:rPr lang="zh-CN" altLang="en-US" dirty="0" smtClean="0"/>
              <a:t>欧拉回路技术</a:t>
            </a:r>
            <a:endParaRPr lang="en-US" altLang="zh-CN" dirty="0" smtClean="0"/>
          </a:p>
          <a:p>
            <a:r>
              <a:rPr lang="en-US" altLang="zh-CN" dirty="0" smtClean="0"/>
              <a:t>DAG</a:t>
            </a:r>
            <a:r>
              <a:rPr lang="zh-CN" altLang="en-US" dirty="0" smtClean="0"/>
              <a:t>计算</a:t>
            </a:r>
            <a:endParaRPr lang="en-US" altLang="zh-CN" dirty="0" smtClean="0"/>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2307851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body" idx="1"/>
          </p:nvPr>
        </p:nvSpPr>
        <p:spPr>
          <a:xfrm>
            <a:off x="433388" y="1201301"/>
            <a:ext cx="8077200" cy="5330825"/>
          </a:xfrm>
        </p:spPr>
        <p:txBody>
          <a:bodyPr>
            <a:normAutofit/>
          </a:bodyPr>
          <a:lstStyle/>
          <a:p>
            <a:pPr>
              <a:buClr>
                <a:schemeClr val="tx1"/>
              </a:buClr>
            </a:pPr>
            <a:r>
              <a:rPr lang="zh-CN" altLang="en-US" dirty="0" smtClean="0"/>
              <a:t>两个基本的数据结构</a:t>
            </a:r>
            <a:endParaRPr lang="en-US" altLang="zh-CN" dirty="0" smtClean="0"/>
          </a:p>
          <a:p>
            <a:pPr>
              <a:buClr>
                <a:schemeClr val="tx1"/>
              </a:buClr>
            </a:pPr>
            <a:r>
              <a:rPr lang="zh-CN" altLang="en-US" dirty="0" smtClean="0">
                <a:solidFill>
                  <a:schemeClr val="accent2"/>
                </a:solidFill>
              </a:rPr>
              <a:t>队列</a:t>
            </a:r>
            <a:r>
              <a:rPr lang="en-US" dirty="0">
                <a:solidFill>
                  <a:schemeClr val="accent2"/>
                </a:solidFill>
              </a:rPr>
              <a:t>:</a:t>
            </a:r>
          </a:p>
          <a:p>
            <a:pPr lvl="1" eaLnBrk="1" hangingPunct="1"/>
            <a:r>
              <a:rPr lang="zh-CN" altLang="en-US" dirty="0" smtClean="0"/>
              <a:t>维护</a:t>
            </a:r>
            <a:r>
              <a:rPr lang="zh-CN" altLang="zh-CN" dirty="0" smtClean="0"/>
              <a:t>在主存中</a:t>
            </a:r>
            <a:r>
              <a:rPr lang="zh-CN" altLang="zh-CN" dirty="0"/>
              <a:t>的push和pop块</a:t>
            </a:r>
            <a:endParaRPr lang="en-US" dirty="0" smtClean="0">
              <a:sym typeface="Symbol" pitchFamily="18" charset="2"/>
            </a:endParaRPr>
          </a:p>
          <a:p>
            <a:pPr eaLnBrk="1" hangingPunct="1">
              <a:buFontTx/>
              <a:buNone/>
            </a:pPr>
            <a:r>
              <a:rPr lang="en-US" dirty="0">
                <a:sym typeface="Symbol" pitchFamily="18" charset="2"/>
              </a:rPr>
              <a:t> </a:t>
            </a:r>
            <a:r>
              <a:rPr lang="en-US" dirty="0" smtClean="0">
                <a:sym typeface="Symbol" pitchFamily="18" charset="2"/>
              </a:rPr>
              <a:t>   </a:t>
            </a:r>
            <a:endParaRPr lang="en-US" dirty="0" smtClean="0"/>
          </a:p>
          <a:p>
            <a:pPr>
              <a:buNone/>
            </a:pPr>
            <a:r>
              <a:rPr lang="en-US" dirty="0" smtClean="0"/>
              <a:t>	</a:t>
            </a:r>
            <a:r>
              <a:rPr lang="en-US" i="1" dirty="0" smtClean="0"/>
              <a:t>O(N)</a:t>
            </a:r>
            <a:r>
              <a:rPr lang="zh-CN" altLang="en-US" dirty="0" smtClean="0"/>
              <a:t>次</a:t>
            </a:r>
            <a:r>
              <a:rPr lang="en-US" dirty="0" smtClean="0"/>
              <a:t>Push/Pop</a:t>
            </a:r>
            <a:r>
              <a:rPr lang="zh-CN" altLang="en-US" dirty="0" smtClean="0"/>
              <a:t>操作</a:t>
            </a:r>
            <a:r>
              <a:rPr lang="en-US" altLang="zh-CN" dirty="0" smtClean="0"/>
              <a:t>, </a:t>
            </a:r>
            <a:r>
              <a:rPr lang="en-US" altLang="zh-CN" i="1" dirty="0" smtClean="0"/>
              <a:t>O</a:t>
            </a:r>
            <a:r>
              <a:rPr lang="en-US" altLang="zh-CN" dirty="0" smtClean="0"/>
              <a:t>(</a:t>
            </a:r>
            <a:r>
              <a:rPr lang="en-US" altLang="zh-CN" i="1" dirty="0"/>
              <a:t>N</a:t>
            </a:r>
            <a:r>
              <a:rPr lang="en-US" altLang="zh-CN" i="1" dirty="0" smtClean="0"/>
              <a:t>/B</a:t>
            </a:r>
            <a:r>
              <a:rPr lang="en-US" altLang="zh-CN" dirty="0"/>
              <a:t>)</a:t>
            </a:r>
            <a:r>
              <a:rPr lang="zh-CN" altLang="en-US" dirty="0" smtClean="0"/>
              <a:t>次</a:t>
            </a:r>
            <a:r>
              <a:rPr lang="en-US" altLang="zh-CN" dirty="0" smtClean="0"/>
              <a:t>I/O</a:t>
            </a:r>
            <a:r>
              <a:rPr lang="zh-CN" altLang="en-US" dirty="0" smtClean="0"/>
              <a:t>操作</a:t>
            </a:r>
            <a:endParaRPr lang="en-US" dirty="0" smtClean="0"/>
          </a:p>
          <a:p>
            <a:pPr eaLnBrk="1" hangingPunct="1">
              <a:buClr>
                <a:schemeClr val="tx1"/>
              </a:buClr>
            </a:pPr>
            <a:r>
              <a:rPr lang="zh-CN" altLang="en-US" dirty="0">
                <a:solidFill>
                  <a:schemeClr val="accent2"/>
                </a:solidFill>
              </a:rPr>
              <a:t>堆栈</a:t>
            </a:r>
            <a:r>
              <a:rPr lang="en-US" dirty="0" smtClean="0">
                <a:solidFill>
                  <a:schemeClr val="accent2"/>
                </a:solidFill>
              </a:rPr>
              <a:t>:</a:t>
            </a:r>
          </a:p>
          <a:p>
            <a:pPr lvl="1" eaLnBrk="1" hangingPunct="1"/>
            <a:r>
              <a:rPr lang="zh-CN" altLang="en-US" dirty="0"/>
              <a:t>维护</a:t>
            </a:r>
            <a:r>
              <a:rPr lang="zh-CN" altLang="zh-CN" dirty="0" smtClean="0"/>
              <a:t>在主存</a:t>
            </a:r>
            <a:r>
              <a:rPr lang="zh-CN" altLang="en-US" dirty="0" smtClean="0"/>
              <a:t>中的</a:t>
            </a:r>
            <a:r>
              <a:rPr lang="en-US" altLang="zh-CN" dirty="0" smtClean="0"/>
              <a:t>push</a:t>
            </a:r>
            <a:r>
              <a:rPr lang="zh-CN" altLang="en-US" dirty="0"/>
              <a:t>和</a:t>
            </a:r>
            <a:r>
              <a:rPr lang="en-US" altLang="zh-CN" dirty="0" smtClean="0"/>
              <a:t>pop</a:t>
            </a:r>
            <a:r>
              <a:rPr lang="zh-CN" altLang="zh-CN" dirty="0" smtClean="0"/>
              <a:t>块</a:t>
            </a:r>
            <a:endParaRPr lang="en-US" dirty="0" smtClean="0">
              <a:sym typeface="Symbol" pitchFamily="18" charset="2"/>
            </a:endParaRPr>
          </a:p>
          <a:p>
            <a:pPr eaLnBrk="1" hangingPunct="1">
              <a:buFontTx/>
              <a:buNone/>
            </a:pPr>
            <a:r>
              <a:rPr lang="en-US" dirty="0">
                <a:sym typeface="Symbol" pitchFamily="18" charset="2"/>
              </a:rPr>
              <a:t> </a:t>
            </a:r>
            <a:r>
              <a:rPr lang="en-US" dirty="0" smtClean="0">
                <a:sym typeface="Symbol" pitchFamily="18" charset="2"/>
              </a:rPr>
              <a:t>   </a:t>
            </a:r>
          </a:p>
          <a:p>
            <a:pPr>
              <a:buNone/>
            </a:pPr>
            <a:r>
              <a:rPr lang="en-US" dirty="0" smtClean="0">
                <a:sym typeface="Symbol" pitchFamily="18" charset="2"/>
              </a:rPr>
              <a:t>	</a:t>
            </a:r>
            <a:r>
              <a:rPr lang="en-US" altLang="zh-CN" i="1" dirty="0" smtClean="0"/>
              <a:t>O(N</a:t>
            </a:r>
            <a:r>
              <a:rPr lang="en-US" altLang="zh-CN" i="1" dirty="0"/>
              <a:t>)</a:t>
            </a:r>
            <a:r>
              <a:rPr lang="zh-CN" altLang="en-US" dirty="0"/>
              <a:t>次</a:t>
            </a:r>
            <a:r>
              <a:rPr lang="en-US" altLang="zh-CN" dirty="0"/>
              <a:t>Push/Pop</a:t>
            </a:r>
            <a:r>
              <a:rPr lang="zh-CN" altLang="en-US" dirty="0"/>
              <a:t>操作</a:t>
            </a:r>
            <a:r>
              <a:rPr lang="en-US" altLang="zh-CN" dirty="0"/>
              <a:t>, </a:t>
            </a:r>
            <a:r>
              <a:rPr lang="en-US" altLang="zh-CN" i="1" dirty="0"/>
              <a:t>O</a:t>
            </a:r>
            <a:r>
              <a:rPr lang="en-US" altLang="zh-CN" dirty="0"/>
              <a:t>(</a:t>
            </a:r>
            <a:r>
              <a:rPr lang="en-US" altLang="zh-CN" i="1" dirty="0"/>
              <a:t>N/B</a:t>
            </a:r>
            <a:r>
              <a:rPr lang="en-US" altLang="zh-CN" dirty="0"/>
              <a:t>)</a:t>
            </a:r>
            <a:r>
              <a:rPr lang="zh-CN" altLang="en-US" dirty="0"/>
              <a:t>次</a:t>
            </a:r>
            <a:r>
              <a:rPr lang="en-US" altLang="zh-CN" dirty="0"/>
              <a:t>I/O</a:t>
            </a:r>
            <a:r>
              <a:rPr lang="zh-CN" altLang="en-US" dirty="0"/>
              <a:t>操</a:t>
            </a:r>
            <a:r>
              <a:rPr lang="zh-CN" altLang="en-US" dirty="0" smtClean="0">
                <a:sym typeface="Symbol" pitchFamily="18" charset="2"/>
              </a:rPr>
              <a:t>作</a:t>
            </a:r>
            <a:endParaRPr lang="en-US" dirty="0" smtClean="0"/>
          </a:p>
        </p:txBody>
      </p:sp>
      <p:sp>
        <p:nvSpPr>
          <p:cNvPr id="16391" name="Rectangle 4"/>
          <p:cNvSpPr>
            <a:spLocks noChangeArrowheads="1"/>
          </p:cNvSpPr>
          <p:nvPr/>
        </p:nvSpPr>
        <p:spPr bwMode="auto">
          <a:xfrm rot="5400000">
            <a:off x="4477544" y="1677194"/>
            <a:ext cx="344487" cy="2955925"/>
          </a:xfrm>
          <a:prstGeom prst="rect">
            <a:avLst/>
          </a:prstGeom>
          <a:solidFill>
            <a:srgbClr val="FFFF00"/>
          </a:solidFill>
          <a:ln w="14288">
            <a:solidFill>
              <a:srgbClr val="000000"/>
            </a:solidFill>
            <a:miter lim="800000"/>
            <a:headEnd/>
            <a:tailEnd/>
          </a:ln>
        </p:spPr>
        <p:txBody>
          <a:bodyPr/>
          <a:lstStyle/>
          <a:p>
            <a:endParaRPr lang="da-DK"/>
          </a:p>
        </p:txBody>
      </p:sp>
      <p:sp>
        <p:nvSpPr>
          <p:cNvPr id="16392" name="Rectangle 5"/>
          <p:cNvSpPr>
            <a:spLocks noChangeArrowheads="1"/>
          </p:cNvSpPr>
          <p:nvPr/>
        </p:nvSpPr>
        <p:spPr bwMode="auto">
          <a:xfrm>
            <a:off x="2992438" y="2982913"/>
            <a:ext cx="179387" cy="344487"/>
          </a:xfrm>
          <a:prstGeom prst="rect">
            <a:avLst/>
          </a:prstGeom>
          <a:solidFill>
            <a:schemeClr val="bg1"/>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26" name="Rectangle 6"/>
          <p:cNvSpPr>
            <a:spLocks noChangeArrowheads="1"/>
          </p:cNvSpPr>
          <p:nvPr/>
        </p:nvSpPr>
        <p:spPr bwMode="auto">
          <a:xfrm>
            <a:off x="6127750" y="2982913"/>
            <a:ext cx="192088"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27" name="Rectangle 7"/>
          <p:cNvSpPr>
            <a:spLocks noChangeArrowheads="1"/>
          </p:cNvSpPr>
          <p:nvPr/>
        </p:nvSpPr>
        <p:spPr bwMode="auto">
          <a:xfrm rot="5400000">
            <a:off x="5207793" y="3912393"/>
            <a:ext cx="344488" cy="2955925"/>
          </a:xfrm>
          <a:prstGeom prst="rect">
            <a:avLst/>
          </a:prstGeom>
          <a:solidFill>
            <a:srgbClr val="FFFF00"/>
          </a:solidFill>
          <a:ln w="14288">
            <a:solidFill>
              <a:srgbClr val="000000"/>
            </a:solidFill>
            <a:miter lim="800000"/>
            <a:headEnd/>
            <a:tailEnd/>
          </a:ln>
        </p:spPr>
        <p:txBody>
          <a:bodyPr/>
          <a:lstStyle/>
          <a:p>
            <a:endParaRPr lang="da-DK"/>
          </a:p>
        </p:txBody>
      </p:sp>
      <p:sp>
        <p:nvSpPr>
          <p:cNvPr id="593928" name="Rectangle 8"/>
          <p:cNvSpPr>
            <a:spLocks noChangeArrowheads="1"/>
          </p:cNvSpPr>
          <p:nvPr/>
        </p:nvSpPr>
        <p:spPr bwMode="auto">
          <a:xfrm>
            <a:off x="3722686" y="5218112"/>
            <a:ext cx="179388" cy="341313"/>
          </a:xfrm>
          <a:prstGeom prst="rect">
            <a:avLst/>
          </a:prstGeom>
          <a:solidFill>
            <a:schemeClr val="bg1"/>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0" name="Rectangle 10"/>
          <p:cNvSpPr>
            <a:spLocks noChangeArrowheads="1"/>
          </p:cNvSpPr>
          <p:nvPr/>
        </p:nvSpPr>
        <p:spPr bwMode="auto">
          <a:xfrm>
            <a:off x="6122988" y="2982913"/>
            <a:ext cx="146050"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1" name="Rectangle 11"/>
          <p:cNvSpPr>
            <a:spLocks noChangeArrowheads="1"/>
          </p:cNvSpPr>
          <p:nvPr/>
        </p:nvSpPr>
        <p:spPr bwMode="auto">
          <a:xfrm>
            <a:off x="6124575" y="2982913"/>
            <a:ext cx="107950"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2" name="Rectangle 12"/>
          <p:cNvSpPr>
            <a:spLocks noChangeArrowheads="1"/>
          </p:cNvSpPr>
          <p:nvPr/>
        </p:nvSpPr>
        <p:spPr bwMode="auto">
          <a:xfrm>
            <a:off x="6124575" y="2982913"/>
            <a:ext cx="50800"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3" name="Rectangle 13"/>
          <p:cNvSpPr>
            <a:spLocks noChangeArrowheads="1"/>
          </p:cNvSpPr>
          <p:nvPr/>
        </p:nvSpPr>
        <p:spPr bwMode="auto">
          <a:xfrm>
            <a:off x="5935663" y="2982913"/>
            <a:ext cx="188912"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16400" name="Line 15"/>
          <p:cNvSpPr>
            <a:spLocks noChangeShapeType="1"/>
          </p:cNvSpPr>
          <p:nvPr/>
        </p:nvSpPr>
        <p:spPr bwMode="auto">
          <a:xfrm>
            <a:off x="2133600" y="3152775"/>
            <a:ext cx="561975" cy="0"/>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6401" name="Line 16"/>
          <p:cNvSpPr>
            <a:spLocks noChangeShapeType="1"/>
          </p:cNvSpPr>
          <p:nvPr/>
        </p:nvSpPr>
        <p:spPr bwMode="auto">
          <a:xfrm>
            <a:off x="6488113" y="3163888"/>
            <a:ext cx="561975" cy="0"/>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593937" name="Rectangle 17"/>
          <p:cNvSpPr>
            <a:spLocks noChangeArrowheads="1"/>
          </p:cNvSpPr>
          <p:nvPr/>
        </p:nvSpPr>
        <p:spPr bwMode="auto">
          <a:xfrm>
            <a:off x="3122613" y="2982913"/>
            <a:ext cx="50800"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8" name="Rectangle 18"/>
          <p:cNvSpPr>
            <a:spLocks noChangeArrowheads="1"/>
          </p:cNvSpPr>
          <p:nvPr/>
        </p:nvSpPr>
        <p:spPr bwMode="auto">
          <a:xfrm>
            <a:off x="3068638" y="2981325"/>
            <a:ext cx="107950" cy="344488"/>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39" name="Rectangle 19"/>
          <p:cNvSpPr>
            <a:spLocks noChangeArrowheads="1"/>
          </p:cNvSpPr>
          <p:nvPr/>
        </p:nvSpPr>
        <p:spPr bwMode="auto">
          <a:xfrm>
            <a:off x="3032125" y="2981325"/>
            <a:ext cx="146050" cy="344488"/>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40" name="Rectangle 20"/>
          <p:cNvSpPr>
            <a:spLocks noChangeArrowheads="1"/>
          </p:cNvSpPr>
          <p:nvPr/>
        </p:nvSpPr>
        <p:spPr bwMode="auto">
          <a:xfrm>
            <a:off x="2992438" y="2982913"/>
            <a:ext cx="188912" cy="344487"/>
          </a:xfrm>
          <a:prstGeom prst="rect">
            <a:avLst/>
          </a:prstGeom>
          <a:solidFill>
            <a:srgbClr val="FFFF00"/>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43" name="Rectangle 23"/>
          <p:cNvSpPr>
            <a:spLocks noChangeArrowheads="1"/>
          </p:cNvSpPr>
          <p:nvPr/>
        </p:nvSpPr>
        <p:spPr bwMode="auto">
          <a:xfrm>
            <a:off x="2814638" y="2981325"/>
            <a:ext cx="179387" cy="344488"/>
          </a:xfrm>
          <a:prstGeom prst="rect">
            <a:avLst/>
          </a:prstGeom>
          <a:solidFill>
            <a:schemeClr val="bg1"/>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593944" name="Rectangle 24"/>
          <p:cNvSpPr>
            <a:spLocks noChangeArrowheads="1"/>
          </p:cNvSpPr>
          <p:nvPr/>
        </p:nvSpPr>
        <p:spPr bwMode="auto">
          <a:xfrm rot="5400000">
            <a:off x="4299744" y="1675606"/>
            <a:ext cx="344488" cy="2955925"/>
          </a:xfrm>
          <a:prstGeom prst="rect">
            <a:avLst/>
          </a:prstGeom>
          <a:solidFill>
            <a:srgbClr val="FFFF00"/>
          </a:solidFill>
          <a:ln w="14288">
            <a:solidFill>
              <a:srgbClr val="000000"/>
            </a:solidFill>
            <a:miter lim="800000"/>
            <a:headEnd/>
            <a:tailEnd/>
          </a:ln>
        </p:spPr>
        <p:txBody>
          <a:bodyPr/>
          <a:lstStyle/>
          <a:p>
            <a:endParaRPr lang="da-DK"/>
          </a:p>
        </p:txBody>
      </p:sp>
      <p:sp>
        <p:nvSpPr>
          <p:cNvPr id="593945" name="Line 25"/>
          <p:cNvSpPr>
            <a:spLocks noChangeShapeType="1"/>
          </p:cNvSpPr>
          <p:nvPr/>
        </p:nvSpPr>
        <p:spPr bwMode="auto">
          <a:xfrm>
            <a:off x="2873374" y="5307012"/>
            <a:ext cx="561975" cy="0"/>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593946" name="Line 26"/>
          <p:cNvSpPr>
            <a:spLocks noChangeShapeType="1"/>
          </p:cNvSpPr>
          <p:nvPr/>
        </p:nvSpPr>
        <p:spPr bwMode="auto">
          <a:xfrm>
            <a:off x="2873374" y="5492750"/>
            <a:ext cx="561975" cy="0"/>
          </a:xfrm>
          <a:prstGeom prst="line">
            <a:avLst/>
          </a:prstGeom>
          <a:noFill/>
          <a:ln w="17463">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6410" name="Text Box 27"/>
          <p:cNvSpPr txBox="1">
            <a:spLocks noChangeArrowheads="1"/>
          </p:cNvSpPr>
          <p:nvPr/>
        </p:nvSpPr>
        <p:spPr bwMode="auto">
          <a:xfrm>
            <a:off x="1417638" y="2890838"/>
            <a:ext cx="727075" cy="427037"/>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17463"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i="0" dirty="0"/>
              <a:t>Push</a:t>
            </a:r>
          </a:p>
        </p:txBody>
      </p:sp>
      <p:sp>
        <p:nvSpPr>
          <p:cNvPr id="16411" name="Text Box 28"/>
          <p:cNvSpPr txBox="1">
            <a:spLocks noChangeArrowheads="1"/>
          </p:cNvSpPr>
          <p:nvPr/>
        </p:nvSpPr>
        <p:spPr bwMode="auto">
          <a:xfrm>
            <a:off x="7126288" y="2916238"/>
            <a:ext cx="619125" cy="427037"/>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17463"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i="0"/>
              <a:t>Pop</a:t>
            </a:r>
          </a:p>
        </p:txBody>
      </p:sp>
      <p:sp>
        <p:nvSpPr>
          <p:cNvPr id="26"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a:t>
            </a:r>
            <a:r>
              <a:rPr kumimoji="1" lang="zh-CN" altLang="en-US" dirty="0" smtClean="0"/>
              <a:t>排序问题</a:t>
            </a:r>
            <a:endParaRPr kumimoji="1" lang="zh-CN" altLang="en-US" dirty="0"/>
          </a:p>
        </p:txBody>
      </p:sp>
      <p:sp>
        <p:nvSpPr>
          <p:cNvPr id="2" name="文本框 1"/>
          <p:cNvSpPr txBox="1"/>
          <p:nvPr/>
        </p:nvSpPr>
        <p:spPr>
          <a:xfrm>
            <a:off x="2309295" y="5101192"/>
            <a:ext cx="639919" cy="369332"/>
          </a:xfrm>
          <a:prstGeom prst="rect">
            <a:avLst/>
          </a:prstGeom>
          <a:noFill/>
        </p:spPr>
        <p:txBody>
          <a:bodyPr wrap="none" rtlCol="0">
            <a:spAutoFit/>
          </a:bodyPr>
          <a:lstStyle/>
          <a:p>
            <a:r>
              <a:rPr lang="en-US" altLang="zh-CN" dirty="0" smtClean="0"/>
              <a:t>push</a:t>
            </a:r>
            <a:endParaRPr lang="zh-CN" altLang="en-US" dirty="0"/>
          </a:p>
        </p:txBody>
      </p:sp>
      <p:sp>
        <p:nvSpPr>
          <p:cNvPr id="27" name="文本框 26"/>
          <p:cNvSpPr txBox="1"/>
          <p:nvPr/>
        </p:nvSpPr>
        <p:spPr>
          <a:xfrm>
            <a:off x="2354180" y="5297487"/>
            <a:ext cx="550151" cy="369332"/>
          </a:xfrm>
          <a:prstGeom prst="rect">
            <a:avLst/>
          </a:prstGeom>
          <a:noFill/>
        </p:spPr>
        <p:txBody>
          <a:bodyPr wrap="none" rtlCol="0">
            <a:spAutoFit/>
          </a:bodyPr>
          <a:lstStyle/>
          <a:p>
            <a:r>
              <a:rPr lang="en-US" altLang="zh-CN" dirty="0" smtClean="0"/>
              <a:t>pop</a:t>
            </a:r>
            <a:endParaRPr lang="zh-CN" altLang="en-US" dirty="0"/>
          </a:p>
        </p:txBody>
      </p:sp>
    </p:spTree>
    <p:extLst>
      <p:ext uri="{BB962C8B-B14F-4D97-AF65-F5344CB8AC3E}">
        <p14:creationId xmlns:p14="http://schemas.microsoft.com/office/powerpoint/2010/main" val="1050306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1000" fill="hold"/>
                                        <p:tgtEl>
                                          <p:spTgt spid="593926"/>
                                        </p:tgtEl>
                                        <p:attrNameLst>
                                          <p:attrName>fillcolor</p:attrName>
                                        </p:attrNameLst>
                                      </p:cBhvr>
                                      <p:to>
                                        <a:schemeClr val="bg1"/>
                                      </p:to>
                                    </p:animClr>
                                    <p:set>
                                      <p:cBhvr>
                                        <p:cTn id="7" dur="1000" fill="hold"/>
                                        <p:tgtEl>
                                          <p:spTgt spid="593926"/>
                                        </p:tgtEl>
                                        <p:attrNameLst>
                                          <p:attrName>fill.type</p:attrName>
                                        </p:attrNameLst>
                                      </p:cBhvr>
                                      <p:to>
                                        <p:strVal val="solid"/>
                                      </p:to>
                                    </p:set>
                                    <p:set>
                                      <p:cBhvr>
                                        <p:cTn id="8" dur="1000" fill="hold"/>
                                        <p:tgtEl>
                                          <p:spTgt spid="593926"/>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593930"/>
                                        </p:tgtEl>
                                        <p:attrNameLst>
                                          <p:attrName>style.visibility</p:attrName>
                                        </p:attrNameLst>
                                      </p:cBhvr>
                                      <p:to>
                                        <p:strVal val="visible"/>
                                      </p:to>
                                    </p:set>
                                    <p:animEffect transition="in" filter="fade">
                                      <p:cBhvr>
                                        <p:cTn id="11" dur="1000"/>
                                        <p:tgtEl>
                                          <p:spTgt spid="5939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1" nodeType="clickEffect">
                                  <p:stCondLst>
                                    <p:cond delay="0"/>
                                  </p:stCondLst>
                                  <p:childTnLst>
                                    <p:animEffect transition="out" filter="fade">
                                      <p:cBhvr>
                                        <p:cTn id="15" dur="1000"/>
                                        <p:tgtEl>
                                          <p:spTgt spid="593930"/>
                                        </p:tgtEl>
                                      </p:cBhvr>
                                    </p:animEffect>
                                    <p:set>
                                      <p:cBhvr>
                                        <p:cTn id="16" dur="1" fill="hold">
                                          <p:stCondLst>
                                            <p:cond delay="999"/>
                                          </p:stCondLst>
                                        </p:cTn>
                                        <p:tgtEl>
                                          <p:spTgt spid="593930"/>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593931"/>
                                        </p:tgtEl>
                                        <p:attrNameLst>
                                          <p:attrName>style.visibility</p:attrName>
                                        </p:attrNameLst>
                                      </p:cBhvr>
                                      <p:to>
                                        <p:strVal val="visible"/>
                                      </p:to>
                                    </p:set>
                                    <p:animEffect transition="in" filter="fade">
                                      <p:cBhvr>
                                        <p:cTn id="19" dur="1000"/>
                                        <p:tgtEl>
                                          <p:spTgt spid="59393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grpId="1" nodeType="clickEffect">
                                  <p:stCondLst>
                                    <p:cond delay="0"/>
                                  </p:stCondLst>
                                  <p:childTnLst>
                                    <p:animEffect transition="out" filter="fade">
                                      <p:cBhvr>
                                        <p:cTn id="23" dur="1000"/>
                                        <p:tgtEl>
                                          <p:spTgt spid="593931"/>
                                        </p:tgtEl>
                                      </p:cBhvr>
                                    </p:animEffect>
                                    <p:set>
                                      <p:cBhvr>
                                        <p:cTn id="24" dur="1" fill="hold">
                                          <p:stCondLst>
                                            <p:cond delay="999"/>
                                          </p:stCondLst>
                                        </p:cTn>
                                        <p:tgtEl>
                                          <p:spTgt spid="59393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593932"/>
                                        </p:tgtEl>
                                        <p:attrNameLst>
                                          <p:attrName>style.visibility</p:attrName>
                                        </p:attrNameLst>
                                      </p:cBhvr>
                                      <p:to>
                                        <p:strVal val="visible"/>
                                      </p:to>
                                    </p:set>
                                    <p:animEffect transition="in" filter="fade">
                                      <p:cBhvr>
                                        <p:cTn id="27" dur="1000"/>
                                        <p:tgtEl>
                                          <p:spTgt spid="5939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1" nodeType="clickEffect">
                                  <p:stCondLst>
                                    <p:cond delay="0"/>
                                  </p:stCondLst>
                                  <p:childTnLst>
                                    <p:animEffect transition="out" filter="fade">
                                      <p:cBhvr>
                                        <p:cTn id="31" dur="1000"/>
                                        <p:tgtEl>
                                          <p:spTgt spid="593932"/>
                                        </p:tgtEl>
                                      </p:cBhvr>
                                    </p:animEffect>
                                    <p:set>
                                      <p:cBhvr>
                                        <p:cTn id="32" dur="1" fill="hold">
                                          <p:stCondLst>
                                            <p:cond delay="999"/>
                                          </p:stCondLst>
                                        </p:cTn>
                                        <p:tgtEl>
                                          <p:spTgt spid="59393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1000"/>
                                        <p:tgtEl>
                                          <p:spTgt spid="593926"/>
                                        </p:tgtEl>
                                      </p:cBhvr>
                                    </p:animEffect>
                                    <p:set>
                                      <p:cBhvr>
                                        <p:cTn id="37" dur="1" fill="hold">
                                          <p:stCondLst>
                                            <p:cond delay="999"/>
                                          </p:stCondLst>
                                        </p:cTn>
                                        <p:tgtEl>
                                          <p:spTgt spid="593926"/>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593933"/>
                                        </p:tgtEl>
                                        <p:attrNameLst>
                                          <p:attrName>style.visibility</p:attrName>
                                        </p:attrNameLst>
                                      </p:cBhvr>
                                      <p:to>
                                        <p:strVal val="visible"/>
                                      </p:to>
                                    </p:set>
                                    <p:animEffect transition="in" filter="fade">
                                      <p:cBhvr>
                                        <p:cTn id="40" dur="1000"/>
                                        <p:tgtEl>
                                          <p:spTgt spid="59393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93937"/>
                                        </p:tgtEl>
                                        <p:attrNameLst>
                                          <p:attrName>style.visibility</p:attrName>
                                        </p:attrNameLst>
                                      </p:cBhvr>
                                      <p:to>
                                        <p:strVal val="visible"/>
                                      </p:to>
                                    </p:set>
                                    <p:animEffect transition="in" filter="fade">
                                      <p:cBhvr>
                                        <p:cTn id="45" dur="1000"/>
                                        <p:tgtEl>
                                          <p:spTgt spid="5939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grpId="1" nodeType="clickEffect">
                                  <p:stCondLst>
                                    <p:cond delay="0"/>
                                  </p:stCondLst>
                                  <p:childTnLst>
                                    <p:animEffect transition="out" filter="fade">
                                      <p:cBhvr>
                                        <p:cTn id="49" dur="1000"/>
                                        <p:tgtEl>
                                          <p:spTgt spid="593937"/>
                                        </p:tgtEl>
                                      </p:cBhvr>
                                    </p:animEffect>
                                    <p:set>
                                      <p:cBhvr>
                                        <p:cTn id="50" dur="1" fill="hold">
                                          <p:stCondLst>
                                            <p:cond delay="999"/>
                                          </p:stCondLst>
                                        </p:cTn>
                                        <p:tgtEl>
                                          <p:spTgt spid="59393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593938"/>
                                        </p:tgtEl>
                                        <p:attrNameLst>
                                          <p:attrName>style.visibility</p:attrName>
                                        </p:attrNameLst>
                                      </p:cBhvr>
                                      <p:to>
                                        <p:strVal val="visible"/>
                                      </p:to>
                                    </p:set>
                                    <p:animEffect transition="in" filter="fade">
                                      <p:cBhvr>
                                        <p:cTn id="53" dur="1000"/>
                                        <p:tgtEl>
                                          <p:spTgt spid="5939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1" nodeType="clickEffect">
                                  <p:stCondLst>
                                    <p:cond delay="0"/>
                                  </p:stCondLst>
                                  <p:childTnLst>
                                    <p:animEffect transition="out" filter="fade">
                                      <p:cBhvr>
                                        <p:cTn id="57" dur="1000"/>
                                        <p:tgtEl>
                                          <p:spTgt spid="593938"/>
                                        </p:tgtEl>
                                      </p:cBhvr>
                                    </p:animEffect>
                                    <p:set>
                                      <p:cBhvr>
                                        <p:cTn id="58" dur="1" fill="hold">
                                          <p:stCondLst>
                                            <p:cond delay="999"/>
                                          </p:stCondLst>
                                        </p:cTn>
                                        <p:tgtEl>
                                          <p:spTgt spid="593938"/>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593939"/>
                                        </p:tgtEl>
                                        <p:attrNameLst>
                                          <p:attrName>style.visibility</p:attrName>
                                        </p:attrNameLst>
                                      </p:cBhvr>
                                      <p:to>
                                        <p:strVal val="visible"/>
                                      </p:to>
                                    </p:set>
                                    <p:animEffect transition="in" filter="fade">
                                      <p:cBhvr>
                                        <p:cTn id="61" dur="1000"/>
                                        <p:tgtEl>
                                          <p:spTgt spid="59393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1" nodeType="clickEffect">
                                  <p:stCondLst>
                                    <p:cond delay="0"/>
                                  </p:stCondLst>
                                  <p:childTnLst>
                                    <p:animEffect transition="out" filter="fade">
                                      <p:cBhvr>
                                        <p:cTn id="65" dur="1000"/>
                                        <p:tgtEl>
                                          <p:spTgt spid="593939"/>
                                        </p:tgtEl>
                                      </p:cBhvr>
                                    </p:animEffect>
                                    <p:set>
                                      <p:cBhvr>
                                        <p:cTn id="66" dur="1" fill="hold">
                                          <p:stCondLst>
                                            <p:cond delay="999"/>
                                          </p:stCondLst>
                                        </p:cTn>
                                        <p:tgtEl>
                                          <p:spTgt spid="593939"/>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593940"/>
                                        </p:tgtEl>
                                        <p:attrNameLst>
                                          <p:attrName>style.visibility</p:attrName>
                                        </p:attrNameLst>
                                      </p:cBhvr>
                                      <p:to>
                                        <p:strVal val="visible"/>
                                      </p:to>
                                    </p:set>
                                    <p:animEffect transition="in" filter="fade">
                                      <p:cBhvr>
                                        <p:cTn id="69" dur="1000"/>
                                        <p:tgtEl>
                                          <p:spTgt spid="59394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93943"/>
                                        </p:tgtEl>
                                        <p:attrNameLst>
                                          <p:attrName>style.visibility</p:attrName>
                                        </p:attrNameLst>
                                      </p:cBhvr>
                                      <p:to>
                                        <p:strVal val="visible"/>
                                      </p:to>
                                    </p:set>
                                    <p:animEffect transition="in" filter="fade">
                                      <p:cBhvr>
                                        <p:cTn id="74" dur="1000"/>
                                        <p:tgtEl>
                                          <p:spTgt spid="5939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93944"/>
                                        </p:tgtEl>
                                        <p:attrNameLst>
                                          <p:attrName>style.visibility</p:attrName>
                                        </p:attrNameLst>
                                      </p:cBhvr>
                                      <p:to>
                                        <p:strVal val="visible"/>
                                      </p:to>
                                    </p:set>
                                    <p:animEffect transition="in" filter="fade">
                                      <p:cBhvr>
                                        <p:cTn id="77" dur="1000"/>
                                        <p:tgtEl>
                                          <p:spTgt spid="59394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593923">
                                            <p:txEl>
                                              <p:pRg st="3" end="3"/>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93923">
                                            <p:txEl>
                                              <p:pRg st="4" end="4"/>
                                            </p:txEl>
                                          </p:spTgt>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593923">
                                            <p:txEl>
                                              <p:pRg st="5" end="5"/>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93923">
                                            <p:txEl>
                                              <p:pRg st="6" end="6"/>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9392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9392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394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9394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593923">
                                            <p:txEl>
                                              <p:pRg st="7" end="7"/>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93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6" grpId="0" animBg="1"/>
      <p:bldP spid="593927" grpId="0" animBg="1"/>
      <p:bldP spid="593928" grpId="0" animBg="1"/>
      <p:bldP spid="593930" grpId="0" animBg="1"/>
      <p:bldP spid="593930" grpId="1" animBg="1"/>
      <p:bldP spid="593931" grpId="0" animBg="1"/>
      <p:bldP spid="593931" grpId="1" animBg="1"/>
      <p:bldP spid="593932" grpId="0" animBg="1"/>
      <p:bldP spid="593932" grpId="1" animBg="1"/>
      <p:bldP spid="593933" grpId="0" animBg="1"/>
      <p:bldP spid="593937" grpId="0" animBg="1"/>
      <p:bldP spid="593937" grpId="1" animBg="1"/>
      <p:bldP spid="593938" grpId="0" animBg="1"/>
      <p:bldP spid="593938" grpId="1" animBg="1"/>
      <p:bldP spid="593939" grpId="0" animBg="1"/>
      <p:bldP spid="593939" grpId="1" animBg="1"/>
      <p:bldP spid="593940" grpId="0" animBg="1"/>
      <p:bldP spid="593943" grpId="0" animBg="1"/>
      <p:bldP spid="593944" grpId="0" animBg="1"/>
      <p:bldP spid="593945" grpId="0" animBg="1"/>
      <p:bldP spid="593946" grpId="0" animBg="1"/>
      <p:bldP spid="2"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type="body" idx="1"/>
          </p:nvPr>
        </p:nvSpPr>
        <p:spPr>
          <a:xfrm>
            <a:off x="533400" y="1295400"/>
            <a:ext cx="8077200" cy="5486400"/>
          </a:xfrm>
        </p:spPr>
        <p:txBody>
          <a:bodyPr>
            <a:normAutofit/>
          </a:bodyPr>
          <a:lstStyle/>
          <a:p>
            <a:pPr eaLnBrk="1" hangingPunct="1">
              <a:buClr>
                <a:schemeClr val="tx1"/>
              </a:buClr>
            </a:pPr>
            <a:r>
              <a:rPr lang="en-US" dirty="0" smtClean="0"/>
              <a:t>Merge-Sort: &lt; </a:t>
            </a:r>
            <a:r>
              <a:rPr lang="en-US" i="1" dirty="0" smtClean="0"/>
              <a:t>M/B</a:t>
            </a:r>
            <a:r>
              <a:rPr lang="zh-CN" altLang="en-US" dirty="0" smtClean="0"/>
              <a:t>个有序数据</a:t>
            </a:r>
            <a:r>
              <a:rPr lang="en-US" dirty="0" smtClean="0"/>
              <a:t>(</a:t>
            </a:r>
            <a:r>
              <a:rPr lang="zh-CN" altLang="en-US" dirty="0" smtClean="0"/>
              <a:t>队列</a:t>
            </a:r>
            <a:r>
              <a:rPr lang="en-US" dirty="0" smtClean="0"/>
              <a:t>)</a:t>
            </a:r>
            <a:r>
              <a:rPr lang="zh-CN" altLang="en-US" dirty="0" smtClean="0"/>
              <a:t>可用</a:t>
            </a:r>
            <a:r>
              <a:rPr lang="en-US" i="1" dirty="0" smtClean="0"/>
              <a:t>O</a:t>
            </a:r>
            <a:r>
              <a:rPr lang="en-US" dirty="0" smtClean="0"/>
              <a:t>(</a:t>
            </a:r>
            <a:r>
              <a:rPr lang="en-US" i="1" dirty="0" smtClean="0"/>
              <a:t>N/B</a:t>
            </a:r>
            <a:r>
              <a:rPr lang="en-US" dirty="0" smtClean="0"/>
              <a:t>)</a:t>
            </a:r>
            <a:r>
              <a:rPr lang="zh-CN" altLang="en-US" dirty="0" smtClean="0"/>
              <a:t>次</a:t>
            </a:r>
            <a:r>
              <a:rPr lang="en-US" dirty="0" smtClean="0"/>
              <a:t>I/O</a:t>
            </a:r>
            <a:r>
              <a:rPr lang="zh-CN" altLang="en-US" dirty="0" smtClean="0">
                <a:solidFill>
                  <a:srgbClr val="FF0000"/>
                </a:solidFill>
              </a:rPr>
              <a:t>归并</a:t>
            </a:r>
            <a:r>
              <a:rPr lang="en-US" altLang="zh-CN" dirty="0" smtClean="0"/>
              <a:t> </a:t>
            </a:r>
            <a:endParaRPr lang="en-US" dirty="0" smtClean="0"/>
          </a:p>
          <a:p>
            <a:pPr eaLnBrk="1" hangingPunct="1">
              <a:buClr>
                <a:schemeClr val="tx1"/>
              </a:buClr>
              <a:buFontTx/>
              <a:buNone/>
            </a:pPr>
            <a:endParaRPr lang="en-US" dirty="0" smtClean="0"/>
          </a:p>
          <a:p>
            <a:pPr eaLnBrk="1" hangingPunct="1">
              <a:buClr>
                <a:schemeClr val="tx1"/>
              </a:buClr>
            </a:pPr>
            <a:endParaRPr lang="en-US" dirty="0" smtClean="0"/>
          </a:p>
          <a:p>
            <a:pPr eaLnBrk="1" hangingPunct="1">
              <a:buClr>
                <a:schemeClr val="tx1"/>
              </a:buClr>
            </a:pPr>
            <a:endParaRPr lang="en-US" dirty="0" smtClean="0"/>
          </a:p>
          <a:p>
            <a:pPr>
              <a:buClr>
                <a:schemeClr val="tx1"/>
              </a:buClr>
            </a:pPr>
            <a:r>
              <a:rPr lang="en-US" altLang="zh-CN" dirty="0" smtClean="0"/>
              <a:t>Distribution-Sort: </a:t>
            </a:r>
            <a:r>
              <a:rPr lang="zh-CN" altLang="en-US" dirty="0" smtClean="0"/>
              <a:t>无序数据</a:t>
            </a:r>
            <a:r>
              <a:rPr lang="en-US" altLang="zh-CN" dirty="0" smtClean="0"/>
              <a:t>(</a:t>
            </a:r>
            <a:r>
              <a:rPr lang="zh-CN" altLang="zh-CN" dirty="0" smtClean="0"/>
              <a:t>队列</a:t>
            </a:r>
            <a:r>
              <a:rPr lang="en-US" altLang="zh-CN" dirty="0" smtClean="0"/>
              <a:t>)</a:t>
            </a:r>
            <a:r>
              <a:rPr lang="zh-CN" altLang="zh-CN" dirty="0" smtClean="0"/>
              <a:t>可用</a:t>
            </a:r>
            <a:r>
              <a:rPr lang="en-US" altLang="zh-CN" dirty="0" smtClean="0"/>
              <a:t>&lt; </a:t>
            </a:r>
            <a:r>
              <a:rPr lang="en-US" altLang="zh-CN" i="1" dirty="0" smtClean="0"/>
              <a:t>M/B</a:t>
            </a:r>
            <a:r>
              <a:rPr lang="zh-CN" altLang="en-US" dirty="0"/>
              <a:t>个</a:t>
            </a:r>
            <a:r>
              <a:rPr lang="zh-CN" altLang="en-US" dirty="0" smtClean="0"/>
              <a:t>分割元素用</a:t>
            </a:r>
            <a:r>
              <a:rPr lang="en-US" altLang="zh-CN" i="1" dirty="0" smtClean="0"/>
              <a:t>O</a:t>
            </a:r>
            <a:r>
              <a:rPr lang="en-US" altLang="zh-CN" dirty="0" smtClean="0"/>
              <a:t>(</a:t>
            </a:r>
            <a:r>
              <a:rPr lang="en-US" altLang="zh-CN" i="1" dirty="0" smtClean="0"/>
              <a:t>N/B</a:t>
            </a:r>
            <a:r>
              <a:rPr lang="en-US" altLang="zh-CN" dirty="0" smtClean="0"/>
              <a:t>)</a:t>
            </a:r>
            <a:r>
              <a:rPr lang="zh-CN" altLang="en-US" dirty="0" smtClean="0"/>
              <a:t>次</a:t>
            </a:r>
            <a:r>
              <a:rPr lang="en-US" altLang="zh-CN" dirty="0" smtClean="0"/>
              <a:t>I/O</a:t>
            </a:r>
            <a:r>
              <a:rPr lang="zh-CN" altLang="en-US" dirty="0" smtClean="0">
                <a:solidFill>
                  <a:srgbClr val="FF0000"/>
                </a:solidFill>
              </a:rPr>
              <a:t>分划</a:t>
            </a:r>
            <a:endParaRPr lang="en-US" dirty="0" smtClean="0">
              <a:solidFill>
                <a:srgbClr val="FF0000"/>
              </a:solidFill>
            </a:endParaRPr>
          </a:p>
        </p:txBody>
      </p:sp>
      <p:grpSp>
        <p:nvGrpSpPr>
          <p:cNvPr id="3" name="组合 2"/>
          <p:cNvGrpSpPr>
            <a:grpSpLocks noChangeAspect="1"/>
          </p:cNvGrpSpPr>
          <p:nvPr/>
        </p:nvGrpSpPr>
        <p:grpSpPr>
          <a:xfrm>
            <a:off x="2209800" y="2438400"/>
            <a:ext cx="1800000" cy="1635013"/>
            <a:chOff x="2613025" y="1787525"/>
            <a:chExt cx="2112963" cy="1919288"/>
          </a:xfrm>
        </p:grpSpPr>
        <p:sp>
          <p:nvSpPr>
            <p:cNvPr id="17415" name="Rectangle 5"/>
            <p:cNvSpPr>
              <a:spLocks noChangeArrowheads="1"/>
            </p:cNvSpPr>
            <p:nvPr/>
          </p:nvSpPr>
          <p:spPr bwMode="auto">
            <a:xfrm>
              <a:off x="2613025" y="2439988"/>
              <a:ext cx="2112963" cy="346075"/>
            </a:xfrm>
            <a:prstGeom prst="rect">
              <a:avLst/>
            </a:prstGeom>
            <a:solidFill>
              <a:srgbClr val="57FF03"/>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17416" name="Rectangle 6"/>
            <p:cNvSpPr>
              <a:spLocks noChangeArrowheads="1"/>
            </p:cNvSpPr>
            <p:nvPr/>
          </p:nvSpPr>
          <p:spPr bwMode="auto">
            <a:xfrm>
              <a:off x="2659063" y="2501900"/>
              <a:ext cx="2020887" cy="223838"/>
            </a:xfrm>
            <a:prstGeom prst="rect">
              <a:avLst/>
            </a:prstGeom>
            <a:solidFill>
              <a:srgbClr val="FFFF00"/>
            </a:solidFill>
            <a:ln w="14288">
              <a:solidFill>
                <a:srgbClr val="000000"/>
              </a:solidFill>
              <a:miter lim="800000"/>
              <a:headEnd/>
              <a:tailEnd/>
            </a:ln>
          </p:spPr>
          <p:txBody>
            <a:bodyPr/>
            <a:lstStyle/>
            <a:p>
              <a:endParaRPr lang="da-DK"/>
            </a:p>
          </p:txBody>
        </p:sp>
        <p:sp>
          <p:nvSpPr>
            <p:cNvPr id="17417" name="Rectangle 7"/>
            <p:cNvSpPr>
              <a:spLocks noChangeArrowheads="1"/>
            </p:cNvSpPr>
            <p:nvPr/>
          </p:nvSpPr>
          <p:spPr bwMode="auto">
            <a:xfrm>
              <a:off x="2660650" y="1787525"/>
              <a:ext cx="185738" cy="576263"/>
            </a:xfrm>
            <a:prstGeom prst="rect">
              <a:avLst/>
            </a:prstGeom>
            <a:solidFill>
              <a:srgbClr val="FFFF00"/>
            </a:solidFill>
            <a:ln w="14288">
              <a:solidFill>
                <a:srgbClr val="000000"/>
              </a:solidFill>
              <a:miter lim="800000"/>
              <a:headEnd/>
              <a:tailEnd/>
            </a:ln>
          </p:spPr>
          <p:txBody>
            <a:bodyPr/>
            <a:lstStyle/>
            <a:p>
              <a:endParaRPr lang="da-DK"/>
            </a:p>
          </p:txBody>
        </p:sp>
        <p:sp>
          <p:nvSpPr>
            <p:cNvPr id="17418" name="Rectangle 8"/>
            <p:cNvSpPr>
              <a:spLocks noChangeArrowheads="1"/>
            </p:cNvSpPr>
            <p:nvPr/>
          </p:nvSpPr>
          <p:spPr bwMode="auto">
            <a:xfrm>
              <a:off x="2887663" y="1787525"/>
              <a:ext cx="187325" cy="576263"/>
            </a:xfrm>
            <a:prstGeom prst="rect">
              <a:avLst/>
            </a:prstGeom>
            <a:solidFill>
              <a:srgbClr val="FFFF00"/>
            </a:solidFill>
            <a:ln w="14288">
              <a:solidFill>
                <a:srgbClr val="000000"/>
              </a:solidFill>
              <a:miter lim="800000"/>
              <a:headEnd/>
              <a:tailEnd/>
            </a:ln>
          </p:spPr>
          <p:txBody>
            <a:bodyPr/>
            <a:lstStyle/>
            <a:p>
              <a:endParaRPr lang="da-DK"/>
            </a:p>
          </p:txBody>
        </p:sp>
        <p:sp>
          <p:nvSpPr>
            <p:cNvPr id="17419" name="Rectangle 9"/>
            <p:cNvSpPr>
              <a:spLocks noChangeArrowheads="1"/>
            </p:cNvSpPr>
            <p:nvPr/>
          </p:nvSpPr>
          <p:spPr bwMode="auto">
            <a:xfrm>
              <a:off x="3117850" y="1787525"/>
              <a:ext cx="185738"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0" name="Rectangle 10"/>
            <p:cNvSpPr>
              <a:spLocks noChangeArrowheads="1"/>
            </p:cNvSpPr>
            <p:nvPr/>
          </p:nvSpPr>
          <p:spPr bwMode="auto">
            <a:xfrm>
              <a:off x="3348038" y="1787525"/>
              <a:ext cx="185737"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1" name="Rectangle 11"/>
            <p:cNvSpPr>
              <a:spLocks noChangeArrowheads="1"/>
            </p:cNvSpPr>
            <p:nvPr/>
          </p:nvSpPr>
          <p:spPr bwMode="auto">
            <a:xfrm>
              <a:off x="3578225" y="1787525"/>
              <a:ext cx="185738"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2" name="Rectangle 12"/>
            <p:cNvSpPr>
              <a:spLocks noChangeArrowheads="1"/>
            </p:cNvSpPr>
            <p:nvPr/>
          </p:nvSpPr>
          <p:spPr bwMode="auto">
            <a:xfrm>
              <a:off x="3806825" y="1787525"/>
              <a:ext cx="185738"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3" name="Rectangle 13"/>
            <p:cNvSpPr>
              <a:spLocks noChangeArrowheads="1"/>
            </p:cNvSpPr>
            <p:nvPr/>
          </p:nvSpPr>
          <p:spPr bwMode="auto">
            <a:xfrm>
              <a:off x="4037013" y="1787525"/>
              <a:ext cx="185737"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4" name="Rectangle 14"/>
            <p:cNvSpPr>
              <a:spLocks noChangeArrowheads="1"/>
            </p:cNvSpPr>
            <p:nvPr/>
          </p:nvSpPr>
          <p:spPr bwMode="auto">
            <a:xfrm>
              <a:off x="4267200" y="1787525"/>
              <a:ext cx="185738" cy="576263"/>
            </a:xfrm>
            <a:prstGeom prst="rect">
              <a:avLst/>
            </a:prstGeom>
            <a:solidFill>
              <a:srgbClr val="FFFF00"/>
            </a:solidFill>
            <a:ln w="14288">
              <a:solidFill>
                <a:srgbClr val="000000"/>
              </a:solidFill>
              <a:miter lim="800000"/>
              <a:headEnd/>
              <a:tailEnd/>
            </a:ln>
          </p:spPr>
          <p:txBody>
            <a:bodyPr/>
            <a:lstStyle/>
            <a:p>
              <a:endParaRPr lang="da-DK"/>
            </a:p>
          </p:txBody>
        </p:sp>
        <p:sp>
          <p:nvSpPr>
            <p:cNvPr id="17425" name="Rectangle 15"/>
            <p:cNvSpPr>
              <a:spLocks noChangeArrowheads="1"/>
            </p:cNvSpPr>
            <p:nvPr/>
          </p:nvSpPr>
          <p:spPr bwMode="auto">
            <a:xfrm>
              <a:off x="4495800" y="2862263"/>
              <a:ext cx="184150" cy="844550"/>
            </a:xfrm>
            <a:prstGeom prst="rect">
              <a:avLst/>
            </a:prstGeom>
            <a:solidFill>
              <a:srgbClr val="FFFF00"/>
            </a:solidFill>
            <a:ln w="14288">
              <a:solidFill>
                <a:srgbClr val="000000"/>
              </a:solidFill>
              <a:miter lim="800000"/>
              <a:headEnd/>
              <a:tailEnd/>
            </a:ln>
          </p:spPr>
          <p:txBody>
            <a:bodyPr/>
            <a:lstStyle/>
            <a:p>
              <a:endParaRPr lang="da-DK"/>
            </a:p>
          </p:txBody>
        </p:sp>
        <p:sp>
          <p:nvSpPr>
            <p:cNvPr id="17426" name="Line 16"/>
            <p:cNvSpPr>
              <a:spLocks noChangeShapeType="1"/>
            </p:cNvSpPr>
            <p:nvPr/>
          </p:nvSpPr>
          <p:spPr bwMode="auto">
            <a:xfrm>
              <a:off x="2887663"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27" name="Line 17"/>
            <p:cNvSpPr>
              <a:spLocks noChangeShapeType="1"/>
            </p:cNvSpPr>
            <p:nvPr/>
          </p:nvSpPr>
          <p:spPr bwMode="auto">
            <a:xfrm>
              <a:off x="3117850"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28" name="Line 18"/>
            <p:cNvSpPr>
              <a:spLocks noChangeShapeType="1"/>
            </p:cNvSpPr>
            <p:nvPr/>
          </p:nvSpPr>
          <p:spPr bwMode="auto">
            <a:xfrm>
              <a:off x="3348038"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29" name="Line 19"/>
            <p:cNvSpPr>
              <a:spLocks noChangeShapeType="1"/>
            </p:cNvSpPr>
            <p:nvPr/>
          </p:nvSpPr>
          <p:spPr bwMode="auto">
            <a:xfrm>
              <a:off x="3578225"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0" name="Line 20"/>
            <p:cNvSpPr>
              <a:spLocks noChangeShapeType="1"/>
            </p:cNvSpPr>
            <p:nvPr/>
          </p:nvSpPr>
          <p:spPr bwMode="auto">
            <a:xfrm>
              <a:off x="3806825"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1" name="Line 21"/>
            <p:cNvSpPr>
              <a:spLocks noChangeShapeType="1"/>
            </p:cNvSpPr>
            <p:nvPr/>
          </p:nvSpPr>
          <p:spPr bwMode="auto">
            <a:xfrm>
              <a:off x="4037013"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2" name="Line 22"/>
            <p:cNvSpPr>
              <a:spLocks noChangeShapeType="1"/>
            </p:cNvSpPr>
            <p:nvPr/>
          </p:nvSpPr>
          <p:spPr bwMode="auto">
            <a:xfrm>
              <a:off x="4267200"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3" name="Line 23"/>
            <p:cNvSpPr>
              <a:spLocks noChangeShapeType="1"/>
            </p:cNvSpPr>
            <p:nvPr/>
          </p:nvSpPr>
          <p:spPr bwMode="auto">
            <a:xfrm>
              <a:off x="4495800" y="2501900"/>
              <a:ext cx="0" cy="223838"/>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4" name="Line 24"/>
            <p:cNvSpPr>
              <a:spLocks noChangeShapeType="1"/>
            </p:cNvSpPr>
            <p:nvPr/>
          </p:nvSpPr>
          <p:spPr bwMode="auto">
            <a:xfrm>
              <a:off x="2751138"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5" name="Line 25"/>
            <p:cNvSpPr>
              <a:spLocks noChangeShapeType="1"/>
            </p:cNvSpPr>
            <p:nvPr/>
          </p:nvSpPr>
          <p:spPr bwMode="auto">
            <a:xfrm>
              <a:off x="2981325"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6" name="Line 26"/>
            <p:cNvSpPr>
              <a:spLocks noChangeShapeType="1"/>
            </p:cNvSpPr>
            <p:nvPr/>
          </p:nvSpPr>
          <p:spPr bwMode="auto">
            <a:xfrm>
              <a:off x="3211513"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7" name="Line 27"/>
            <p:cNvSpPr>
              <a:spLocks noChangeShapeType="1"/>
            </p:cNvSpPr>
            <p:nvPr/>
          </p:nvSpPr>
          <p:spPr bwMode="auto">
            <a:xfrm>
              <a:off x="3440113"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8" name="Line 28"/>
            <p:cNvSpPr>
              <a:spLocks noChangeShapeType="1"/>
            </p:cNvSpPr>
            <p:nvPr/>
          </p:nvSpPr>
          <p:spPr bwMode="auto">
            <a:xfrm>
              <a:off x="3668713"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39" name="Line 29"/>
            <p:cNvSpPr>
              <a:spLocks noChangeShapeType="1"/>
            </p:cNvSpPr>
            <p:nvPr/>
          </p:nvSpPr>
          <p:spPr bwMode="auto">
            <a:xfrm>
              <a:off x="3898900"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40" name="Line 30"/>
            <p:cNvSpPr>
              <a:spLocks noChangeShapeType="1"/>
            </p:cNvSpPr>
            <p:nvPr/>
          </p:nvSpPr>
          <p:spPr bwMode="auto">
            <a:xfrm>
              <a:off x="4127500"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41" name="Line 31"/>
            <p:cNvSpPr>
              <a:spLocks noChangeShapeType="1"/>
            </p:cNvSpPr>
            <p:nvPr/>
          </p:nvSpPr>
          <p:spPr bwMode="auto">
            <a:xfrm>
              <a:off x="4357688" y="1876425"/>
              <a:ext cx="0" cy="8048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42" name="Line 32"/>
            <p:cNvSpPr>
              <a:spLocks noChangeShapeType="1"/>
            </p:cNvSpPr>
            <p:nvPr/>
          </p:nvSpPr>
          <p:spPr bwMode="auto">
            <a:xfrm>
              <a:off x="4587875" y="2590800"/>
              <a:ext cx="0" cy="1071563"/>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grpSp>
        <p:nvGrpSpPr>
          <p:cNvPr id="498721" name="Group 33"/>
          <p:cNvGrpSpPr>
            <a:grpSpLocks noChangeAspect="1"/>
          </p:cNvGrpSpPr>
          <p:nvPr/>
        </p:nvGrpSpPr>
        <p:grpSpPr bwMode="auto">
          <a:xfrm>
            <a:off x="2209124" y="5181600"/>
            <a:ext cx="1800000" cy="1636365"/>
            <a:chOff x="1646" y="2595"/>
            <a:chExt cx="1331" cy="1210"/>
          </a:xfrm>
        </p:grpSpPr>
        <p:sp>
          <p:nvSpPr>
            <p:cNvPr id="17444" name="Rectangle 34"/>
            <p:cNvSpPr>
              <a:spLocks noChangeArrowheads="1"/>
            </p:cNvSpPr>
            <p:nvPr/>
          </p:nvSpPr>
          <p:spPr bwMode="auto">
            <a:xfrm>
              <a:off x="1646" y="3176"/>
              <a:ext cx="1331" cy="218"/>
            </a:xfrm>
            <a:prstGeom prst="rect">
              <a:avLst/>
            </a:prstGeom>
            <a:solidFill>
              <a:srgbClr val="57FF03"/>
            </a:solidFill>
            <a:ln w="17463"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17445" name="Rectangle 35"/>
            <p:cNvSpPr>
              <a:spLocks noChangeArrowheads="1"/>
            </p:cNvSpPr>
            <p:nvPr/>
          </p:nvSpPr>
          <p:spPr bwMode="auto">
            <a:xfrm>
              <a:off x="1675" y="3215"/>
              <a:ext cx="1273" cy="141"/>
            </a:xfrm>
            <a:prstGeom prst="rect">
              <a:avLst/>
            </a:prstGeom>
            <a:solidFill>
              <a:srgbClr val="FFFF00"/>
            </a:solidFill>
            <a:ln w="14288">
              <a:solidFill>
                <a:srgbClr val="000000"/>
              </a:solidFill>
              <a:miter lim="800000"/>
              <a:headEnd/>
              <a:tailEnd/>
            </a:ln>
          </p:spPr>
          <p:txBody>
            <a:bodyPr/>
            <a:lstStyle/>
            <a:p>
              <a:endParaRPr lang="da-DK"/>
            </a:p>
          </p:txBody>
        </p:sp>
        <p:sp>
          <p:nvSpPr>
            <p:cNvPr id="17446" name="Rectangle 36"/>
            <p:cNvSpPr>
              <a:spLocks noChangeArrowheads="1"/>
            </p:cNvSpPr>
            <p:nvPr/>
          </p:nvSpPr>
          <p:spPr bwMode="auto">
            <a:xfrm>
              <a:off x="1676"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47" name="Rectangle 37"/>
            <p:cNvSpPr>
              <a:spLocks noChangeArrowheads="1"/>
            </p:cNvSpPr>
            <p:nvPr/>
          </p:nvSpPr>
          <p:spPr bwMode="auto">
            <a:xfrm>
              <a:off x="1819" y="3442"/>
              <a:ext cx="118" cy="363"/>
            </a:xfrm>
            <a:prstGeom prst="rect">
              <a:avLst/>
            </a:prstGeom>
            <a:solidFill>
              <a:srgbClr val="FFFF00"/>
            </a:solidFill>
            <a:ln w="14288">
              <a:solidFill>
                <a:srgbClr val="000000"/>
              </a:solidFill>
              <a:miter lim="800000"/>
              <a:headEnd/>
              <a:tailEnd/>
            </a:ln>
          </p:spPr>
          <p:txBody>
            <a:bodyPr/>
            <a:lstStyle/>
            <a:p>
              <a:endParaRPr lang="da-DK"/>
            </a:p>
          </p:txBody>
        </p:sp>
        <p:sp>
          <p:nvSpPr>
            <p:cNvPr id="17448" name="Rectangle 38"/>
            <p:cNvSpPr>
              <a:spLocks noChangeArrowheads="1"/>
            </p:cNvSpPr>
            <p:nvPr/>
          </p:nvSpPr>
          <p:spPr bwMode="auto">
            <a:xfrm>
              <a:off x="1964"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49" name="Rectangle 39"/>
            <p:cNvSpPr>
              <a:spLocks noChangeArrowheads="1"/>
            </p:cNvSpPr>
            <p:nvPr/>
          </p:nvSpPr>
          <p:spPr bwMode="auto">
            <a:xfrm>
              <a:off x="2109"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50" name="Rectangle 40"/>
            <p:cNvSpPr>
              <a:spLocks noChangeArrowheads="1"/>
            </p:cNvSpPr>
            <p:nvPr/>
          </p:nvSpPr>
          <p:spPr bwMode="auto">
            <a:xfrm>
              <a:off x="2254"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51" name="Rectangle 41"/>
            <p:cNvSpPr>
              <a:spLocks noChangeArrowheads="1"/>
            </p:cNvSpPr>
            <p:nvPr/>
          </p:nvSpPr>
          <p:spPr bwMode="auto">
            <a:xfrm>
              <a:off x="2398"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52" name="Rectangle 42"/>
            <p:cNvSpPr>
              <a:spLocks noChangeArrowheads="1"/>
            </p:cNvSpPr>
            <p:nvPr/>
          </p:nvSpPr>
          <p:spPr bwMode="auto">
            <a:xfrm>
              <a:off x="2543"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53" name="Rectangle 43"/>
            <p:cNvSpPr>
              <a:spLocks noChangeArrowheads="1"/>
            </p:cNvSpPr>
            <p:nvPr/>
          </p:nvSpPr>
          <p:spPr bwMode="auto">
            <a:xfrm>
              <a:off x="2688" y="3442"/>
              <a:ext cx="117" cy="363"/>
            </a:xfrm>
            <a:prstGeom prst="rect">
              <a:avLst/>
            </a:prstGeom>
            <a:solidFill>
              <a:srgbClr val="FFFF00"/>
            </a:solidFill>
            <a:ln w="14288">
              <a:solidFill>
                <a:srgbClr val="000000"/>
              </a:solidFill>
              <a:miter lim="800000"/>
              <a:headEnd/>
              <a:tailEnd/>
            </a:ln>
          </p:spPr>
          <p:txBody>
            <a:bodyPr/>
            <a:lstStyle/>
            <a:p>
              <a:endParaRPr lang="da-DK"/>
            </a:p>
          </p:txBody>
        </p:sp>
        <p:sp>
          <p:nvSpPr>
            <p:cNvPr id="17454" name="Rectangle 44"/>
            <p:cNvSpPr>
              <a:spLocks noChangeArrowheads="1"/>
            </p:cNvSpPr>
            <p:nvPr/>
          </p:nvSpPr>
          <p:spPr bwMode="auto">
            <a:xfrm>
              <a:off x="2832" y="2595"/>
              <a:ext cx="116" cy="532"/>
            </a:xfrm>
            <a:prstGeom prst="rect">
              <a:avLst/>
            </a:prstGeom>
            <a:solidFill>
              <a:srgbClr val="FFFF00"/>
            </a:solidFill>
            <a:ln w="14288">
              <a:solidFill>
                <a:srgbClr val="000000"/>
              </a:solidFill>
              <a:miter lim="800000"/>
              <a:headEnd/>
              <a:tailEnd/>
            </a:ln>
          </p:spPr>
          <p:txBody>
            <a:bodyPr/>
            <a:lstStyle/>
            <a:p>
              <a:endParaRPr lang="da-DK"/>
            </a:p>
          </p:txBody>
        </p:sp>
        <p:sp>
          <p:nvSpPr>
            <p:cNvPr id="17455" name="Line 45"/>
            <p:cNvSpPr>
              <a:spLocks noChangeShapeType="1"/>
            </p:cNvSpPr>
            <p:nvPr/>
          </p:nvSpPr>
          <p:spPr bwMode="auto">
            <a:xfrm>
              <a:off x="1819" y="3210"/>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56" name="Line 46"/>
            <p:cNvSpPr>
              <a:spLocks noChangeShapeType="1"/>
            </p:cNvSpPr>
            <p:nvPr/>
          </p:nvSpPr>
          <p:spPr bwMode="auto">
            <a:xfrm>
              <a:off x="1964"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57" name="Line 47"/>
            <p:cNvSpPr>
              <a:spLocks noChangeShapeType="1"/>
            </p:cNvSpPr>
            <p:nvPr/>
          </p:nvSpPr>
          <p:spPr bwMode="auto">
            <a:xfrm>
              <a:off x="2109"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58" name="Line 48"/>
            <p:cNvSpPr>
              <a:spLocks noChangeShapeType="1"/>
            </p:cNvSpPr>
            <p:nvPr/>
          </p:nvSpPr>
          <p:spPr bwMode="auto">
            <a:xfrm>
              <a:off x="2254"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59" name="Line 49"/>
            <p:cNvSpPr>
              <a:spLocks noChangeShapeType="1"/>
            </p:cNvSpPr>
            <p:nvPr/>
          </p:nvSpPr>
          <p:spPr bwMode="auto">
            <a:xfrm>
              <a:off x="2398"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0" name="Line 50"/>
            <p:cNvSpPr>
              <a:spLocks noChangeShapeType="1"/>
            </p:cNvSpPr>
            <p:nvPr/>
          </p:nvSpPr>
          <p:spPr bwMode="auto">
            <a:xfrm>
              <a:off x="2543"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1" name="Line 51"/>
            <p:cNvSpPr>
              <a:spLocks noChangeShapeType="1"/>
            </p:cNvSpPr>
            <p:nvPr/>
          </p:nvSpPr>
          <p:spPr bwMode="auto">
            <a:xfrm>
              <a:off x="2688" y="3218"/>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2" name="Line 52"/>
            <p:cNvSpPr>
              <a:spLocks noChangeShapeType="1"/>
            </p:cNvSpPr>
            <p:nvPr/>
          </p:nvSpPr>
          <p:spPr bwMode="auto">
            <a:xfrm>
              <a:off x="2832" y="3215"/>
              <a:ext cx="0" cy="141"/>
            </a:xfrm>
            <a:prstGeom prst="line">
              <a:avLst/>
            </a:prstGeom>
            <a:noFill/>
            <a:ln w="17463">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3" name="Line 53"/>
            <p:cNvSpPr>
              <a:spLocks noChangeShapeType="1"/>
            </p:cNvSpPr>
            <p:nvPr/>
          </p:nvSpPr>
          <p:spPr bwMode="auto">
            <a:xfrm>
              <a:off x="1733"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4" name="Line 54"/>
            <p:cNvSpPr>
              <a:spLocks noChangeShapeType="1"/>
            </p:cNvSpPr>
            <p:nvPr/>
          </p:nvSpPr>
          <p:spPr bwMode="auto">
            <a:xfrm>
              <a:off x="1878"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5" name="Line 55"/>
            <p:cNvSpPr>
              <a:spLocks noChangeShapeType="1"/>
            </p:cNvSpPr>
            <p:nvPr/>
          </p:nvSpPr>
          <p:spPr bwMode="auto">
            <a:xfrm>
              <a:off x="2023"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6" name="Line 56"/>
            <p:cNvSpPr>
              <a:spLocks noChangeShapeType="1"/>
            </p:cNvSpPr>
            <p:nvPr/>
          </p:nvSpPr>
          <p:spPr bwMode="auto">
            <a:xfrm>
              <a:off x="2167"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7" name="Line 57"/>
            <p:cNvSpPr>
              <a:spLocks noChangeShapeType="1"/>
            </p:cNvSpPr>
            <p:nvPr/>
          </p:nvSpPr>
          <p:spPr bwMode="auto">
            <a:xfrm>
              <a:off x="2311"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8" name="Line 58"/>
            <p:cNvSpPr>
              <a:spLocks noChangeShapeType="1"/>
            </p:cNvSpPr>
            <p:nvPr/>
          </p:nvSpPr>
          <p:spPr bwMode="auto">
            <a:xfrm>
              <a:off x="2456"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69" name="Line 59"/>
            <p:cNvSpPr>
              <a:spLocks noChangeShapeType="1"/>
            </p:cNvSpPr>
            <p:nvPr/>
          </p:nvSpPr>
          <p:spPr bwMode="auto">
            <a:xfrm>
              <a:off x="2600"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70" name="Line 60"/>
            <p:cNvSpPr>
              <a:spLocks noChangeShapeType="1"/>
            </p:cNvSpPr>
            <p:nvPr/>
          </p:nvSpPr>
          <p:spPr bwMode="auto">
            <a:xfrm>
              <a:off x="2745" y="3273"/>
              <a:ext cx="0" cy="507"/>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7471" name="Line 61"/>
            <p:cNvSpPr>
              <a:spLocks noChangeShapeType="1"/>
            </p:cNvSpPr>
            <p:nvPr/>
          </p:nvSpPr>
          <p:spPr bwMode="auto">
            <a:xfrm>
              <a:off x="2890" y="2646"/>
              <a:ext cx="0" cy="675"/>
            </a:xfrm>
            <a:prstGeom prst="line">
              <a:avLst/>
            </a:prstGeom>
            <a:noFill/>
            <a:ln w="17463">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sp>
        <p:nvSpPr>
          <p:cNvPr id="62"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a:t>
            </a:r>
            <a:r>
              <a:rPr kumimoji="1" lang="zh-CN" altLang="en-US" dirty="0" smtClean="0"/>
              <a:t>排序直观想法</a:t>
            </a:r>
            <a:endParaRPr kumimoji="1" lang="zh-CN" altLang="en-US" dirty="0"/>
          </a:p>
        </p:txBody>
      </p:sp>
      <p:sp>
        <p:nvSpPr>
          <p:cNvPr id="4" name="文本框 3"/>
          <p:cNvSpPr txBox="1"/>
          <p:nvPr/>
        </p:nvSpPr>
        <p:spPr>
          <a:xfrm>
            <a:off x="4047910" y="2831549"/>
            <a:ext cx="3565400" cy="553998"/>
          </a:xfrm>
          <a:prstGeom prst="rect">
            <a:avLst/>
          </a:prstGeom>
          <a:noFill/>
        </p:spPr>
        <p:txBody>
          <a:bodyPr wrap="none" rtlCol="0">
            <a:spAutoFit/>
          </a:bodyPr>
          <a:lstStyle/>
          <a:p>
            <a:pPr>
              <a:buClr>
                <a:schemeClr val="tx1"/>
              </a:buClr>
            </a:pPr>
            <a:r>
              <a:rPr lang="zh-CN" altLang="en-US" sz="3000" dirty="0"/>
              <a:t>内存中</a:t>
            </a:r>
            <a:r>
              <a:rPr lang="en-US" altLang="zh-CN" sz="3000" i="1" dirty="0"/>
              <a:t>M/B</a:t>
            </a:r>
            <a:r>
              <a:rPr lang="zh-CN" altLang="en-US" sz="3000" dirty="0"/>
              <a:t>个磁盘块</a:t>
            </a:r>
            <a:endParaRPr lang="en-US" altLang="zh-CN" sz="3000" dirty="0"/>
          </a:p>
        </p:txBody>
      </p:sp>
      <p:sp>
        <p:nvSpPr>
          <p:cNvPr id="65" name="文本框 64"/>
          <p:cNvSpPr txBox="1"/>
          <p:nvPr/>
        </p:nvSpPr>
        <p:spPr>
          <a:xfrm>
            <a:off x="4051046" y="5802626"/>
            <a:ext cx="3565400" cy="553998"/>
          </a:xfrm>
          <a:prstGeom prst="rect">
            <a:avLst/>
          </a:prstGeom>
          <a:noFill/>
        </p:spPr>
        <p:txBody>
          <a:bodyPr wrap="none" rtlCol="0">
            <a:spAutoFit/>
          </a:bodyPr>
          <a:lstStyle/>
          <a:p>
            <a:pPr>
              <a:buClr>
                <a:schemeClr val="tx1"/>
              </a:buClr>
            </a:pPr>
            <a:r>
              <a:rPr lang="zh-CN" altLang="en-US" sz="3000" dirty="0"/>
              <a:t>内存中</a:t>
            </a:r>
            <a:r>
              <a:rPr lang="en-US" altLang="zh-CN" sz="3000" i="1" dirty="0"/>
              <a:t>M/B</a:t>
            </a:r>
            <a:r>
              <a:rPr lang="zh-CN" altLang="en-US" sz="3000" dirty="0"/>
              <a:t>个磁盘块</a:t>
            </a:r>
            <a:endParaRPr lang="en-US" altLang="zh-CN" sz="3000" dirty="0"/>
          </a:p>
        </p:txBody>
      </p:sp>
    </p:spTree>
    <p:extLst>
      <p:ext uri="{BB962C8B-B14F-4D97-AF65-F5344CB8AC3E}">
        <p14:creationId xmlns:p14="http://schemas.microsoft.com/office/powerpoint/2010/main" val="266714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87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p:txBody>
          <a:bodyPr>
            <a:normAutofit fontScale="85000" lnSpcReduction="20000"/>
          </a:bodyPr>
          <a:lstStyle/>
          <a:p>
            <a:pPr eaLnBrk="1" hangingPunct="1">
              <a:buClr>
                <a:schemeClr val="tx1"/>
              </a:buClr>
              <a:defRPr/>
            </a:pPr>
            <a:r>
              <a:rPr lang="zh-CN" altLang="en-US" dirty="0" smtClean="0"/>
              <a:t>归并排序</a:t>
            </a:r>
            <a:r>
              <a:rPr lang="en-US" dirty="0" smtClean="0"/>
              <a:t>:</a:t>
            </a:r>
          </a:p>
          <a:p>
            <a:pPr lvl="1">
              <a:buClr>
                <a:schemeClr val="tx1"/>
              </a:buClr>
              <a:defRPr/>
            </a:pPr>
            <a:r>
              <a:rPr lang="zh-CN" altLang="en-US" dirty="0" smtClean="0"/>
              <a:t>创建</a:t>
            </a:r>
            <a:r>
              <a:rPr lang="en-US" altLang="zh-CN" i="1" dirty="0" smtClean="0"/>
              <a:t>N/M</a:t>
            </a:r>
            <a:r>
              <a:rPr lang="zh-CN" altLang="en-US" dirty="0" smtClean="0"/>
              <a:t>个与可用内存大小相等的有序队列</a:t>
            </a:r>
            <a:endParaRPr lang="en-US" dirty="0" smtClean="0"/>
          </a:p>
          <a:p>
            <a:pPr lvl="1">
              <a:buClr>
                <a:schemeClr val="tx1"/>
              </a:buClr>
              <a:defRPr/>
            </a:pPr>
            <a:r>
              <a:rPr lang="zh-CN" altLang="en-US" dirty="0" smtClean="0"/>
              <a:t>重复归并有序队列，每次归并</a:t>
            </a:r>
            <a:r>
              <a:rPr lang="el-GR" altLang="zh-CN" i="1" dirty="0" smtClean="0">
                <a:cs typeface="Times New Roman" pitchFamily="18" charset="0"/>
              </a:rPr>
              <a:t>Θ</a:t>
            </a:r>
            <a:r>
              <a:rPr lang="en-US" altLang="zh-CN" dirty="0">
                <a:cs typeface="Times New Roman" pitchFamily="18" charset="0"/>
              </a:rPr>
              <a:t>(</a:t>
            </a:r>
            <a:r>
              <a:rPr lang="en-US" altLang="zh-CN" i="1" dirty="0"/>
              <a:t>M/B</a:t>
            </a:r>
            <a:r>
              <a:rPr lang="en-US" altLang="zh-CN" dirty="0" smtClean="0"/>
              <a:t>)</a:t>
            </a:r>
            <a:r>
              <a:rPr lang="zh-CN" altLang="en-US" dirty="0" smtClean="0"/>
              <a:t>路</a:t>
            </a:r>
            <a:endParaRPr lang="en-US" dirty="0" smtClean="0"/>
          </a:p>
          <a:p>
            <a:pPr lvl="1" eaLnBrk="1" hangingPunct="1">
              <a:buClr>
                <a:schemeClr val="tx1"/>
              </a:buClr>
              <a:defRPr/>
            </a:pPr>
            <a:endParaRPr lang="en-US" dirty="0" smtClean="0"/>
          </a:p>
          <a:p>
            <a:pPr lvl="1" eaLnBrk="1" hangingPunct="1">
              <a:buClr>
                <a:schemeClr val="tx1"/>
              </a:buClr>
              <a:defRPr/>
            </a:pPr>
            <a:endParaRPr lang="en-US" dirty="0" smtClean="0"/>
          </a:p>
          <a:p>
            <a:pPr lvl="1" eaLnBrk="1" hangingPunct="1">
              <a:buClr>
                <a:schemeClr val="tx1"/>
              </a:buClr>
              <a:defRPr/>
            </a:pPr>
            <a:endParaRPr lang="en-US" dirty="0" smtClean="0"/>
          </a:p>
          <a:p>
            <a:pPr lvl="1" eaLnBrk="1" hangingPunct="1">
              <a:buClr>
                <a:schemeClr val="tx1"/>
              </a:buClr>
              <a:defRPr/>
            </a:pPr>
            <a:endParaRPr lang="en-US" dirty="0" smtClean="0"/>
          </a:p>
          <a:p>
            <a:pPr lvl="1" eaLnBrk="1" hangingPunct="1">
              <a:buClr>
                <a:schemeClr val="tx1"/>
              </a:buClr>
              <a:defRPr/>
            </a:pPr>
            <a:endParaRPr lang="en-US" dirty="0" smtClean="0"/>
          </a:p>
          <a:p>
            <a:pPr lvl="1" eaLnBrk="1" hangingPunct="1">
              <a:buClr>
                <a:schemeClr val="tx1"/>
              </a:buClr>
              <a:defRPr/>
            </a:pPr>
            <a:endParaRPr lang="en-US" dirty="0" smtClean="0"/>
          </a:p>
          <a:p>
            <a:pPr marL="341312" lvl="1" indent="0" eaLnBrk="1" hangingPunct="1">
              <a:buClr>
                <a:schemeClr val="tx1"/>
              </a:buClr>
              <a:buFontTx/>
              <a:buNone/>
              <a:defRPr/>
            </a:pPr>
            <a:endParaRPr lang="en-US" dirty="0" smtClean="0"/>
          </a:p>
          <a:p>
            <a:pPr eaLnBrk="1" hangingPunct="1">
              <a:buClr>
                <a:schemeClr val="tx1"/>
              </a:buClr>
              <a:buFont typeface="Symbol"/>
              <a:buChar char="Þ"/>
              <a:defRPr/>
            </a:pPr>
            <a:r>
              <a:rPr lang="zh-CN" altLang="en-US" dirty="0" smtClean="0">
                <a:sym typeface="Symbol" pitchFamily="18" charset="2"/>
              </a:rPr>
              <a:t>                   个阶段</a:t>
            </a:r>
            <a:r>
              <a:rPr lang="zh-CN" altLang="en-US" dirty="0">
                <a:sym typeface="Symbol" pitchFamily="18" charset="2"/>
              </a:rPr>
              <a:t>，</a:t>
            </a:r>
            <a:r>
              <a:rPr lang="zh-CN" altLang="en-US" dirty="0" smtClean="0">
                <a:sym typeface="Symbol" pitchFamily="18" charset="2"/>
              </a:rPr>
              <a:t>每个阶段</a:t>
            </a:r>
            <a:r>
              <a:rPr lang="en-US" dirty="0" smtClean="0">
                <a:sym typeface="Symbol" pitchFamily="18" charset="2"/>
              </a:rPr>
              <a:t>          </a:t>
            </a:r>
            <a:r>
              <a:rPr lang="zh-CN" altLang="en-US" dirty="0" smtClean="0">
                <a:sym typeface="Symbol" pitchFamily="18" charset="2"/>
              </a:rPr>
              <a:t>次</a:t>
            </a:r>
            <a:r>
              <a:rPr lang="en-US" dirty="0" smtClean="0">
                <a:sym typeface="Symbol" pitchFamily="18" charset="2"/>
              </a:rPr>
              <a:t>I/O</a:t>
            </a:r>
          </a:p>
          <a:p>
            <a:pPr eaLnBrk="1" hangingPunct="1">
              <a:buClr>
                <a:schemeClr val="tx1"/>
              </a:buClr>
              <a:buFont typeface="Symbol"/>
              <a:buChar char="Þ"/>
              <a:defRPr/>
            </a:pPr>
            <a:r>
              <a:rPr lang="zh-CN" altLang="en-US" dirty="0" smtClean="0">
                <a:sym typeface="Symbol" pitchFamily="18" charset="2"/>
              </a:rPr>
              <a:t>共                       次</a:t>
            </a:r>
            <a:r>
              <a:rPr lang="en-US" dirty="0" smtClean="0">
                <a:sym typeface="Symbol" pitchFamily="18" charset="2"/>
              </a:rPr>
              <a:t>I/O</a:t>
            </a:r>
          </a:p>
          <a:p>
            <a:pPr eaLnBrk="1" hangingPunct="1">
              <a:buClr>
                <a:schemeClr val="tx1"/>
              </a:buClr>
              <a:buFontTx/>
              <a:buNone/>
              <a:defRPr/>
            </a:pPr>
            <a:endParaRPr lang="en-US" dirty="0" smtClean="0"/>
          </a:p>
        </p:txBody>
      </p:sp>
      <p:grpSp>
        <p:nvGrpSpPr>
          <p:cNvPr id="18439" name="Group 96"/>
          <p:cNvGrpSpPr>
            <a:grpSpLocks/>
          </p:cNvGrpSpPr>
          <p:nvPr/>
        </p:nvGrpSpPr>
        <p:grpSpPr bwMode="auto">
          <a:xfrm>
            <a:off x="2881313" y="2938463"/>
            <a:ext cx="3833812" cy="1982787"/>
            <a:chOff x="1815" y="1851"/>
            <a:chExt cx="2415" cy="1249"/>
          </a:xfrm>
        </p:grpSpPr>
        <p:sp>
          <p:nvSpPr>
            <p:cNvPr id="18451" name="Rectangle 5"/>
            <p:cNvSpPr>
              <a:spLocks noChangeArrowheads="1"/>
            </p:cNvSpPr>
            <p:nvPr/>
          </p:nvSpPr>
          <p:spPr bwMode="auto">
            <a:xfrm>
              <a:off x="1944"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2" name="Rectangle 6"/>
            <p:cNvSpPr>
              <a:spLocks noChangeArrowheads="1"/>
            </p:cNvSpPr>
            <p:nvPr/>
          </p:nvSpPr>
          <p:spPr bwMode="auto">
            <a:xfrm>
              <a:off x="2073"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3" name="Rectangle 7"/>
            <p:cNvSpPr>
              <a:spLocks noChangeArrowheads="1"/>
            </p:cNvSpPr>
            <p:nvPr/>
          </p:nvSpPr>
          <p:spPr bwMode="auto">
            <a:xfrm>
              <a:off x="2202"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4" name="Rectangle 8"/>
            <p:cNvSpPr>
              <a:spLocks noChangeArrowheads="1"/>
            </p:cNvSpPr>
            <p:nvPr/>
          </p:nvSpPr>
          <p:spPr bwMode="auto">
            <a:xfrm>
              <a:off x="2331"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5" name="Rectangle 9"/>
            <p:cNvSpPr>
              <a:spLocks noChangeArrowheads="1"/>
            </p:cNvSpPr>
            <p:nvPr/>
          </p:nvSpPr>
          <p:spPr bwMode="auto">
            <a:xfrm>
              <a:off x="2460"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6" name="Rectangle 10"/>
            <p:cNvSpPr>
              <a:spLocks noChangeArrowheads="1"/>
            </p:cNvSpPr>
            <p:nvPr/>
          </p:nvSpPr>
          <p:spPr bwMode="auto">
            <a:xfrm>
              <a:off x="2588"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7" name="Rectangle 11"/>
            <p:cNvSpPr>
              <a:spLocks noChangeArrowheads="1"/>
            </p:cNvSpPr>
            <p:nvPr/>
          </p:nvSpPr>
          <p:spPr bwMode="auto">
            <a:xfrm>
              <a:off x="2717"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8" name="Rectangle 12"/>
            <p:cNvSpPr>
              <a:spLocks noChangeArrowheads="1"/>
            </p:cNvSpPr>
            <p:nvPr/>
          </p:nvSpPr>
          <p:spPr bwMode="auto">
            <a:xfrm>
              <a:off x="2846"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59" name="Rectangle 13"/>
            <p:cNvSpPr>
              <a:spLocks noChangeArrowheads="1"/>
            </p:cNvSpPr>
            <p:nvPr/>
          </p:nvSpPr>
          <p:spPr bwMode="auto">
            <a:xfrm>
              <a:off x="2975"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60" name="Rectangle 14"/>
            <p:cNvSpPr>
              <a:spLocks noChangeArrowheads="1"/>
            </p:cNvSpPr>
            <p:nvPr/>
          </p:nvSpPr>
          <p:spPr bwMode="auto">
            <a:xfrm>
              <a:off x="3104" y="2101"/>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8461" name="Rectangle 15"/>
            <p:cNvSpPr>
              <a:spLocks noChangeArrowheads="1"/>
            </p:cNvSpPr>
            <p:nvPr/>
          </p:nvSpPr>
          <p:spPr bwMode="auto">
            <a:xfrm>
              <a:off x="3233" y="2101"/>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8462" name="Rectangle 16"/>
            <p:cNvSpPr>
              <a:spLocks noChangeArrowheads="1"/>
            </p:cNvSpPr>
            <p:nvPr/>
          </p:nvSpPr>
          <p:spPr bwMode="auto">
            <a:xfrm>
              <a:off x="3877" y="2101"/>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8463" name="Rectangle 17"/>
            <p:cNvSpPr>
              <a:spLocks noChangeArrowheads="1"/>
            </p:cNvSpPr>
            <p:nvPr/>
          </p:nvSpPr>
          <p:spPr bwMode="auto">
            <a:xfrm>
              <a:off x="4006" y="2101"/>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8464" name="Rectangle 18"/>
            <p:cNvSpPr>
              <a:spLocks noChangeArrowheads="1"/>
            </p:cNvSpPr>
            <p:nvPr/>
          </p:nvSpPr>
          <p:spPr bwMode="auto">
            <a:xfrm>
              <a:off x="4134" y="2101"/>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8465" name="Rectangle 19"/>
            <p:cNvSpPr>
              <a:spLocks noChangeArrowheads="1"/>
            </p:cNvSpPr>
            <p:nvPr/>
          </p:nvSpPr>
          <p:spPr bwMode="auto">
            <a:xfrm>
              <a:off x="1847" y="2350"/>
              <a:ext cx="291" cy="126"/>
            </a:xfrm>
            <a:prstGeom prst="rect">
              <a:avLst/>
            </a:prstGeom>
            <a:solidFill>
              <a:srgbClr val="FFFF00"/>
            </a:solidFill>
            <a:ln w="14288">
              <a:solidFill>
                <a:srgbClr val="000000"/>
              </a:solidFill>
              <a:miter lim="800000"/>
              <a:headEnd/>
              <a:tailEnd/>
            </a:ln>
          </p:spPr>
          <p:txBody>
            <a:bodyPr/>
            <a:lstStyle/>
            <a:p>
              <a:endParaRPr lang="da-DK"/>
            </a:p>
          </p:txBody>
        </p:sp>
        <p:sp>
          <p:nvSpPr>
            <p:cNvPr id="18466" name="Rectangle 20"/>
            <p:cNvSpPr>
              <a:spLocks noChangeArrowheads="1"/>
            </p:cNvSpPr>
            <p:nvPr/>
          </p:nvSpPr>
          <p:spPr bwMode="auto">
            <a:xfrm>
              <a:off x="2234" y="2350"/>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8467" name="Rectangle 21"/>
            <p:cNvSpPr>
              <a:spLocks noChangeArrowheads="1"/>
            </p:cNvSpPr>
            <p:nvPr/>
          </p:nvSpPr>
          <p:spPr bwMode="auto">
            <a:xfrm>
              <a:off x="2620" y="2350"/>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8468" name="Rectangle 22"/>
            <p:cNvSpPr>
              <a:spLocks noChangeArrowheads="1"/>
            </p:cNvSpPr>
            <p:nvPr/>
          </p:nvSpPr>
          <p:spPr bwMode="auto">
            <a:xfrm>
              <a:off x="3007" y="2350"/>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8469" name="Rectangle 23"/>
            <p:cNvSpPr>
              <a:spLocks noChangeArrowheads="1"/>
            </p:cNvSpPr>
            <p:nvPr/>
          </p:nvSpPr>
          <p:spPr bwMode="auto">
            <a:xfrm>
              <a:off x="3909" y="2350"/>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8470" name="Rectangle 24"/>
            <p:cNvSpPr>
              <a:spLocks noChangeArrowheads="1"/>
            </p:cNvSpPr>
            <p:nvPr/>
          </p:nvSpPr>
          <p:spPr bwMode="auto">
            <a:xfrm>
              <a:off x="1913" y="1851"/>
              <a:ext cx="2189" cy="125"/>
            </a:xfrm>
            <a:prstGeom prst="rect">
              <a:avLst/>
            </a:prstGeom>
            <a:solidFill>
              <a:srgbClr val="FFFF00"/>
            </a:solidFill>
            <a:ln w="14288">
              <a:solidFill>
                <a:srgbClr val="000000"/>
              </a:solidFill>
              <a:miter lim="800000"/>
              <a:headEnd/>
              <a:tailEnd/>
            </a:ln>
          </p:spPr>
          <p:txBody>
            <a:bodyPr/>
            <a:lstStyle/>
            <a:p>
              <a:endParaRPr lang="da-DK"/>
            </a:p>
          </p:txBody>
        </p:sp>
        <p:sp>
          <p:nvSpPr>
            <p:cNvPr id="18471" name="Line 25"/>
            <p:cNvSpPr>
              <a:spLocks noChangeShapeType="1"/>
            </p:cNvSpPr>
            <p:nvPr/>
          </p:nvSpPr>
          <p:spPr bwMode="auto">
            <a:xfrm>
              <a:off x="3361" y="2164"/>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2" name="Line 26"/>
            <p:cNvSpPr>
              <a:spLocks noChangeShapeType="1"/>
            </p:cNvSpPr>
            <p:nvPr/>
          </p:nvSpPr>
          <p:spPr bwMode="auto">
            <a:xfrm>
              <a:off x="3416" y="2164"/>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3" name="Line 27"/>
            <p:cNvSpPr>
              <a:spLocks noChangeShapeType="1"/>
            </p:cNvSpPr>
            <p:nvPr/>
          </p:nvSpPr>
          <p:spPr bwMode="auto">
            <a:xfrm>
              <a:off x="3471" y="2164"/>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4" name="Line 28"/>
            <p:cNvSpPr>
              <a:spLocks noChangeShapeType="1"/>
            </p:cNvSpPr>
            <p:nvPr/>
          </p:nvSpPr>
          <p:spPr bwMode="auto">
            <a:xfrm>
              <a:off x="3525"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5" name="Line 29"/>
            <p:cNvSpPr>
              <a:spLocks noChangeShapeType="1"/>
            </p:cNvSpPr>
            <p:nvPr/>
          </p:nvSpPr>
          <p:spPr bwMode="auto">
            <a:xfrm>
              <a:off x="3581"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6" name="Line 30"/>
            <p:cNvSpPr>
              <a:spLocks noChangeShapeType="1"/>
            </p:cNvSpPr>
            <p:nvPr/>
          </p:nvSpPr>
          <p:spPr bwMode="auto">
            <a:xfrm>
              <a:off x="3636"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7" name="Line 31"/>
            <p:cNvSpPr>
              <a:spLocks noChangeShapeType="1"/>
            </p:cNvSpPr>
            <p:nvPr/>
          </p:nvSpPr>
          <p:spPr bwMode="auto">
            <a:xfrm>
              <a:off x="3690"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8" name="Line 32"/>
            <p:cNvSpPr>
              <a:spLocks noChangeShapeType="1"/>
            </p:cNvSpPr>
            <p:nvPr/>
          </p:nvSpPr>
          <p:spPr bwMode="auto">
            <a:xfrm>
              <a:off x="3745"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9" name="Line 33"/>
            <p:cNvSpPr>
              <a:spLocks noChangeShapeType="1"/>
            </p:cNvSpPr>
            <p:nvPr/>
          </p:nvSpPr>
          <p:spPr bwMode="auto">
            <a:xfrm>
              <a:off x="3800" y="2164"/>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0" name="Line 34"/>
            <p:cNvSpPr>
              <a:spLocks noChangeShapeType="1"/>
            </p:cNvSpPr>
            <p:nvPr/>
          </p:nvSpPr>
          <p:spPr bwMode="auto">
            <a:xfrm>
              <a:off x="3329" y="241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1" name="Line 35"/>
            <p:cNvSpPr>
              <a:spLocks noChangeShapeType="1"/>
            </p:cNvSpPr>
            <p:nvPr/>
          </p:nvSpPr>
          <p:spPr bwMode="auto">
            <a:xfrm>
              <a:off x="3383" y="241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2" name="Line 36"/>
            <p:cNvSpPr>
              <a:spLocks noChangeShapeType="1"/>
            </p:cNvSpPr>
            <p:nvPr/>
          </p:nvSpPr>
          <p:spPr bwMode="auto">
            <a:xfrm>
              <a:off x="3438" y="241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3" name="Line 37"/>
            <p:cNvSpPr>
              <a:spLocks noChangeShapeType="1"/>
            </p:cNvSpPr>
            <p:nvPr/>
          </p:nvSpPr>
          <p:spPr bwMode="auto">
            <a:xfrm>
              <a:off x="3494" y="241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4" name="Line 38"/>
            <p:cNvSpPr>
              <a:spLocks noChangeShapeType="1"/>
            </p:cNvSpPr>
            <p:nvPr/>
          </p:nvSpPr>
          <p:spPr bwMode="auto">
            <a:xfrm>
              <a:off x="3548" y="241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5" name="Line 39"/>
            <p:cNvSpPr>
              <a:spLocks noChangeShapeType="1"/>
            </p:cNvSpPr>
            <p:nvPr/>
          </p:nvSpPr>
          <p:spPr bwMode="auto">
            <a:xfrm>
              <a:off x="3603" y="241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6" name="Line 40"/>
            <p:cNvSpPr>
              <a:spLocks noChangeShapeType="1"/>
            </p:cNvSpPr>
            <p:nvPr/>
          </p:nvSpPr>
          <p:spPr bwMode="auto">
            <a:xfrm>
              <a:off x="3658" y="241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7" name="Line 41"/>
            <p:cNvSpPr>
              <a:spLocks noChangeShapeType="1"/>
            </p:cNvSpPr>
            <p:nvPr/>
          </p:nvSpPr>
          <p:spPr bwMode="auto">
            <a:xfrm>
              <a:off x="3714" y="241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8" name="Line 42"/>
            <p:cNvSpPr>
              <a:spLocks noChangeShapeType="1"/>
            </p:cNvSpPr>
            <p:nvPr/>
          </p:nvSpPr>
          <p:spPr bwMode="auto">
            <a:xfrm>
              <a:off x="3768" y="241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89" name="Line 43"/>
            <p:cNvSpPr>
              <a:spLocks noChangeShapeType="1"/>
            </p:cNvSpPr>
            <p:nvPr/>
          </p:nvSpPr>
          <p:spPr bwMode="auto">
            <a:xfrm>
              <a:off x="3822" y="241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0" name="Rectangle 44"/>
            <p:cNvSpPr>
              <a:spLocks noChangeArrowheads="1"/>
            </p:cNvSpPr>
            <p:nvPr/>
          </p:nvSpPr>
          <p:spPr bwMode="auto">
            <a:xfrm>
              <a:off x="1815" y="2101"/>
              <a:ext cx="98" cy="124"/>
            </a:xfrm>
            <a:prstGeom prst="rect">
              <a:avLst/>
            </a:prstGeom>
            <a:solidFill>
              <a:srgbClr val="FFFF00"/>
            </a:solidFill>
            <a:ln w="14288">
              <a:solidFill>
                <a:srgbClr val="000000"/>
              </a:solidFill>
              <a:miter lim="800000"/>
              <a:headEnd/>
              <a:tailEnd/>
            </a:ln>
          </p:spPr>
          <p:txBody>
            <a:bodyPr/>
            <a:lstStyle/>
            <a:p>
              <a:endParaRPr lang="da-DK"/>
            </a:p>
          </p:txBody>
        </p:sp>
        <p:sp>
          <p:nvSpPr>
            <p:cNvPr id="18491" name="Line 45"/>
            <p:cNvSpPr>
              <a:spLocks noChangeShapeType="1"/>
            </p:cNvSpPr>
            <p:nvPr/>
          </p:nvSpPr>
          <p:spPr bwMode="auto">
            <a:xfrm>
              <a:off x="1862" y="2228"/>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2" name="Line 46"/>
            <p:cNvSpPr>
              <a:spLocks noChangeShapeType="1"/>
            </p:cNvSpPr>
            <p:nvPr/>
          </p:nvSpPr>
          <p:spPr bwMode="auto">
            <a:xfrm flipV="1">
              <a:off x="1993" y="2225"/>
              <a:ext cx="0"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3" name="Line 47"/>
            <p:cNvSpPr>
              <a:spLocks noChangeShapeType="1"/>
            </p:cNvSpPr>
            <p:nvPr/>
          </p:nvSpPr>
          <p:spPr bwMode="auto">
            <a:xfrm flipV="1">
              <a:off x="1993" y="22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4" name="Line 48"/>
            <p:cNvSpPr>
              <a:spLocks noChangeShapeType="1"/>
            </p:cNvSpPr>
            <p:nvPr/>
          </p:nvSpPr>
          <p:spPr bwMode="auto">
            <a:xfrm>
              <a:off x="2248" y="2228"/>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5" name="Line 49"/>
            <p:cNvSpPr>
              <a:spLocks noChangeShapeType="1"/>
            </p:cNvSpPr>
            <p:nvPr/>
          </p:nvSpPr>
          <p:spPr bwMode="auto">
            <a:xfrm flipV="1">
              <a:off x="2380" y="2225"/>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6" name="Line 50"/>
            <p:cNvSpPr>
              <a:spLocks noChangeShapeType="1"/>
            </p:cNvSpPr>
            <p:nvPr/>
          </p:nvSpPr>
          <p:spPr bwMode="auto">
            <a:xfrm flipV="1">
              <a:off x="2380" y="22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7" name="Line 51"/>
            <p:cNvSpPr>
              <a:spLocks noChangeShapeType="1"/>
            </p:cNvSpPr>
            <p:nvPr/>
          </p:nvSpPr>
          <p:spPr bwMode="auto">
            <a:xfrm>
              <a:off x="2635" y="2228"/>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8" name="Line 52"/>
            <p:cNvSpPr>
              <a:spLocks noChangeShapeType="1"/>
            </p:cNvSpPr>
            <p:nvPr/>
          </p:nvSpPr>
          <p:spPr bwMode="auto">
            <a:xfrm flipV="1">
              <a:off x="2767" y="2225"/>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9" name="Line 53"/>
            <p:cNvSpPr>
              <a:spLocks noChangeShapeType="1"/>
            </p:cNvSpPr>
            <p:nvPr/>
          </p:nvSpPr>
          <p:spPr bwMode="auto">
            <a:xfrm flipV="1">
              <a:off x="2767" y="2225"/>
              <a:ext cx="126"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0" name="Line 54"/>
            <p:cNvSpPr>
              <a:spLocks noChangeShapeType="1"/>
            </p:cNvSpPr>
            <p:nvPr/>
          </p:nvSpPr>
          <p:spPr bwMode="auto">
            <a:xfrm>
              <a:off x="3024" y="2228"/>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1" name="Line 55"/>
            <p:cNvSpPr>
              <a:spLocks noChangeShapeType="1"/>
            </p:cNvSpPr>
            <p:nvPr/>
          </p:nvSpPr>
          <p:spPr bwMode="auto">
            <a:xfrm flipV="1">
              <a:off x="3155" y="2225"/>
              <a:ext cx="2"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2" name="Line 56"/>
            <p:cNvSpPr>
              <a:spLocks noChangeShapeType="1"/>
            </p:cNvSpPr>
            <p:nvPr/>
          </p:nvSpPr>
          <p:spPr bwMode="auto">
            <a:xfrm flipV="1">
              <a:off x="3155" y="22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3" name="Line 57"/>
            <p:cNvSpPr>
              <a:spLocks noChangeShapeType="1"/>
            </p:cNvSpPr>
            <p:nvPr/>
          </p:nvSpPr>
          <p:spPr bwMode="auto">
            <a:xfrm>
              <a:off x="3925" y="2228"/>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4" name="Line 58"/>
            <p:cNvSpPr>
              <a:spLocks noChangeShapeType="1"/>
            </p:cNvSpPr>
            <p:nvPr/>
          </p:nvSpPr>
          <p:spPr bwMode="auto">
            <a:xfrm flipV="1">
              <a:off x="4057" y="2225"/>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5" name="Line 59"/>
            <p:cNvSpPr>
              <a:spLocks noChangeShapeType="1"/>
            </p:cNvSpPr>
            <p:nvPr/>
          </p:nvSpPr>
          <p:spPr bwMode="auto">
            <a:xfrm flipV="1">
              <a:off x="4057" y="22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06" name="Rectangle 60"/>
            <p:cNvSpPr>
              <a:spLocks noChangeArrowheads="1"/>
            </p:cNvSpPr>
            <p:nvPr/>
          </p:nvSpPr>
          <p:spPr bwMode="auto">
            <a:xfrm>
              <a:off x="1913" y="2975"/>
              <a:ext cx="2189" cy="125"/>
            </a:xfrm>
            <a:prstGeom prst="rect">
              <a:avLst/>
            </a:prstGeom>
            <a:solidFill>
              <a:srgbClr val="FFFF00"/>
            </a:solidFill>
            <a:ln w="14288">
              <a:solidFill>
                <a:srgbClr val="000000"/>
              </a:solidFill>
              <a:miter lim="800000"/>
              <a:headEnd/>
              <a:tailEnd/>
            </a:ln>
          </p:spPr>
          <p:txBody>
            <a:bodyPr/>
            <a:lstStyle/>
            <a:p>
              <a:endParaRPr lang="da-DK"/>
            </a:p>
          </p:txBody>
        </p:sp>
        <p:sp>
          <p:nvSpPr>
            <p:cNvPr id="18507" name="Rectangle 61"/>
            <p:cNvSpPr>
              <a:spLocks noChangeArrowheads="1"/>
            </p:cNvSpPr>
            <p:nvPr/>
          </p:nvSpPr>
          <p:spPr bwMode="auto">
            <a:xfrm>
              <a:off x="1880" y="2601"/>
              <a:ext cx="998" cy="125"/>
            </a:xfrm>
            <a:prstGeom prst="rect">
              <a:avLst/>
            </a:prstGeom>
            <a:solidFill>
              <a:srgbClr val="FFFF00"/>
            </a:solidFill>
            <a:ln w="14288">
              <a:solidFill>
                <a:srgbClr val="000000"/>
              </a:solidFill>
              <a:miter lim="800000"/>
              <a:headEnd/>
              <a:tailEnd/>
            </a:ln>
          </p:spPr>
          <p:txBody>
            <a:bodyPr/>
            <a:lstStyle/>
            <a:p>
              <a:endParaRPr lang="da-DK"/>
            </a:p>
          </p:txBody>
        </p:sp>
        <p:sp>
          <p:nvSpPr>
            <p:cNvPr id="18508" name="Rectangle 62"/>
            <p:cNvSpPr>
              <a:spLocks noChangeArrowheads="1"/>
            </p:cNvSpPr>
            <p:nvPr/>
          </p:nvSpPr>
          <p:spPr bwMode="auto">
            <a:xfrm>
              <a:off x="3040" y="2601"/>
              <a:ext cx="321" cy="125"/>
            </a:xfrm>
            <a:prstGeom prst="rect">
              <a:avLst/>
            </a:prstGeom>
            <a:solidFill>
              <a:srgbClr val="FFFF00"/>
            </a:solidFill>
            <a:ln w="14288">
              <a:solidFill>
                <a:srgbClr val="FFFFFF"/>
              </a:solidFill>
              <a:miter lim="800000"/>
              <a:headEnd/>
              <a:tailEnd/>
            </a:ln>
          </p:spPr>
          <p:txBody>
            <a:bodyPr/>
            <a:lstStyle/>
            <a:p>
              <a:endParaRPr lang="da-DK"/>
            </a:p>
          </p:txBody>
        </p:sp>
        <p:sp>
          <p:nvSpPr>
            <p:cNvPr id="18509" name="Rectangle 63"/>
            <p:cNvSpPr>
              <a:spLocks noChangeArrowheads="1"/>
            </p:cNvSpPr>
            <p:nvPr/>
          </p:nvSpPr>
          <p:spPr bwMode="auto">
            <a:xfrm>
              <a:off x="3844" y="2601"/>
              <a:ext cx="322" cy="125"/>
            </a:xfrm>
            <a:prstGeom prst="rect">
              <a:avLst/>
            </a:prstGeom>
            <a:solidFill>
              <a:srgbClr val="FFFF00"/>
            </a:solidFill>
            <a:ln w="14288">
              <a:solidFill>
                <a:srgbClr val="FFFFFF"/>
              </a:solidFill>
              <a:miter lim="800000"/>
              <a:headEnd/>
              <a:tailEnd/>
            </a:ln>
          </p:spPr>
          <p:txBody>
            <a:bodyPr/>
            <a:lstStyle/>
            <a:p>
              <a:endParaRPr lang="da-DK"/>
            </a:p>
          </p:txBody>
        </p:sp>
        <p:sp>
          <p:nvSpPr>
            <p:cNvPr id="18510" name="Freeform 64"/>
            <p:cNvSpPr>
              <a:spLocks/>
            </p:cNvSpPr>
            <p:nvPr/>
          </p:nvSpPr>
          <p:spPr bwMode="auto">
            <a:xfrm>
              <a:off x="3040" y="2601"/>
              <a:ext cx="321" cy="125"/>
            </a:xfrm>
            <a:custGeom>
              <a:avLst/>
              <a:gdLst>
                <a:gd name="T0" fmla="*/ 1 w 2155"/>
                <a:gd name="T1" fmla="*/ 0 h 862"/>
                <a:gd name="T2" fmla="*/ 0 w 2155"/>
                <a:gd name="T3" fmla="*/ 0 h 862"/>
                <a:gd name="T4" fmla="*/ 0 w 2155"/>
                <a:gd name="T5" fmla="*/ 0 h 862"/>
                <a:gd name="T6" fmla="*/ 1 w 2155"/>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 h="862">
                  <a:moveTo>
                    <a:pt x="2155" y="0"/>
                  </a:moveTo>
                  <a:lnTo>
                    <a:pt x="0" y="0"/>
                  </a:lnTo>
                  <a:lnTo>
                    <a:pt x="0" y="862"/>
                  </a:lnTo>
                  <a:lnTo>
                    <a:pt x="2155"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511" name="Freeform 65"/>
            <p:cNvSpPr>
              <a:spLocks/>
            </p:cNvSpPr>
            <p:nvPr/>
          </p:nvSpPr>
          <p:spPr bwMode="auto">
            <a:xfrm>
              <a:off x="3844" y="2601"/>
              <a:ext cx="322" cy="125"/>
            </a:xfrm>
            <a:custGeom>
              <a:avLst/>
              <a:gdLst>
                <a:gd name="T0" fmla="*/ 0 w 2162"/>
                <a:gd name="T1" fmla="*/ 0 h 862"/>
                <a:gd name="T2" fmla="*/ 1 w 2162"/>
                <a:gd name="T3" fmla="*/ 0 h 862"/>
                <a:gd name="T4" fmla="*/ 1 w 2162"/>
                <a:gd name="T5" fmla="*/ 0 h 862"/>
                <a:gd name="T6" fmla="*/ 0 w 2162"/>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2" h="862">
                  <a:moveTo>
                    <a:pt x="0" y="0"/>
                  </a:moveTo>
                  <a:lnTo>
                    <a:pt x="2162" y="0"/>
                  </a:lnTo>
                  <a:lnTo>
                    <a:pt x="2162" y="862"/>
                  </a:lnTo>
                  <a:lnTo>
                    <a:pt x="0"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512" name="Line 66"/>
            <p:cNvSpPr>
              <a:spLocks noChangeShapeType="1"/>
            </p:cNvSpPr>
            <p:nvPr/>
          </p:nvSpPr>
          <p:spPr bwMode="auto">
            <a:xfrm>
              <a:off x="1995" y="2479"/>
              <a:ext cx="386"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3" name="Line 67"/>
            <p:cNvSpPr>
              <a:spLocks noChangeShapeType="1"/>
            </p:cNvSpPr>
            <p:nvPr/>
          </p:nvSpPr>
          <p:spPr bwMode="auto">
            <a:xfrm>
              <a:off x="2381" y="2479"/>
              <a:ext cx="1" cy="1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4" name="Line 68"/>
            <p:cNvSpPr>
              <a:spLocks noChangeShapeType="1"/>
            </p:cNvSpPr>
            <p:nvPr/>
          </p:nvSpPr>
          <p:spPr bwMode="auto">
            <a:xfrm flipH="1">
              <a:off x="2381" y="2476"/>
              <a:ext cx="384"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5" name="Line 69"/>
            <p:cNvSpPr>
              <a:spLocks noChangeShapeType="1"/>
            </p:cNvSpPr>
            <p:nvPr/>
          </p:nvSpPr>
          <p:spPr bwMode="auto">
            <a:xfrm>
              <a:off x="3154" y="2479"/>
              <a:ext cx="187" cy="6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6" name="Line 70"/>
            <p:cNvSpPr>
              <a:spLocks noChangeShapeType="1"/>
            </p:cNvSpPr>
            <p:nvPr/>
          </p:nvSpPr>
          <p:spPr bwMode="auto">
            <a:xfrm flipH="1">
              <a:off x="3856" y="2476"/>
              <a:ext cx="200" cy="5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7" name="Line 71"/>
            <p:cNvSpPr>
              <a:spLocks noChangeShapeType="1"/>
            </p:cNvSpPr>
            <p:nvPr/>
          </p:nvSpPr>
          <p:spPr bwMode="auto">
            <a:xfrm>
              <a:off x="3392"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8" name="Line 72"/>
            <p:cNvSpPr>
              <a:spLocks noChangeShapeType="1"/>
            </p:cNvSpPr>
            <p:nvPr/>
          </p:nvSpPr>
          <p:spPr bwMode="auto">
            <a:xfrm>
              <a:off x="3447"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19" name="Line 73"/>
            <p:cNvSpPr>
              <a:spLocks noChangeShapeType="1"/>
            </p:cNvSpPr>
            <p:nvPr/>
          </p:nvSpPr>
          <p:spPr bwMode="auto">
            <a:xfrm>
              <a:off x="3502"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0" name="Line 74"/>
            <p:cNvSpPr>
              <a:spLocks noChangeShapeType="1"/>
            </p:cNvSpPr>
            <p:nvPr/>
          </p:nvSpPr>
          <p:spPr bwMode="auto">
            <a:xfrm>
              <a:off x="3557"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1" name="Line 75"/>
            <p:cNvSpPr>
              <a:spLocks noChangeShapeType="1"/>
            </p:cNvSpPr>
            <p:nvPr/>
          </p:nvSpPr>
          <p:spPr bwMode="auto">
            <a:xfrm>
              <a:off x="3612"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2" name="Line 76"/>
            <p:cNvSpPr>
              <a:spLocks noChangeShapeType="1"/>
            </p:cNvSpPr>
            <p:nvPr/>
          </p:nvSpPr>
          <p:spPr bwMode="auto">
            <a:xfrm>
              <a:off x="3666"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3" name="Line 77"/>
            <p:cNvSpPr>
              <a:spLocks noChangeShapeType="1"/>
            </p:cNvSpPr>
            <p:nvPr/>
          </p:nvSpPr>
          <p:spPr bwMode="auto">
            <a:xfrm>
              <a:off x="3722"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4" name="Line 78"/>
            <p:cNvSpPr>
              <a:spLocks noChangeShapeType="1"/>
            </p:cNvSpPr>
            <p:nvPr/>
          </p:nvSpPr>
          <p:spPr bwMode="auto">
            <a:xfrm>
              <a:off x="3777" y="2663"/>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5" name="Line 79"/>
            <p:cNvSpPr>
              <a:spLocks noChangeShapeType="1"/>
            </p:cNvSpPr>
            <p:nvPr/>
          </p:nvSpPr>
          <p:spPr bwMode="auto">
            <a:xfrm>
              <a:off x="3005" y="2726"/>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6" name="Line 80"/>
            <p:cNvSpPr>
              <a:spLocks noChangeShapeType="1"/>
            </p:cNvSpPr>
            <p:nvPr/>
          </p:nvSpPr>
          <p:spPr bwMode="auto">
            <a:xfrm>
              <a:off x="3005" y="2779"/>
              <a:ext cx="2" cy="1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7" name="Line 81"/>
            <p:cNvSpPr>
              <a:spLocks noChangeShapeType="1"/>
            </p:cNvSpPr>
            <p:nvPr/>
          </p:nvSpPr>
          <p:spPr bwMode="auto">
            <a:xfrm>
              <a:off x="3005" y="2833"/>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8" name="Line 82"/>
            <p:cNvSpPr>
              <a:spLocks noChangeShapeType="1"/>
            </p:cNvSpPr>
            <p:nvPr/>
          </p:nvSpPr>
          <p:spPr bwMode="auto">
            <a:xfrm>
              <a:off x="3005" y="2886"/>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9" name="Line 83"/>
            <p:cNvSpPr>
              <a:spLocks noChangeShapeType="1"/>
            </p:cNvSpPr>
            <p:nvPr/>
          </p:nvSpPr>
          <p:spPr bwMode="auto">
            <a:xfrm>
              <a:off x="3005" y="2937"/>
              <a:ext cx="2" cy="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aphicFrame>
        <p:nvGraphicFramePr>
          <p:cNvPr id="500820" name="Object 84"/>
          <p:cNvGraphicFramePr>
            <a:graphicFrameLocks noChangeAspect="1"/>
          </p:cNvGraphicFramePr>
          <p:nvPr>
            <p:extLst/>
          </p:nvPr>
        </p:nvGraphicFramePr>
        <p:xfrm>
          <a:off x="5029200" y="5257800"/>
          <a:ext cx="847725" cy="423863"/>
        </p:xfrm>
        <a:graphic>
          <a:graphicData uri="http://schemas.openxmlformats.org/presentationml/2006/ole">
            <mc:AlternateContent xmlns:mc="http://schemas.openxmlformats.org/markup-compatibility/2006">
              <mc:Choice xmlns:v="urn:schemas-microsoft-com:vml" Requires="v">
                <p:oleObj spid="_x0000_s89335" name="Ligning" r:id="rId4" imgW="380835" imgH="190417" progId="Equation.3">
                  <p:embed/>
                </p:oleObj>
              </mc:Choice>
              <mc:Fallback>
                <p:oleObj name="Ligning" r:id="rId4" imgW="380835" imgH="190417" progId="Equation.3">
                  <p:embed/>
                  <p:pic>
                    <p:nvPicPr>
                      <p:cNvPr id="50082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257800"/>
                        <a:ext cx="847725" cy="423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0821" name="Object 85"/>
          <p:cNvGraphicFramePr>
            <a:graphicFrameLocks noChangeAspect="1"/>
          </p:cNvGraphicFramePr>
          <p:nvPr>
            <p:extLst/>
          </p:nvPr>
        </p:nvGraphicFramePr>
        <p:xfrm>
          <a:off x="838200" y="5181600"/>
          <a:ext cx="1466850" cy="539750"/>
        </p:xfrm>
        <a:graphic>
          <a:graphicData uri="http://schemas.openxmlformats.org/presentationml/2006/ole">
            <mc:AlternateContent xmlns:mc="http://schemas.openxmlformats.org/markup-compatibility/2006">
              <mc:Choice xmlns:v="urn:schemas-microsoft-com:vml" Requires="v">
                <p:oleObj spid="_x0000_s89336" name="Ligning" r:id="rId6" imgW="660113" imgH="241195" progId="Equation.3">
                  <p:embed/>
                </p:oleObj>
              </mc:Choice>
              <mc:Fallback>
                <p:oleObj name="Ligning" r:id="rId6" imgW="660113" imgH="241195" progId="Equation.3">
                  <p:embed/>
                  <p:pic>
                    <p:nvPicPr>
                      <p:cNvPr id="500821"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81600"/>
                        <a:ext cx="1466850"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0822" name="Object 86"/>
          <p:cNvGraphicFramePr>
            <a:graphicFrameLocks noChangeAspect="1"/>
          </p:cNvGraphicFramePr>
          <p:nvPr>
            <p:extLst>
              <p:ext uri="{D42A27DB-BD31-4B8C-83A1-F6EECF244321}">
                <p14:modId xmlns:p14="http://schemas.microsoft.com/office/powerpoint/2010/main" val="1972238631"/>
              </p:ext>
            </p:extLst>
          </p:nvPr>
        </p:nvGraphicFramePr>
        <p:xfrm>
          <a:off x="1201737" y="5638800"/>
          <a:ext cx="1693863" cy="539750"/>
        </p:xfrm>
        <a:graphic>
          <a:graphicData uri="http://schemas.openxmlformats.org/presentationml/2006/ole">
            <mc:AlternateContent xmlns:mc="http://schemas.openxmlformats.org/markup-compatibility/2006">
              <mc:Choice xmlns:v="urn:schemas-microsoft-com:vml" Requires="v">
                <p:oleObj spid="_x0000_s89337" name="Ligning" r:id="rId8" imgW="761669" imgH="241195" progId="Equation.3">
                  <p:embed/>
                </p:oleObj>
              </mc:Choice>
              <mc:Fallback>
                <p:oleObj name="Ligning" r:id="rId8" imgW="761669" imgH="241195" progId="Equation.3">
                  <p:embed/>
                  <p:pic>
                    <p:nvPicPr>
                      <p:cNvPr id="500822"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1737" y="5638800"/>
                        <a:ext cx="1693863"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500833" name="Group 97"/>
          <p:cNvGrpSpPr>
            <a:grpSpLocks/>
          </p:cNvGrpSpPr>
          <p:nvPr/>
        </p:nvGrpSpPr>
        <p:grpSpPr bwMode="auto">
          <a:xfrm>
            <a:off x="6799263" y="3182938"/>
            <a:ext cx="1516062" cy="1817687"/>
            <a:chOff x="4283" y="2005"/>
            <a:chExt cx="955" cy="1145"/>
          </a:xfrm>
        </p:grpSpPr>
        <p:graphicFrame>
          <p:nvGraphicFramePr>
            <p:cNvPr id="18444" name="Object 87"/>
            <p:cNvGraphicFramePr>
              <a:graphicFrameLocks noChangeAspect="1"/>
            </p:cNvGraphicFramePr>
            <p:nvPr/>
          </p:nvGraphicFramePr>
          <p:xfrm>
            <a:off x="4283" y="2005"/>
            <a:ext cx="499" cy="320"/>
          </p:xfrm>
          <a:graphic>
            <a:graphicData uri="http://schemas.openxmlformats.org/presentationml/2006/ole">
              <mc:AlternateContent xmlns:mc="http://schemas.openxmlformats.org/markup-compatibility/2006">
                <mc:Choice xmlns:v="urn:schemas-microsoft-com:vml" Requires="v">
                  <p:oleObj spid="_x0000_s89338" name="Ligning" r:id="rId10" imgW="355446" imgH="228501" progId="Equation.3">
                    <p:embed/>
                  </p:oleObj>
                </mc:Choice>
                <mc:Fallback>
                  <p:oleObj name="Ligning" r:id="rId10" imgW="355446" imgH="228501" progId="Equation.3">
                    <p:embed/>
                    <p:pic>
                      <p:nvPicPr>
                        <p:cNvPr id="18444" name="Object 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3" y="2005"/>
                          <a:ext cx="499" cy="3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88"/>
            <p:cNvGraphicFramePr>
              <a:graphicFrameLocks noChangeAspect="1"/>
            </p:cNvGraphicFramePr>
            <p:nvPr/>
          </p:nvGraphicFramePr>
          <p:xfrm>
            <a:off x="4285" y="2245"/>
            <a:ext cx="766" cy="320"/>
          </p:xfrm>
          <a:graphic>
            <a:graphicData uri="http://schemas.openxmlformats.org/presentationml/2006/ole">
              <mc:AlternateContent xmlns:mc="http://schemas.openxmlformats.org/markup-compatibility/2006">
                <mc:Choice xmlns:v="urn:schemas-microsoft-com:vml" Requires="v">
                  <p:oleObj spid="_x0000_s89339" name="Ligning" r:id="rId12" imgW="545863" imgH="228501" progId="Equation.3">
                    <p:embed/>
                  </p:oleObj>
                </mc:Choice>
                <mc:Fallback>
                  <p:oleObj name="Ligning" r:id="rId12" imgW="545863" imgH="228501" progId="Equation.3">
                    <p:embed/>
                    <p:pic>
                      <p:nvPicPr>
                        <p:cNvPr id="18445" name="Object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5" y="2245"/>
                          <a:ext cx="766" cy="3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89"/>
            <p:cNvGraphicFramePr>
              <a:graphicFrameLocks noChangeAspect="1"/>
            </p:cNvGraphicFramePr>
            <p:nvPr/>
          </p:nvGraphicFramePr>
          <p:xfrm>
            <a:off x="4294" y="2511"/>
            <a:ext cx="944" cy="320"/>
          </p:xfrm>
          <a:graphic>
            <a:graphicData uri="http://schemas.openxmlformats.org/presentationml/2006/ole">
              <mc:AlternateContent xmlns:mc="http://schemas.openxmlformats.org/markup-compatibility/2006">
                <mc:Choice xmlns:v="urn:schemas-microsoft-com:vml" Requires="v">
                  <p:oleObj spid="_x0000_s89340" name="Ligning" r:id="rId14" imgW="672808" imgH="228501" progId="Equation.3">
                    <p:embed/>
                  </p:oleObj>
                </mc:Choice>
                <mc:Fallback>
                  <p:oleObj name="Ligning" r:id="rId14" imgW="672808" imgH="228501" progId="Equation.3">
                    <p:embed/>
                    <p:pic>
                      <p:nvPicPr>
                        <p:cNvPr id="18446"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4" y="2511"/>
                          <a:ext cx="944" cy="3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47" name="Object 90"/>
            <p:cNvGraphicFramePr>
              <a:graphicFrameLocks noChangeAspect="1"/>
            </p:cNvGraphicFramePr>
            <p:nvPr/>
          </p:nvGraphicFramePr>
          <p:xfrm>
            <a:off x="4342" y="2954"/>
            <a:ext cx="124" cy="196"/>
          </p:xfrm>
          <a:graphic>
            <a:graphicData uri="http://schemas.openxmlformats.org/presentationml/2006/ole">
              <mc:AlternateContent xmlns:mc="http://schemas.openxmlformats.org/markup-compatibility/2006">
                <mc:Choice xmlns:v="urn:schemas-microsoft-com:vml" Requires="v">
                  <p:oleObj spid="_x0000_s89341" name="Ligning" r:id="rId16" imgW="88746" imgH="139458" progId="Equation.3">
                    <p:embed/>
                  </p:oleObj>
                </mc:Choice>
                <mc:Fallback>
                  <p:oleObj name="Ligning" r:id="rId16" imgW="88746" imgH="139458" progId="Equation.3">
                    <p:embed/>
                    <p:pic>
                      <p:nvPicPr>
                        <p:cNvPr id="18447" name="Object 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2" y="2954"/>
                          <a:ext cx="124" cy="1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8448" name="Line 91"/>
            <p:cNvSpPr>
              <a:spLocks noChangeShapeType="1"/>
            </p:cNvSpPr>
            <p:nvPr/>
          </p:nvSpPr>
          <p:spPr bwMode="auto">
            <a:xfrm>
              <a:off x="4389" y="2787"/>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49" name="Line 92"/>
            <p:cNvSpPr>
              <a:spLocks noChangeShapeType="1"/>
            </p:cNvSpPr>
            <p:nvPr/>
          </p:nvSpPr>
          <p:spPr bwMode="auto">
            <a:xfrm>
              <a:off x="4389" y="2840"/>
              <a:ext cx="2" cy="1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0" name="Line 93"/>
            <p:cNvSpPr>
              <a:spLocks noChangeShapeType="1"/>
            </p:cNvSpPr>
            <p:nvPr/>
          </p:nvSpPr>
          <p:spPr bwMode="auto">
            <a:xfrm>
              <a:off x="4389" y="2894"/>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96"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—Merge Sort</a:t>
            </a:r>
            <a:endParaRPr kumimoji="1" lang="zh-CN" altLang="en-US" dirty="0"/>
          </a:p>
        </p:txBody>
      </p:sp>
    </p:spTree>
    <p:extLst>
      <p:ext uri="{BB962C8B-B14F-4D97-AF65-F5344CB8AC3E}">
        <p14:creationId xmlns:p14="http://schemas.microsoft.com/office/powerpoint/2010/main" val="3360581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8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8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8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0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type="body" idx="1"/>
          </p:nvPr>
        </p:nvSpPr>
        <p:spPr>
          <a:xfrm>
            <a:off x="533400" y="1295400"/>
            <a:ext cx="8077200" cy="5410200"/>
          </a:xfrm>
        </p:spPr>
        <p:txBody>
          <a:bodyPr>
            <a:normAutofit fontScale="92500" lnSpcReduction="20000"/>
          </a:bodyPr>
          <a:lstStyle/>
          <a:p>
            <a:pPr eaLnBrk="1" hangingPunct="1">
              <a:buClr>
                <a:schemeClr val="tx1"/>
              </a:buClr>
            </a:pPr>
            <a:r>
              <a:rPr lang="zh-CN" altLang="zh-CN" dirty="0" smtClean="0"/>
              <a:t>分</a:t>
            </a:r>
            <a:r>
              <a:rPr lang="zh-CN" altLang="en-US" dirty="0" smtClean="0"/>
              <a:t>划</a:t>
            </a:r>
            <a:r>
              <a:rPr lang="zh-CN" altLang="zh-CN" dirty="0" smtClean="0"/>
              <a:t>排序</a:t>
            </a:r>
            <a:endParaRPr lang="en-US" altLang="zh-CN" dirty="0" smtClean="0"/>
          </a:p>
          <a:p>
            <a:pPr lvl="1" eaLnBrk="1" hangingPunct="1">
              <a:buClr>
                <a:schemeClr val="tx1"/>
              </a:buClr>
            </a:pPr>
            <a:r>
              <a:rPr lang="zh-CN" altLang="en-US" dirty="0" smtClean="0"/>
              <a:t>对于每个数据队列，计算</a:t>
            </a:r>
            <a:r>
              <a:rPr lang="el-GR" i="1" dirty="0" smtClean="0">
                <a:cs typeface="Times New Roman" pitchFamily="18" charset="0"/>
              </a:rPr>
              <a:t>Θ</a:t>
            </a:r>
            <a:r>
              <a:rPr lang="en-US" dirty="0" smtClean="0">
                <a:cs typeface="Times New Roman" pitchFamily="18" charset="0"/>
              </a:rPr>
              <a:t>(</a:t>
            </a:r>
            <a:r>
              <a:rPr lang="en-US" i="1" dirty="0" smtClean="0"/>
              <a:t>M/B</a:t>
            </a:r>
            <a:r>
              <a:rPr lang="en-US" dirty="0" smtClean="0"/>
              <a:t>)</a:t>
            </a:r>
            <a:r>
              <a:rPr lang="zh-CN" altLang="en-US" dirty="0" smtClean="0"/>
              <a:t>个分割元素</a:t>
            </a:r>
            <a:endParaRPr lang="en-US" altLang="zh-CN" dirty="0" smtClean="0"/>
          </a:p>
          <a:p>
            <a:pPr lvl="1">
              <a:buClr>
                <a:schemeClr val="tx1"/>
              </a:buClr>
            </a:pPr>
            <a:r>
              <a:rPr lang="zh-CN" altLang="en-US" dirty="0" smtClean="0"/>
              <a:t>利用分割元素分划为</a:t>
            </a:r>
            <a:r>
              <a:rPr lang="el-GR" altLang="zh-CN" i="1" dirty="0" smtClean="0">
                <a:cs typeface="Times New Roman" pitchFamily="18" charset="0"/>
              </a:rPr>
              <a:t>Θ</a:t>
            </a:r>
            <a:r>
              <a:rPr lang="en-US" altLang="zh-CN" dirty="0">
                <a:cs typeface="Times New Roman" pitchFamily="18" charset="0"/>
              </a:rPr>
              <a:t>(</a:t>
            </a:r>
            <a:r>
              <a:rPr lang="en-US" altLang="zh-CN" i="1" dirty="0"/>
              <a:t>M/B</a:t>
            </a:r>
            <a:r>
              <a:rPr lang="en-US" altLang="zh-CN" dirty="0"/>
              <a:t>)</a:t>
            </a:r>
            <a:r>
              <a:rPr lang="zh-CN" altLang="en-US" dirty="0"/>
              <a:t>个</a:t>
            </a:r>
            <a:r>
              <a:rPr lang="zh-CN" altLang="en-US" dirty="0" smtClean="0"/>
              <a:t>等长的无序队列</a:t>
            </a:r>
            <a:endParaRPr lang="en-US" altLang="zh-CN" dirty="0"/>
          </a:p>
          <a:p>
            <a:pPr lvl="1">
              <a:buClr>
                <a:schemeClr val="tx1"/>
              </a:buClr>
            </a:pPr>
            <a:r>
              <a:rPr lang="zh-CN" altLang="zh-CN" dirty="0"/>
              <a:t>递归</a:t>
            </a:r>
            <a:r>
              <a:rPr lang="zh-CN" altLang="zh-CN" dirty="0" smtClean="0"/>
              <a:t>分</a:t>
            </a:r>
            <a:r>
              <a:rPr lang="zh-CN" altLang="en-US" dirty="0" smtClean="0"/>
              <a:t>划数据</a:t>
            </a:r>
            <a:r>
              <a:rPr lang="zh-CN" altLang="zh-CN" dirty="0" smtClean="0"/>
              <a:t>，</a:t>
            </a:r>
            <a:r>
              <a:rPr lang="zh-CN" altLang="zh-CN" dirty="0"/>
              <a:t>直到</a:t>
            </a:r>
            <a:r>
              <a:rPr lang="zh-CN" altLang="en-US" dirty="0" smtClean="0"/>
              <a:t>每个队列都能放入</a:t>
            </a:r>
            <a:r>
              <a:rPr lang="zh-CN" altLang="zh-CN" dirty="0" smtClean="0"/>
              <a:t>内存</a:t>
            </a:r>
            <a:endParaRPr lang="en-US" altLang="zh-CN" dirty="0">
              <a:sym typeface="Symbol" pitchFamily="18" charset="2"/>
            </a:endParaRPr>
          </a:p>
          <a:p>
            <a:pPr eaLnBrk="1" hangingPunct="1">
              <a:buClr>
                <a:schemeClr val="tx1"/>
              </a:buClr>
              <a:buFontTx/>
              <a:buNone/>
            </a:pPr>
            <a:endParaRPr lang="en-US" dirty="0" smtClean="0">
              <a:sym typeface="Symbol" pitchFamily="18" charset="2"/>
            </a:endParaRPr>
          </a:p>
          <a:p>
            <a:pPr eaLnBrk="1" hangingPunct="1">
              <a:buClr>
                <a:schemeClr val="tx1"/>
              </a:buClr>
              <a:buFontTx/>
              <a:buNone/>
            </a:pPr>
            <a:endParaRPr lang="en-US" dirty="0" smtClean="0">
              <a:sym typeface="Symbol" pitchFamily="18" charset="2"/>
            </a:endParaRPr>
          </a:p>
          <a:p>
            <a:pPr eaLnBrk="1" hangingPunct="1">
              <a:buClr>
                <a:schemeClr val="tx1"/>
              </a:buClr>
              <a:buFontTx/>
              <a:buNone/>
            </a:pPr>
            <a:endParaRPr lang="en-US" dirty="0" smtClean="0">
              <a:sym typeface="Symbol" pitchFamily="18" charset="2"/>
            </a:endParaRPr>
          </a:p>
          <a:p>
            <a:pPr eaLnBrk="1" hangingPunct="1">
              <a:buClr>
                <a:schemeClr val="tx1"/>
              </a:buClr>
              <a:buFontTx/>
              <a:buNone/>
            </a:pPr>
            <a:endParaRPr lang="en-US" dirty="0" smtClean="0">
              <a:sym typeface="Symbol" pitchFamily="18" charset="2"/>
            </a:endParaRPr>
          </a:p>
          <a:p>
            <a:pPr eaLnBrk="1" hangingPunct="1">
              <a:buClr>
                <a:schemeClr val="tx1"/>
              </a:buClr>
              <a:buFontTx/>
              <a:buNone/>
            </a:pPr>
            <a:endParaRPr lang="en-US" dirty="0" smtClean="0">
              <a:sym typeface="Symbol" pitchFamily="18" charset="2"/>
            </a:endParaRPr>
          </a:p>
          <a:p>
            <a:pPr>
              <a:buClr>
                <a:schemeClr val="tx1"/>
              </a:buClr>
              <a:buFont typeface="Symbol" pitchFamily="18" charset="2"/>
              <a:buChar char="Þ"/>
            </a:pPr>
            <a:r>
              <a:rPr lang="en-US" altLang="zh-CN" dirty="0">
                <a:sym typeface="Symbol" pitchFamily="18" charset="2"/>
              </a:rPr>
              <a:t> </a:t>
            </a:r>
            <a:r>
              <a:rPr lang="en-US" altLang="zh-CN" dirty="0" smtClean="0">
                <a:sym typeface="Symbol" pitchFamily="18" charset="2"/>
              </a:rPr>
              <a:t>                  </a:t>
            </a:r>
            <a:r>
              <a:rPr lang="zh-CN" altLang="en-US" dirty="0" smtClean="0">
                <a:sym typeface="Symbol" pitchFamily="18" charset="2"/>
              </a:rPr>
              <a:t>个</a:t>
            </a:r>
            <a:r>
              <a:rPr lang="zh-CN" altLang="en-US" dirty="0">
                <a:sym typeface="Symbol" pitchFamily="18" charset="2"/>
              </a:rPr>
              <a:t>阶段</a:t>
            </a:r>
            <a:endParaRPr lang="en-US" altLang="zh-CN" dirty="0">
              <a:sym typeface="Symbol" pitchFamily="18" charset="2"/>
            </a:endParaRPr>
          </a:p>
          <a:p>
            <a:pPr>
              <a:lnSpc>
                <a:spcPts val="3600"/>
              </a:lnSpc>
              <a:buClr>
                <a:schemeClr val="tx1"/>
              </a:buClr>
              <a:buFont typeface="Symbol" pitchFamily="18" charset="2"/>
              <a:buChar char="Þ"/>
            </a:pPr>
            <a:r>
              <a:rPr lang="en-US" altLang="zh-CN" dirty="0">
                <a:sym typeface="Symbol" pitchFamily="18" charset="2"/>
              </a:rPr>
              <a:t>                     </a:t>
            </a:r>
            <a:r>
              <a:rPr lang="en-US" altLang="zh-CN" dirty="0" smtClean="0">
                <a:sym typeface="Symbol" pitchFamily="18" charset="2"/>
              </a:rPr>
              <a:t>  </a:t>
            </a:r>
            <a:r>
              <a:rPr lang="zh-CN" altLang="en-US" dirty="0" smtClean="0">
                <a:sym typeface="Symbol" pitchFamily="18" charset="2"/>
              </a:rPr>
              <a:t>次</a:t>
            </a:r>
            <a:r>
              <a:rPr lang="en-US" altLang="zh-CN" dirty="0" smtClean="0">
                <a:sym typeface="Symbol" pitchFamily="18" charset="2"/>
              </a:rPr>
              <a:t> I/O</a:t>
            </a:r>
            <a:r>
              <a:rPr lang="zh-CN" altLang="en-US" dirty="0" smtClean="0">
                <a:sym typeface="Symbol" pitchFamily="18" charset="2"/>
              </a:rPr>
              <a:t>，如果</a:t>
            </a:r>
            <a:r>
              <a:rPr lang="zh-CN" altLang="en-US" dirty="0">
                <a:sym typeface="Symbol" pitchFamily="18" charset="2"/>
              </a:rPr>
              <a:t>分割元素</a:t>
            </a:r>
            <a:r>
              <a:rPr lang="zh-CN" altLang="en-US" dirty="0" smtClean="0">
                <a:sym typeface="Symbol" pitchFamily="18" charset="2"/>
              </a:rPr>
              <a:t>可用</a:t>
            </a:r>
            <a:r>
              <a:rPr lang="en-US" altLang="zh-CN" i="1" dirty="0">
                <a:sym typeface="Symbol" pitchFamily="18" charset="2"/>
              </a:rPr>
              <a:t>O</a:t>
            </a:r>
            <a:r>
              <a:rPr lang="en-US" altLang="zh-CN" dirty="0">
                <a:sym typeface="Symbol" pitchFamily="18" charset="2"/>
              </a:rPr>
              <a:t>(</a:t>
            </a:r>
            <a:r>
              <a:rPr lang="en-US" altLang="zh-CN" i="1" dirty="0">
                <a:sym typeface="Symbol" pitchFamily="18" charset="2"/>
              </a:rPr>
              <a:t>N/B</a:t>
            </a:r>
            <a:r>
              <a:rPr lang="en-US" altLang="zh-CN" dirty="0">
                <a:sym typeface="Symbol" pitchFamily="18" charset="2"/>
              </a:rPr>
              <a:t>)</a:t>
            </a:r>
            <a:r>
              <a:rPr lang="zh-CN" altLang="en-US" dirty="0">
                <a:sym typeface="Symbol" pitchFamily="18" charset="2"/>
              </a:rPr>
              <a:t>次</a:t>
            </a:r>
            <a:r>
              <a:rPr lang="en-US" altLang="zh-CN" dirty="0">
                <a:sym typeface="Symbol" pitchFamily="18" charset="2"/>
              </a:rPr>
              <a:t>I/O</a:t>
            </a:r>
            <a:r>
              <a:rPr lang="zh-CN" altLang="en-US" dirty="0">
                <a:sym typeface="Symbol" pitchFamily="18" charset="2"/>
              </a:rPr>
              <a:t>计算</a:t>
            </a:r>
            <a:r>
              <a:rPr lang="zh-CN" altLang="en-US" dirty="0" smtClean="0">
                <a:sym typeface="Symbol" pitchFamily="18" charset="2"/>
              </a:rPr>
              <a:t>出来，即顺序扫描一次数据</a:t>
            </a:r>
            <a:endParaRPr lang="en-US" dirty="0" smtClean="0">
              <a:sym typeface="Symbol" pitchFamily="18" charset="2"/>
            </a:endParaRPr>
          </a:p>
        </p:txBody>
      </p:sp>
      <p:graphicFrame>
        <p:nvGraphicFramePr>
          <p:cNvPr id="502789" name="Object 5"/>
          <p:cNvGraphicFramePr>
            <a:graphicFrameLocks noChangeAspect="1"/>
          </p:cNvGraphicFramePr>
          <p:nvPr>
            <p:extLst>
              <p:ext uri="{D42A27DB-BD31-4B8C-83A1-F6EECF244321}">
                <p14:modId xmlns:p14="http://schemas.microsoft.com/office/powerpoint/2010/main" val="3859970224"/>
              </p:ext>
            </p:extLst>
          </p:nvPr>
        </p:nvGraphicFramePr>
        <p:xfrm>
          <a:off x="990600" y="5104245"/>
          <a:ext cx="1659817" cy="610755"/>
        </p:xfrm>
        <a:graphic>
          <a:graphicData uri="http://schemas.openxmlformats.org/presentationml/2006/ole">
            <mc:AlternateContent xmlns:mc="http://schemas.openxmlformats.org/markup-compatibility/2006">
              <mc:Choice xmlns:v="urn:schemas-microsoft-com:vml" Requires="v">
                <p:oleObj spid="_x0000_s90188" name="Ligning" r:id="rId4" imgW="660113" imgH="241195" progId="Equation.3">
                  <p:embed/>
                </p:oleObj>
              </mc:Choice>
              <mc:Fallback>
                <p:oleObj name="Ligning" r:id="rId4" imgW="660113" imgH="241195" progId="Equation.3">
                  <p:embed/>
                  <p:pic>
                    <p:nvPicPr>
                      <p:cNvPr id="50278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04245"/>
                        <a:ext cx="1659817" cy="6107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19464" name="Group 6"/>
          <p:cNvGrpSpPr>
            <a:grpSpLocks/>
          </p:cNvGrpSpPr>
          <p:nvPr/>
        </p:nvGrpSpPr>
        <p:grpSpPr bwMode="auto">
          <a:xfrm>
            <a:off x="2881313" y="3003550"/>
            <a:ext cx="3833812" cy="1966912"/>
            <a:chOff x="1815" y="2677"/>
            <a:chExt cx="2415" cy="1239"/>
          </a:xfrm>
        </p:grpSpPr>
        <p:sp>
          <p:nvSpPr>
            <p:cNvPr id="19466" name="Rectangle 7"/>
            <p:cNvSpPr>
              <a:spLocks noChangeArrowheads="1"/>
            </p:cNvSpPr>
            <p:nvPr/>
          </p:nvSpPr>
          <p:spPr bwMode="auto">
            <a:xfrm flipH="1" flipV="1">
              <a:off x="4004"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67" name="Rectangle 8"/>
            <p:cNvSpPr>
              <a:spLocks noChangeArrowheads="1"/>
            </p:cNvSpPr>
            <p:nvPr/>
          </p:nvSpPr>
          <p:spPr bwMode="auto">
            <a:xfrm flipH="1" flipV="1">
              <a:off x="3875"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68" name="Rectangle 9"/>
            <p:cNvSpPr>
              <a:spLocks noChangeArrowheads="1"/>
            </p:cNvSpPr>
            <p:nvPr/>
          </p:nvSpPr>
          <p:spPr bwMode="auto">
            <a:xfrm flipH="1" flipV="1">
              <a:off x="3746"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69" name="Rectangle 10"/>
            <p:cNvSpPr>
              <a:spLocks noChangeArrowheads="1"/>
            </p:cNvSpPr>
            <p:nvPr/>
          </p:nvSpPr>
          <p:spPr bwMode="auto">
            <a:xfrm flipH="1" flipV="1">
              <a:off x="3617"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0" name="Rectangle 11"/>
            <p:cNvSpPr>
              <a:spLocks noChangeArrowheads="1"/>
            </p:cNvSpPr>
            <p:nvPr/>
          </p:nvSpPr>
          <p:spPr bwMode="auto">
            <a:xfrm flipH="1" flipV="1">
              <a:off x="3488"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1" name="Rectangle 12"/>
            <p:cNvSpPr>
              <a:spLocks noChangeArrowheads="1"/>
            </p:cNvSpPr>
            <p:nvPr/>
          </p:nvSpPr>
          <p:spPr bwMode="auto">
            <a:xfrm flipH="1" flipV="1">
              <a:off x="3360"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2" name="Rectangle 13"/>
            <p:cNvSpPr>
              <a:spLocks noChangeArrowheads="1"/>
            </p:cNvSpPr>
            <p:nvPr/>
          </p:nvSpPr>
          <p:spPr bwMode="auto">
            <a:xfrm flipH="1" flipV="1">
              <a:off x="3231"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3" name="Rectangle 14"/>
            <p:cNvSpPr>
              <a:spLocks noChangeArrowheads="1"/>
            </p:cNvSpPr>
            <p:nvPr/>
          </p:nvSpPr>
          <p:spPr bwMode="auto">
            <a:xfrm flipH="1" flipV="1">
              <a:off x="3102"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4" name="Rectangle 15"/>
            <p:cNvSpPr>
              <a:spLocks noChangeArrowheads="1"/>
            </p:cNvSpPr>
            <p:nvPr/>
          </p:nvSpPr>
          <p:spPr bwMode="auto">
            <a:xfrm flipH="1" flipV="1">
              <a:off x="2973"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5" name="Rectangle 16"/>
            <p:cNvSpPr>
              <a:spLocks noChangeArrowheads="1"/>
            </p:cNvSpPr>
            <p:nvPr/>
          </p:nvSpPr>
          <p:spPr bwMode="auto">
            <a:xfrm flipH="1" flipV="1">
              <a:off x="2845"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9476" name="Rectangle 17"/>
            <p:cNvSpPr>
              <a:spLocks noChangeArrowheads="1"/>
            </p:cNvSpPr>
            <p:nvPr/>
          </p:nvSpPr>
          <p:spPr bwMode="auto">
            <a:xfrm flipH="1" flipV="1">
              <a:off x="2716"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9477" name="Rectangle 18"/>
            <p:cNvSpPr>
              <a:spLocks noChangeArrowheads="1"/>
            </p:cNvSpPr>
            <p:nvPr/>
          </p:nvSpPr>
          <p:spPr bwMode="auto">
            <a:xfrm flipH="1" flipV="1">
              <a:off x="2071"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19478" name="Rectangle 19"/>
            <p:cNvSpPr>
              <a:spLocks noChangeArrowheads="1"/>
            </p:cNvSpPr>
            <p:nvPr/>
          </p:nvSpPr>
          <p:spPr bwMode="auto">
            <a:xfrm flipH="1" flipV="1">
              <a:off x="1943"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9479" name="Rectangle 20"/>
            <p:cNvSpPr>
              <a:spLocks noChangeArrowheads="1"/>
            </p:cNvSpPr>
            <p:nvPr/>
          </p:nvSpPr>
          <p:spPr bwMode="auto">
            <a:xfrm flipH="1" flipV="1">
              <a:off x="1815"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19480" name="Rectangle 21"/>
            <p:cNvSpPr>
              <a:spLocks noChangeArrowheads="1"/>
            </p:cNvSpPr>
            <p:nvPr/>
          </p:nvSpPr>
          <p:spPr bwMode="auto">
            <a:xfrm flipH="1" flipV="1">
              <a:off x="3907" y="3301"/>
              <a:ext cx="291" cy="126"/>
            </a:xfrm>
            <a:prstGeom prst="rect">
              <a:avLst/>
            </a:prstGeom>
            <a:solidFill>
              <a:srgbClr val="FFFF00"/>
            </a:solidFill>
            <a:ln w="14288">
              <a:solidFill>
                <a:srgbClr val="000000"/>
              </a:solidFill>
              <a:miter lim="800000"/>
              <a:headEnd/>
              <a:tailEnd/>
            </a:ln>
          </p:spPr>
          <p:txBody>
            <a:bodyPr/>
            <a:lstStyle/>
            <a:p>
              <a:endParaRPr lang="da-DK"/>
            </a:p>
          </p:txBody>
        </p:sp>
        <p:sp>
          <p:nvSpPr>
            <p:cNvPr id="19481" name="Rectangle 22"/>
            <p:cNvSpPr>
              <a:spLocks noChangeArrowheads="1"/>
            </p:cNvSpPr>
            <p:nvPr/>
          </p:nvSpPr>
          <p:spPr bwMode="auto">
            <a:xfrm flipH="1" flipV="1">
              <a:off x="3521"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9482" name="Rectangle 23"/>
            <p:cNvSpPr>
              <a:spLocks noChangeArrowheads="1"/>
            </p:cNvSpPr>
            <p:nvPr/>
          </p:nvSpPr>
          <p:spPr bwMode="auto">
            <a:xfrm flipH="1" flipV="1">
              <a:off x="3135"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9483" name="Rectangle 24"/>
            <p:cNvSpPr>
              <a:spLocks noChangeArrowheads="1"/>
            </p:cNvSpPr>
            <p:nvPr/>
          </p:nvSpPr>
          <p:spPr bwMode="auto">
            <a:xfrm flipH="1" flipV="1">
              <a:off x="2748"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9484" name="Rectangle 25"/>
            <p:cNvSpPr>
              <a:spLocks noChangeArrowheads="1"/>
            </p:cNvSpPr>
            <p:nvPr/>
          </p:nvSpPr>
          <p:spPr bwMode="auto">
            <a:xfrm flipH="1" flipV="1">
              <a:off x="1846"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19485" name="Line 26"/>
            <p:cNvSpPr>
              <a:spLocks noChangeShapeType="1"/>
            </p:cNvSpPr>
            <p:nvPr/>
          </p:nvSpPr>
          <p:spPr bwMode="auto">
            <a:xfrm flipH="1" flipV="1">
              <a:off x="2670"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86" name="Line 27"/>
            <p:cNvSpPr>
              <a:spLocks noChangeShapeType="1"/>
            </p:cNvSpPr>
            <p:nvPr/>
          </p:nvSpPr>
          <p:spPr bwMode="auto">
            <a:xfrm flipH="1" flipV="1">
              <a:off x="2615"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87" name="Line 28"/>
            <p:cNvSpPr>
              <a:spLocks noChangeShapeType="1"/>
            </p:cNvSpPr>
            <p:nvPr/>
          </p:nvSpPr>
          <p:spPr bwMode="auto">
            <a:xfrm flipH="1" flipV="1">
              <a:off x="2560"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88" name="Line 29"/>
            <p:cNvSpPr>
              <a:spLocks noChangeShapeType="1"/>
            </p:cNvSpPr>
            <p:nvPr/>
          </p:nvSpPr>
          <p:spPr bwMode="auto">
            <a:xfrm flipH="1" flipV="1">
              <a:off x="2507"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89" name="Line 30"/>
            <p:cNvSpPr>
              <a:spLocks noChangeShapeType="1"/>
            </p:cNvSpPr>
            <p:nvPr/>
          </p:nvSpPr>
          <p:spPr bwMode="auto">
            <a:xfrm flipH="1" flipV="1">
              <a:off x="2451"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0" name="Line 31"/>
            <p:cNvSpPr>
              <a:spLocks noChangeShapeType="1"/>
            </p:cNvSpPr>
            <p:nvPr/>
          </p:nvSpPr>
          <p:spPr bwMode="auto">
            <a:xfrm flipH="1" flipV="1">
              <a:off x="2396"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1" name="Line 32"/>
            <p:cNvSpPr>
              <a:spLocks noChangeShapeType="1"/>
            </p:cNvSpPr>
            <p:nvPr/>
          </p:nvSpPr>
          <p:spPr bwMode="auto">
            <a:xfrm flipH="1" flipV="1">
              <a:off x="2342"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2" name="Line 33"/>
            <p:cNvSpPr>
              <a:spLocks noChangeShapeType="1"/>
            </p:cNvSpPr>
            <p:nvPr/>
          </p:nvSpPr>
          <p:spPr bwMode="auto">
            <a:xfrm flipH="1" flipV="1">
              <a:off x="2287"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3" name="Line 34"/>
            <p:cNvSpPr>
              <a:spLocks noChangeShapeType="1"/>
            </p:cNvSpPr>
            <p:nvPr/>
          </p:nvSpPr>
          <p:spPr bwMode="auto">
            <a:xfrm flipH="1" flipV="1">
              <a:off x="2232"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4" name="Line 35"/>
            <p:cNvSpPr>
              <a:spLocks noChangeShapeType="1"/>
            </p:cNvSpPr>
            <p:nvPr/>
          </p:nvSpPr>
          <p:spPr bwMode="auto">
            <a:xfrm flipH="1" flipV="1">
              <a:off x="2702"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5" name="Line 36"/>
            <p:cNvSpPr>
              <a:spLocks noChangeShapeType="1"/>
            </p:cNvSpPr>
            <p:nvPr/>
          </p:nvSpPr>
          <p:spPr bwMode="auto">
            <a:xfrm flipH="1" flipV="1">
              <a:off x="2648"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6" name="Line 37"/>
            <p:cNvSpPr>
              <a:spLocks noChangeShapeType="1"/>
            </p:cNvSpPr>
            <p:nvPr/>
          </p:nvSpPr>
          <p:spPr bwMode="auto">
            <a:xfrm flipH="1" flipV="1">
              <a:off x="259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7" name="Line 38"/>
            <p:cNvSpPr>
              <a:spLocks noChangeShapeType="1"/>
            </p:cNvSpPr>
            <p:nvPr/>
          </p:nvSpPr>
          <p:spPr bwMode="auto">
            <a:xfrm flipH="1" flipV="1">
              <a:off x="2537"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8" name="Line 39"/>
            <p:cNvSpPr>
              <a:spLocks noChangeShapeType="1"/>
            </p:cNvSpPr>
            <p:nvPr/>
          </p:nvSpPr>
          <p:spPr bwMode="auto">
            <a:xfrm flipH="1" flipV="1">
              <a:off x="248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99" name="Line 40"/>
            <p:cNvSpPr>
              <a:spLocks noChangeShapeType="1"/>
            </p:cNvSpPr>
            <p:nvPr/>
          </p:nvSpPr>
          <p:spPr bwMode="auto">
            <a:xfrm flipH="1" flipV="1">
              <a:off x="2427"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0" name="Line 41"/>
            <p:cNvSpPr>
              <a:spLocks noChangeShapeType="1"/>
            </p:cNvSpPr>
            <p:nvPr/>
          </p:nvSpPr>
          <p:spPr bwMode="auto">
            <a:xfrm flipH="1" flipV="1">
              <a:off x="2373"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1" name="Line 42"/>
            <p:cNvSpPr>
              <a:spLocks noChangeShapeType="1"/>
            </p:cNvSpPr>
            <p:nvPr/>
          </p:nvSpPr>
          <p:spPr bwMode="auto">
            <a:xfrm flipH="1" flipV="1">
              <a:off x="2317"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2" name="Line 43"/>
            <p:cNvSpPr>
              <a:spLocks noChangeShapeType="1"/>
            </p:cNvSpPr>
            <p:nvPr/>
          </p:nvSpPr>
          <p:spPr bwMode="auto">
            <a:xfrm flipH="1" flipV="1">
              <a:off x="226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3" name="Line 44"/>
            <p:cNvSpPr>
              <a:spLocks noChangeShapeType="1"/>
            </p:cNvSpPr>
            <p:nvPr/>
          </p:nvSpPr>
          <p:spPr bwMode="auto">
            <a:xfrm flipH="1" flipV="1">
              <a:off x="2208"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4" name="Rectangle 45"/>
            <p:cNvSpPr>
              <a:spLocks noChangeArrowheads="1"/>
            </p:cNvSpPr>
            <p:nvPr/>
          </p:nvSpPr>
          <p:spPr bwMode="auto">
            <a:xfrm flipH="1" flipV="1">
              <a:off x="4132" y="3552"/>
              <a:ext cx="98" cy="124"/>
            </a:xfrm>
            <a:prstGeom prst="rect">
              <a:avLst/>
            </a:prstGeom>
            <a:solidFill>
              <a:srgbClr val="FFFF00"/>
            </a:solidFill>
            <a:ln w="14288">
              <a:solidFill>
                <a:srgbClr val="000000"/>
              </a:solidFill>
              <a:miter lim="800000"/>
              <a:headEnd/>
              <a:tailEnd/>
            </a:ln>
          </p:spPr>
          <p:txBody>
            <a:bodyPr/>
            <a:lstStyle/>
            <a:p>
              <a:endParaRPr lang="da-DK"/>
            </a:p>
          </p:txBody>
        </p:sp>
        <p:sp>
          <p:nvSpPr>
            <p:cNvPr id="19505" name="Line 46"/>
            <p:cNvSpPr>
              <a:spLocks noChangeShapeType="1"/>
            </p:cNvSpPr>
            <p:nvPr/>
          </p:nvSpPr>
          <p:spPr bwMode="auto">
            <a:xfrm flipH="1" flipV="1">
              <a:off x="4052" y="3427"/>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6" name="Line 47"/>
            <p:cNvSpPr>
              <a:spLocks noChangeShapeType="1"/>
            </p:cNvSpPr>
            <p:nvPr/>
          </p:nvSpPr>
          <p:spPr bwMode="auto">
            <a:xfrm flipH="1">
              <a:off x="4052" y="3427"/>
              <a:ext cx="0"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7" name="Line 48"/>
            <p:cNvSpPr>
              <a:spLocks noChangeShapeType="1"/>
            </p:cNvSpPr>
            <p:nvPr/>
          </p:nvSpPr>
          <p:spPr bwMode="auto">
            <a:xfrm flipH="1">
              <a:off x="3925"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8" name="Line 49"/>
            <p:cNvSpPr>
              <a:spLocks noChangeShapeType="1"/>
            </p:cNvSpPr>
            <p:nvPr/>
          </p:nvSpPr>
          <p:spPr bwMode="auto">
            <a:xfrm flipH="1" flipV="1">
              <a:off x="3665"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9" name="Line 50"/>
            <p:cNvSpPr>
              <a:spLocks noChangeShapeType="1"/>
            </p:cNvSpPr>
            <p:nvPr/>
          </p:nvSpPr>
          <p:spPr bwMode="auto">
            <a:xfrm flipH="1">
              <a:off x="3664"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0" name="Line 51"/>
            <p:cNvSpPr>
              <a:spLocks noChangeShapeType="1"/>
            </p:cNvSpPr>
            <p:nvPr/>
          </p:nvSpPr>
          <p:spPr bwMode="auto">
            <a:xfrm flipH="1">
              <a:off x="3538"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1" name="Line 52"/>
            <p:cNvSpPr>
              <a:spLocks noChangeShapeType="1"/>
            </p:cNvSpPr>
            <p:nvPr/>
          </p:nvSpPr>
          <p:spPr bwMode="auto">
            <a:xfrm flipH="1" flipV="1">
              <a:off x="3278"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2" name="Line 53"/>
            <p:cNvSpPr>
              <a:spLocks noChangeShapeType="1"/>
            </p:cNvSpPr>
            <p:nvPr/>
          </p:nvSpPr>
          <p:spPr bwMode="auto">
            <a:xfrm flipH="1">
              <a:off x="3277"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3" name="Line 54"/>
            <p:cNvSpPr>
              <a:spLocks noChangeShapeType="1"/>
            </p:cNvSpPr>
            <p:nvPr/>
          </p:nvSpPr>
          <p:spPr bwMode="auto">
            <a:xfrm flipH="1">
              <a:off x="3152" y="3425"/>
              <a:ext cx="126"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4" name="Line 55"/>
            <p:cNvSpPr>
              <a:spLocks noChangeShapeType="1"/>
            </p:cNvSpPr>
            <p:nvPr/>
          </p:nvSpPr>
          <p:spPr bwMode="auto">
            <a:xfrm flipH="1" flipV="1">
              <a:off x="2890" y="3427"/>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5" name="Line 56"/>
            <p:cNvSpPr>
              <a:spLocks noChangeShapeType="1"/>
            </p:cNvSpPr>
            <p:nvPr/>
          </p:nvSpPr>
          <p:spPr bwMode="auto">
            <a:xfrm flipH="1">
              <a:off x="2888" y="3427"/>
              <a:ext cx="2"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6" name="Line 57"/>
            <p:cNvSpPr>
              <a:spLocks noChangeShapeType="1"/>
            </p:cNvSpPr>
            <p:nvPr/>
          </p:nvSpPr>
          <p:spPr bwMode="auto">
            <a:xfrm flipH="1">
              <a:off x="2763"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7" name="Line 58"/>
            <p:cNvSpPr>
              <a:spLocks noChangeShapeType="1"/>
            </p:cNvSpPr>
            <p:nvPr/>
          </p:nvSpPr>
          <p:spPr bwMode="auto">
            <a:xfrm flipH="1" flipV="1">
              <a:off x="1988"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8" name="Line 59"/>
            <p:cNvSpPr>
              <a:spLocks noChangeShapeType="1"/>
            </p:cNvSpPr>
            <p:nvPr/>
          </p:nvSpPr>
          <p:spPr bwMode="auto">
            <a:xfrm flipH="1">
              <a:off x="1987"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19" name="Line 60"/>
            <p:cNvSpPr>
              <a:spLocks noChangeShapeType="1"/>
            </p:cNvSpPr>
            <p:nvPr/>
          </p:nvSpPr>
          <p:spPr bwMode="auto">
            <a:xfrm flipH="1">
              <a:off x="1861"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20" name="Rectangle 61"/>
            <p:cNvSpPr>
              <a:spLocks noChangeArrowheads="1"/>
            </p:cNvSpPr>
            <p:nvPr/>
          </p:nvSpPr>
          <p:spPr bwMode="auto">
            <a:xfrm flipH="1" flipV="1">
              <a:off x="1943" y="2677"/>
              <a:ext cx="2189" cy="125"/>
            </a:xfrm>
            <a:prstGeom prst="rect">
              <a:avLst/>
            </a:prstGeom>
            <a:solidFill>
              <a:srgbClr val="FFFF00"/>
            </a:solidFill>
            <a:ln w="14288">
              <a:solidFill>
                <a:srgbClr val="000000"/>
              </a:solidFill>
              <a:miter lim="800000"/>
              <a:headEnd/>
              <a:tailEnd/>
            </a:ln>
          </p:spPr>
          <p:txBody>
            <a:bodyPr/>
            <a:lstStyle/>
            <a:p>
              <a:endParaRPr lang="da-DK"/>
            </a:p>
          </p:txBody>
        </p:sp>
        <p:sp>
          <p:nvSpPr>
            <p:cNvPr id="19521" name="Rectangle 62"/>
            <p:cNvSpPr>
              <a:spLocks noChangeArrowheads="1"/>
            </p:cNvSpPr>
            <p:nvPr/>
          </p:nvSpPr>
          <p:spPr bwMode="auto">
            <a:xfrm flipH="1" flipV="1">
              <a:off x="3167" y="3051"/>
              <a:ext cx="998" cy="125"/>
            </a:xfrm>
            <a:prstGeom prst="rect">
              <a:avLst/>
            </a:prstGeom>
            <a:solidFill>
              <a:srgbClr val="FFFF00"/>
            </a:solidFill>
            <a:ln w="14288">
              <a:solidFill>
                <a:srgbClr val="000000"/>
              </a:solidFill>
              <a:miter lim="800000"/>
              <a:headEnd/>
              <a:tailEnd/>
            </a:ln>
          </p:spPr>
          <p:txBody>
            <a:bodyPr/>
            <a:lstStyle/>
            <a:p>
              <a:endParaRPr lang="da-DK"/>
            </a:p>
          </p:txBody>
        </p:sp>
        <p:sp>
          <p:nvSpPr>
            <p:cNvPr id="19522" name="Rectangle 63"/>
            <p:cNvSpPr>
              <a:spLocks noChangeArrowheads="1"/>
            </p:cNvSpPr>
            <p:nvPr/>
          </p:nvSpPr>
          <p:spPr bwMode="auto">
            <a:xfrm flipH="1" flipV="1">
              <a:off x="2684" y="3051"/>
              <a:ext cx="321" cy="125"/>
            </a:xfrm>
            <a:prstGeom prst="rect">
              <a:avLst/>
            </a:prstGeom>
            <a:solidFill>
              <a:srgbClr val="FFFF00"/>
            </a:solidFill>
            <a:ln w="14288">
              <a:solidFill>
                <a:srgbClr val="FFFFFF"/>
              </a:solidFill>
              <a:miter lim="800000"/>
              <a:headEnd/>
              <a:tailEnd/>
            </a:ln>
          </p:spPr>
          <p:txBody>
            <a:bodyPr/>
            <a:lstStyle/>
            <a:p>
              <a:endParaRPr lang="da-DK"/>
            </a:p>
          </p:txBody>
        </p:sp>
        <p:sp>
          <p:nvSpPr>
            <p:cNvPr id="19523" name="Rectangle 64"/>
            <p:cNvSpPr>
              <a:spLocks noChangeArrowheads="1"/>
            </p:cNvSpPr>
            <p:nvPr/>
          </p:nvSpPr>
          <p:spPr bwMode="auto">
            <a:xfrm flipH="1" flipV="1">
              <a:off x="1879" y="3051"/>
              <a:ext cx="322" cy="125"/>
            </a:xfrm>
            <a:prstGeom prst="rect">
              <a:avLst/>
            </a:prstGeom>
            <a:solidFill>
              <a:srgbClr val="FFFF00"/>
            </a:solidFill>
            <a:ln w="14288">
              <a:solidFill>
                <a:srgbClr val="FFFFFF"/>
              </a:solidFill>
              <a:miter lim="800000"/>
              <a:headEnd/>
              <a:tailEnd/>
            </a:ln>
          </p:spPr>
          <p:txBody>
            <a:bodyPr/>
            <a:lstStyle/>
            <a:p>
              <a:endParaRPr lang="da-DK"/>
            </a:p>
          </p:txBody>
        </p:sp>
        <p:sp>
          <p:nvSpPr>
            <p:cNvPr id="19524" name="Freeform 65"/>
            <p:cNvSpPr>
              <a:spLocks/>
            </p:cNvSpPr>
            <p:nvPr/>
          </p:nvSpPr>
          <p:spPr bwMode="auto">
            <a:xfrm flipH="1" flipV="1">
              <a:off x="2684" y="3051"/>
              <a:ext cx="321" cy="125"/>
            </a:xfrm>
            <a:custGeom>
              <a:avLst/>
              <a:gdLst>
                <a:gd name="T0" fmla="*/ 1 w 2155"/>
                <a:gd name="T1" fmla="*/ 0 h 862"/>
                <a:gd name="T2" fmla="*/ 0 w 2155"/>
                <a:gd name="T3" fmla="*/ 0 h 862"/>
                <a:gd name="T4" fmla="*/ 0 w 2155"/>
                <a:gd name="T5" fmla="*/ 0 h 862"/>
                <a:gd name="T6" fmla="*/ 1 w 2155"/>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 h="862">
                  <a:moveTo>
                    <a:pt x="2155" y="0"/>
                  </a:moveTo>
                  <a:lnTo>
                    <a:pt x="0" y="0"/>
                  </a:lnTo>
                  <a:lnTo>
                    <a:pt x="0" y="862"/>
                  </a:lnTo>
                  <a:lnTo>
                    <a:pt x="2155"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525" name="Freeform 66"/>
            <p:cNvSpPr>
              <a:spLocks/>
            </p:cNvSpPr>
            <p:nvPr/>
          </p:nvSpPr>
          <p:spPr bwMode="auto">
            <a:xfrm flipH="1" flipV="1">
              <a:off x="1879" y="3051"/>
              <a:ext cx="322" cy="125"/>
            </a:xfrm>
            <a:custGeom>
              <a:avLst/>
              <a:gdLst>
                <a:gd name="T0" fmla="*/ 0 w 2162"/>
                <a:gd name="T1" fmla="*/ 0 h 862"/>
                <a:gd name="T2" fmla="*/ 1 w 2162"/>
                <a:gd name="T3" fmla="*/ 0 h 862"/>
                <a:gd name="T4" fmla="*/ 1 w 2162"/>
                <a:gd name="T5" fmla="*/ 0 h 862"/>
                <a:gd name="T6" fmla="*/ 0 w 2162"/>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2" h="862">
                  <a:moveTo>
                    <a:pt x="0" y="0"/>
                  </a:moveTo>
                  <a:lnTo>
                    <a:pt x="2162" y="0"/>
                  </a:lnTo>
                  <a:lnTo>
                    <a:pt x="2162" y="862"/>
                  </a:lnTo>
                  <a:lnTo>
                    <a:pt x="0"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526" name="Line 67"/>
            <p:cNvSpPr>
              <a:spLocks noChangeShapeType="1"/>
            </p:cNvSpPr>
            <p:nvPr/>
          </p:nvSpPr>
          <p:spPr bwMode="auto">
            <a:xfrm flipH="1" flipV="1">
              <a:off x="3664" y="3176"/>
              <a:ext cx="386"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27" name="Line 68"/>
            <p:cNvSpPr>
              <a:spLocks noChangeShapeType="1"/>
            </p:cNvSpPr>
            <p:nvPr/>
          </p:nvSpPr>
          <p:spPr bwMode="auto">
            <a:xfrm flipH="1" flipV="1">
              <a:off x="3663" y="3180"/>
              <a:ext cx="1" cy="1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28" name="Line 69"/>
            <p:cNvSpPr>
              <a:spLocks noChangeShapeType="1"/>
            </p:cNvSpPr>
            <p:nvPr/>
          </p:nvSpPr>
          <p:spPr bwMode="auto">
            <a:xfrm flipV="1">
              <a:off x="3280" y="3176"/>
              <a:ext cx="384"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29" name="Line 70"/>
            <p:cNvSpPr>
              <a:spLocks noChangeShapeType="1"/>
            </p:cNvSpPr>
            <p:nvPr/>
          </p:nvSpPr>
          <p:spPr bwMode="auto">
            <a:xfrm flipH="1" flipV="1">
              <a:off x="2704" y="3238"/>
              <a:ext cx="187" cy="6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0" name="Line 71"/>
            <p:cNvSpPr>
              <a:spLocks noChangeShapeType="1"/>
            </p:cNvSpPr>
            <p:nvPr/>
          </p:nvSpPr>
          <p:spPr bwMode="auto">
            <a:xfrm flipV="1">
              <a:off x="1989" y="3248"/>
              <a:ext cx="200" cy="5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1" name="Line 72"/>
            <p:cNvSpPr>
              <a:spLocks noChangeShapeType="1"/>
            </p:cNvSpPr>
            <p:nvPr/>
          </p:nvSpPr>
          <p:spPr bwMode="auto">
            <a:xfrm flipH="1" flipV="1">
              <a:off x="263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2" name="Line 73"/>
            <p:cNvSpPr>
              <a:spLocks noChangeShapeType="1"/>
            </p:cNvSpPr>
            <p:nvPr/>
          </p:nvSpPr>
          <p:spPr bwMode="auto">
            <a:xfrm flipH="1" flipV="1">
              <a:off x="258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3" name="Line 74"/>
            <p:cNvSpPr>
              <a:spLocks noChangeShapeType="1"/>
            </p:cNvSpPr>
            <p:nvPr/>
          </p:nvSpPr>
          <p:spPr bwMode="auto">
            <a:xfrm flipH="1" flipV="1">
              <a:off x="252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4" name="Line 75"/>
            <p:cNvSpPr>
              <a:spLocks noChangeShapeType="1"/>
            </p:cNvSpPr>
            <p:nvPr/>
          </p:nvSpPr>
          <p:spPr bwMode="auto">
            <a:xfrm flipH="1" flipV="1">
              <a:off x="247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5" name="Line 76"/>
            <p:cNvSpPr>
              <a:spLocks noChangeShapeType="1"/>
            </p:cNvSpPr>
            <p:nvPr/>
          </p:nvSpPr>
          <p:spPr bwMode="auto">
            <a:xfrm flipH="1" flipV="1">
              <a:off x="241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6" name="Line 77"/>
            <p:cNvSpPr>
              <a:spLocks noChangeShapeType="1"/>
            </p:cNvSpPr>
            <p:nvPr/>
          </p:nvSpPr>
          <p:spPr bwMode="auto">
            <a:xfrm flipH="1" flipV="1">
              <a:off x="2365"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7" name="Line 78"/>
            <p:cNvSpPr>
              <a:spLocks noChangeShapeType="1"/>
            </p:cNvSpPr>
            <p:nvPr/>
          </p:nvSpPr>
          <p:spPr bwMode="auto">
            <a:xfrm flipH="1" flipV="1">
              <a:off x="230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8" name="Line 79"/>
            <p:cNvSpPr>
              <a:spLocks noChangeShapeType="1"/>
            </p:cNvSpPr>
            <p:nvPr/>
          </p:nvSpPr>
          <p:spPr bwMode="auto">
            <a:xfrm flipH="1" flipV="1">
              <a:off x="225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39" name="Line 80"/>
            <p:cNvSpPr>
              <a:spLocks noChangeShapeType="1"/>
            </p:cNvSpPr>
            <p:nvPr/>
          </p:nvSpPr>
          <p:spPr bwMode="auto">
            <a:xfrm flipH="1" flipV="1">
              <a:off x="3038" y="3039"/>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40" name="Line 81"/>
            <p:cNvSpPr>
              <a:spLocks noChangeShapeType="1"/>
            </p:cNvSpPr>
            <p:nvPr/>
          </p:nvSpPr>
          <p:spPr bwMode="auto">
            <a:xfrm flipH="1" flipV="1">
              <a:off x="3038" y="2985"/>
              <a:ext cx="2" cy="1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41" name="Line 82"/>
            <p:cNvSpPr>
              <a:spLocks noChangeShapeType="1"/>
            </p:cNvSpPr>
            <p:nvPr/>
          </p:nvSpPr>
          <p:spPr bwMode="auto">
            <a:xfrm flipH="1" flipV="1">
              <a:off x="3038" y="2932"/>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42" name="Line 83"/>
            <p:cNvSpPr>
              <a:spLocks noChangeShapeType="1"/>
            </p:cNvSpPr>
            <p:nvPr/>
          </p:nvSpPr>
          <p:spPr bwMode="auto">
            <a:xfrm flipH="1" flipV="1">
              <a:off x="3038" y="2879"/>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43" name="Line 84"/>
            <p:cNvSpPr>
              <a:spLocks noChangeShapeType="1"/>
            </p:cNvSpPr>
            <p:nvPr/>
          </p:nvSpPr>
          <p:spPr bwMode="auto">
            <a:xfrm flipH="1" flipV="1">
              <a:off x="3038" y="2833"/>
              <a:ext cx="2" cy="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44" name="Rectangle 85"/>
            <p:cNvSpPr>
              <a:spLocks noChangeArrowheads="1"/>
            </p:cNvSpPr>
            <p:nvPr/>
          </p:nvSpPr>
          <p:spPr bwMode="auto">
            <a:xfrm flipH="1" flipV="1">
              <a:off x="1950" y="3791"/>
              <a:ext cx="2189" cy="125"/>
            </a:xfrm>
            <a:prstGeom prst="rect">
              <a:avLst/>
            </a:prstGeom>
            <a:solidFill>
              <a:srgbClr val="FFFF00"/>
            </a:solidFill>
            <a:ln w="14288">
              <a:solidFill>
                <a:srgbClr val="000000"/>
              </a:solidFill>
              <a:miter lim="800000"/>
              <a:headEnd/>
              <a:tailEnd/>
            </a:ln>
          </p:spPr>
          <p:txBody>
            <a:bodyPr/>
            <a:lstStyle/>
            <a:p>
              <a:endParaRPr lang="da-DK"/>
            </a:p>
          </p:txBody>
        </p:sp>
      </p:grpSp>
      <p:graphicFrame>
        <p:nvGraphicFramePr>
          <p:cNvPr id="502871" name="Object 87"/>
          <p:cNvGraphicFramePr>
            <a:graphicFrameLocks noChangeAspect="1"/>
          </p:cNvGraphicFramePr>
          <p:nvPr>
            <p:extLst>
              <p:ext uri="{D42A27DB-BD31-4B8C-83A1-F6EECF244321}">
                <p14:modId xmlns:p14="http://schemas.microsoft.com/office/powerpoint/2010/main" val="3295196265"/>
              </p:ext>
            </p:extLst>
          </p:nvPr>
        </p:nvGraphicFramePr>
        <p:xfrm>
          <a:off x="990600" y="5638800"/>
          <a:ext cx="1939925" cy="618158"/>
        </p:xfrm>
        <a:graphic>
          <a:graphicData uri="http://schemas.openxmlformats.org/presentationml/2006/ole">
            <mc:AlternateContent xmlns:mc="http://schemas.openxmlformats.org/markup-compatibility/2006">
              <mc:Choice xmlns:v="urn:schemas-microsoft-com:vml" Requires="v">
                <p:oleObj spid="_x0000_s90189" name="Ligning" r:id="rId6" imgW="761669" imgH="241195" progId="Equation.3">
                  <p:embed/>
                </p:oleObj>
              </mc:Choice>
              <mc:Fallback>
                <p:oleObj name="Ligning" r:id="rId6" imgW="761669" imgH="241195" progId="Equation.3">
                  <p:embed/>
                  <p:pic>
                    <p:nvPicPr>
                      <p:cNvPr id="502871"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638800"/>
                        <a:ext cx="1939925" cy="6181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7"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a:t>
            </a:r>
            <a:endParaRPr kumimoji="1" lang="zh-CN" altLang="en-US" dirty="0"/>
          </a:p>
        </p:txBody>
      </p:sp>
    </p:spTree>
    <p:extLst>
      <p:ext uri="{BB962C8B-B14F-4D97-AF65-F5344CB8AC3E}">
        <p14:creationId xmlns:p14="http://schemas.microsoft.com/office/powerpoint/2010/main" val="2914218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8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278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type="body" idx="1"/>
          </p:nvPr>
        </p:nvSpPr>
        <p:spPr/>
        <p:txBody>
          <a:bodyPr>
            <a:normAutofit fontScale="85000" lnSpcReduction="20000"/>
          </a:bodyPr>
          <a:lstStyle/>
          <a:p>
            <a:pPr eaLnBrk="1" hangingPunct="1"/>
            <a:r>
              <a:rPr lang="zh-CN" altLang="zh-CN" dirty="0" smtClean="0"/>
              <a:t>在</a:t>
            </a:r>
            <a:r>
              <a:rPr lang="en-US" altLang="zh-CN" dirty="0"/>
              <a:t>(</a:t>
            </a:r>
            <a:r>
              <a:rPr lang="zh-CN" altLang="zh-CN" dirty="0" smtClean="0"/>
              <a:t>确定性</a:t>
            </a:r>
            <a:r>
              <a:rPr lang="en-US" altLang="zh-CN" dirty="0"/>
              <a:t>)</a:t>
            </a:r>
            <a:r>
              <a:rPr lang="zh-CN" altLang="en-US" dirty="0" smtClean="0"/>
              <a:t>内存</a:t>
            </a:r>
            <a:r>
              <a:rPr lang="zh-CN" altLang="zh-CN" dirty="0" smtClean="0"/>
              <a:t>快速排序</a:t>
            </a:r>
            <a:r>
              <a:rPr lang="zh-CN" altLang="en-US" dirty="0" smtClean="0"/>
              <a:t>中，</a:t>
            </a:r>
            <a:r>
              <a:rPr lang="zh-CN" altLang="zh-CN" dirty="0" smtClean="0"/>
              <a:t>分割元素</a:t>
            </a:r>
            <a:r>
              <a:rPr lang="en-US" altLang="zh-CN" dirty="0" smtClean="0"/>
              <a:t>(</a:t>
            </a:r>
            <a:r>
              <a:rPr lang="zh-CN" altLang="zh-CN" dirty="0" smtClean="0"/>
              <a:t>中位数</a:t>
            </a:r>
            <a:r>
              <a:rPr lang="en-US" altLang="zh-CN" dirty="0"/>
              <a:t>)</a:t>
            </a:r>
            <a:r>
              <a:rPr lang="zh-CN" altLang="en-US" dirty="0" smtClean="0"/>
              <a:t>可</a:t>
            </a:r>
            <a:r>
              <a:rPr lang="zh-CN" altLang="zh-CN" dirty="0" smtClean="0"/>
              <a:t>用</a:t>
            </a:r>
            <a:r>
              <a:rPr lang="zh-CN" altLang="zh-CN" dirty="0"/>
              <a:t>线性时间</a:t>
            </a:r>
            <a:r>
              <a:rPr lang="zh-CN" altLang="zh-CN" dirty="0" smtClean="0"/>
              <a:t>选择</a:t>
            </a:r>
            <a:endParaRPr lang="en-US" dirty="0" smtClean="0">
              <a:solidFill>
                <a:schemeClr val="accent2"/>
              </a:solidFill>
            </a:endParaRPr>
          </a:p>
          <a:p>
            <a:pPr marL="0" indent="0" eaLnBrk="1" hangingPunct="1">
              <a:buClr>
                <a:schemeClr val="tx1"/>
              </a:buClr>
              <a:buNone/>
            </a:pPr>
            <a:endParaRPr lang="en-US" dirty="0" smtClean="0">
              <a:solidFill>
                <a:schemeClr val="accent2"/>
              </a:solidFill>
            </a:endParaRPr>
          </a:p>
          <a:p>
            <a:pPr eaLnBrk="1" hangingPunct="1">
              <a:buClr>
                <a:schemeClr val="tx1"/>
              </a:buClr>
            </a:pPr>
            <a:r>
              <a:rPr lang="zh-CN" altLang="en-US" dirty="0" smtClean="0">
                <a:solidFill>
                  <a:schemeClr val="tx2"/>
                </a:solidFill>
              </a:rPr>
              <a:t>选择算法</a:t>
            </a:r>
            <a:r>
              <a:rPr lang="en-US" altLang="zh-CN" dirty="0" smtClean="0">
                <a:solidFill>
                  <a:schemeClr val="tx2"/>
                </a:solidFill>
              </a:rPr>
              <a:t>: </a:t>
            </a:r>
            <a:r>
              <a:rPr lang="zh-CN" altLang="zh-CN" dirty="0" smtClean="0"/>
              <a:t>寻找</a:t>
            </a:r>
            <a:r>
              <a:rPr lang="zh-CN" altLang="en-US" dirty="0" smtClean="0"/>
              <a:t>排好序后处于</a:t>
            </a:r>
            <a:r>
              <a:rPr lang="zh-CN" altLang="zh-CN" dirty="0" smtClean="0"/>
              <a:t>第i</a:t>
            </a:r>
            <a:r>
              <a:rPr lang="zh-CN" altLang="en-US" dirty="0" smtClean="0"/>
              <a:t>位置的</a:t>
            </a:r>
            <a:r>
              <a:rPr lang="zh-CN" altLang="zh-CN" dirty="0" smtClean="0"/>
              <a:t>元素</a:t>
            </a:r>
            <a:endParaRPr lang="en-US" dirty="0" smtClean="0">
              <a:solidFill>
                <a:schemeClr val="tx2"/>
              </a:solidFill>
            </a:endParaRPr>
          </a:p>
          <a:p>
            <a:pPr lvl="1" eaLnBrk="1" hangingPunct="1">
              <a:buFontTx/>
              <a:buNone/>
            </a:pPr>
            <a:r>
              <a:rPr lang="en-US" dirty="0" smtClean="0">
                <a:solidFill>
                  <a:schemeClr val="tx2"/>
                </a:solidFill>
              </a:rPr>
              <a:t>1)</a:t>
            </a:r>
            <a:r>
              <a:rPr lang="zh-CN" altLang="en-US" dirty="0" smtClean="0">
                <a:solidFill>
                  <a:schemeClr val="tx2"/>
                </a:solidFill>
              </a:rPr>
              <a:t>每</a:t>
            </a:r>
            <a:r>
              <a:rPr lang="en-US" altLang="zh-CN" dirty="0" smtClean="0">
                <a:solidFill>
                  <a:schemeClr val="tx2"/>
                </a:solidFill>
              </a:rPr>
              <a:t>5</a:t>
            </a:r>
            <a:r>
              <a:rPr lang="zh-CN" altLang="en-US" dirty="0" smtClean="0">
                <a:solidFill>
                  <a:schemeClr val="tx2"/>
                </a:solidFill>
              </a:rPr>
              <a:t>个元素一组，然后</a:t>
            </a:r>
            <a:r>
              <a:rPr lang="zh-CN" altLang="zh-CN" dirty="0" smtClean="0"/>
              <a:t>选</a:t>
            </a:r>
            <a:r>
              <a:rPr lang="zh-CN" altLang="en-US" dirty="0" smtClean="0"/>
              <a:t>排好序后</a:t>
            </a:r>
            <a:r>
              <a:rPr lang="zh-CN" altLang="zh-CN" dirty="0" smtClean="0"/>
              <a:t>中</a:t>
            </a:r>
            <a:r>
              <a:rPr lang="zh-CN" altLang="en-US" dirty="0" smtClean="0"/>
              <a:t>间位置的元素</a:t>
            </a:r>
            <a:endParaRPr lang="en-US" altLang="zh-CN" dirty="0" smtClean="0"/>
          </a:p>
          <a:p>
            <a:pPr lvl="1">
              <a:buNone/>
            </a:pPr>
            <a:r>
              <a:rPr lang="en-US" dirty="0" smtClean="0">
                <a:solidFill>
                  <a:schemeClr val="tx2"/>
                </a:solidFill>
              </a:rPr>
              <a:t>2)</a:t>
            </a:r>
            <a:r>
              <a:rPr lang="zh-CN" altLang="en-US" dirty="0"/>
              <a:t>递归</a:t>
            </a:r>
            <a:r>
              <a:rPr lang="zh-CN" altLang="en-US" dirty="0" smtClean="0"/>
              <a:t>地，从</a:t>
            </a:r>
            <a:r>
              <a:rPr lang="en-US" altLang="zh-CN" i="1" dirty="0" smtClean="0">
                <a:solidFill>
                  <a:schemeClr val="tx2"/>
                </a:solidFill>
              </a:rPr>
              <a:t>N/5</a:t>
            </a:r>
            <a:r>
              <a:rPr lang="zh-CN" altLang="en-US" dirty="0" smtClean="0">
                <a:solidFill>
                  <a:schemeClr val="tx2"/>
                </a:solidFill>
              </a:rPr>
              <a:t>选定的元素中</a:t>
            </a:r>
            <a:r>
              <a:rPr lang="zh-CN" altLang="zh-CN" dirty="0" smtClean="0"/>
              <a:t>选择中位</a:t>
            </a:r>
            <a:r>
              <a:rPr lang="zh-CN" altLang="en-US" dirty="0" smtClean="0"/>
              <a:t>元素</a:t>
            </a:r>
            <a:endParaRPr lang="en-US" altLang="zh-CN" i="1" dirty="0" smtClean="0">
              <a:solidFill>
                <a:schemeClr val="tx2"/>
              </a:solidFill>
            </a:endParaRPr>
          </a:p>
          <a:p>
            <a:pPr lvl="1" eaLnBrk="1" hangingPunct="1">
              <a:buFontTx/>
              <a:buNone/>
            </a:pPr>
            <a:r>
              <a:rPr lang="en-US" dirty="0" smtClean="0">
                <a:solidFill>
                  <a:schemeClr val="tx2"/>
                </a:solidFill>
              </a:rPr>
              <a:t>3)</a:t>
            </a:r>
            <a:r>
              <a:rPr lang="zh-CN" altLang="zh-CN" dirty="0"/>
              <a:t>用</a:t>
            </a:r>
            <a:r>
              <a:rPr lang="zh-CN" altLang="zh-CN" dirty="0" smtClean="0"/>
              <a:t>中位</a:t>
            </a:r>
            <a:r>
              <a:rPr lang="zh-CN" altLang="en-US" dirty="0" smtClean="0"/>
              <a:t>元素将数据</a:t>
            </a:r>
            <a:r>
              <a:rPr lang="zh-CN" altLang="zh-CN" dirty="0" smtClean="0"/>
              <a:t>分配</a:t>
            </a:r>
            <a:r>
              <a:rPr lang="zh-CN" altLang="zh-CN" dirty="0"/>
              <a:t>到两个</a:t>
            </a:r>
            <a:r>
              <a:rPr lang="zh-CN" altLang="zh-CN" dirty="0" smtClean="0"/>
              <a:t>列表</a:t>
            </a:r>
            <a:endParaRPr lang="en-US" altLang="zh-CN" dirty="0" smtClean="0"/>
          </a:p>
          <a:p>
            <a:pPr lvl="1">
              <a:buNone/>
            </a:pPr>
            <a:r>
              <a:rPr lang="en-US" dirty="0" smtClean="0">
                <a:solidFill>
                  <a:schemeClr val="tx2"/>
                </a:solidFill>
              </a:rPr>
              <a:t>4)</a:t>
            </a:r>
            <a:r>
              <a:rPr lang="zh-CN" altLang="en-US" dirty="0" smtClean="0"/>
              <a:t>比较</a:t>
            </a:r>
            <a:r>
              <a:rPr lang="en-US" altLang="zh-CN" dirty="0" err="1" smtClean="0"/>
              <a:t>i</a:t>
            </a:r>
            <a:r>
              <a:rPr lang="zh-CN" altLang="en-US" dirty="0" smtClean="0"/>
              <a:t>与列表大小，对</a:t>
            </a:r>
            <a:r>
              <a:rPr lang="zh-CN" altLang="zh-CN" dirty="0" smtClean="0"/>
              <a:t>两</a:t>
            </a:r>
            <a:r>
              <a:rPr lang="zh-CN" altLang="zh-CN" dirty="0"/>
              <a:t>个</a:t>
            </a:r>
            <a:r>
              <a:rPr lang="zh-CN" altLang="zh-CN" dirty="0" smtClean="0"/>
              <a:t>列表之一递归选择</a:t>
            </a:r>
            <a:endParaRPr lang="en-US" altLang="zh-CN" dirty="0" smtClean="0"/>
          </a:p>
          <a:p>
            <a:pPr lvl="1" eaLnBrk="1" hangingPunct="1">
              <a:buFontTx/>
              <a:buNone/>
            </a:pPr>
            <a:r>
              <a:rPr lang="zh-CN" altLang="en-US" dirty="0" smtClean="0">
                <a:solidFill>
                  <a:schemeClr val="tx2"/>
                </a:solidFill>
              </a:rPr>
              <a:t>分析</a:t>
            </a:r>
            <a:r>
              <a:rPr lang="en-US" dirty="0" smtClean="0">
                <a:solidFill>
                  <a:schemeClr val="tx2"/>
                </a:solidFill>
              </a:rPr>
              <a:t>:</a:t>
            </a:r>
          </a:p>
          <a:p>
            <a:pPr lvl="1" eaLnBrk="1" hangingPunct="1"/>
            <a:r>
              <a:rPr lang="zh-CN" altLang="en-US" dirty="0">
                <a:solidFill>
                  <a:schemeClr val="tx2"/>
                </a:solidFill>
              </a:rPr>
              <a:t>步骤</a:t>
            </a:r>
            <a:r>
              <a:rPr lang="en-US" dirty="0" smtClean="0">
                <a:solidFill>
                  <a:schemeClr val="tx2"/>
                </a:solidFill>
              </a:rPr>
              <a:t> 1 </a:t>
            </a:r>
            <a:r>
              <a:rPr lang="zh-CN" altLang="en-US" dirty="0">
                <a:solidFill>
                  <a:schemeClr val="tx2"/>
                </a:solidFill>
              </a:rPr>
              <a:t>和</a:t>
            </a:r>
            <a:r>
              <a:rPr lang="en-US" dirty="0" smtClean="0">
                <a:solidFill>
                  <a:schemeClr val="tx2"/>
                </a:solidFill>
              </a:rPr>
              <a:t> 3 </a:t>
            </a:r>
            <a:r>
              <a:rPr lang="zh-CN" altLang="en-US" dirty="0" smtClean="0">
                <a:solidFill>
                  <a:schemeClr val="tx2"/>
                </a:solidFill>
              </a:rPr>
              <a:t>在</a:t>
            </a:r>
            <a:r>
              <a:rPr lang="en-US" i="1" dirty="0" smtClean="0">
                <a:solidFill>
                  <a:schemeClr val="tx2"/>
                </a:solidFill>
              </a:rPr>
              <a:t>O</a:t>
            </a:r>
            <a:r>
              <a:rPr lang="en-US" dirty="0" smtClean="0">
                <a:solidFill>
                  <a:schemeClr val="tx2"/>
                </a:solidFill>
              </a:rPr>
              <a:t>(</a:t>
            </a:r>
            <a:r>
              <a:rPr lang="en-US" i="1" dirty="0" smtClean="0">
                <a:solidFill>
                  <a:schemeClr val="tx2"/>
                </a:solidFill>
              </a:rPr>
              <a:t>N/B</a:t>
            </a:r>
            <a:r>
              <a:rPr lang="en-US" dirty="0" smtClean="0">
                <a:solidFill>
                  <a:schemeClr val="tx2"/>
                </a:solidFill>
              </a:rPr>
              <a:t>)</a:t>
            </a:r>
            <a:r>
              <a:rPr lang="zh-CN" altLang="en-US" dirty="0" smtClean="0">
                <a:solidFill>
                  <a:schemeClr val="tx2"/>
                </a:solidFill>
              </a:rPr>
              <a:t>次</a:t>
            </a:r>
            <a:r>
              <a:rPr lang="en-US" dirty="0" smtClean="0">
                <a:solidFill>
                  <a:schemeClr val="tx2"/>
                </a:solidFill>
              </a:rPr>
              <a:t> I/O</a:t>
            </a:r>
            <a:r>
              <a:rPr lang="zh-CN" altLang="en-US" dirty="0" smtClean="0">
                <a:solidFill>
                  <a:schemeClr val="tx2"/>
                </a:solidFill>
              </a:rPr>
              <a:t>内完成</a:t>
            </a:r>
            <a:endParaRPr lang="en-US" dirty="0" smtClean="0">
              <a:solidFill>
                <a:schemeClr val="tx2"/>
              </a:solidFill>
            </a:endParaRPr>
          </a:p>
          <a:p>
            <a:pPr lvl="1" eaLnBrk="1" hangingPunct="1"/>
            <a:r>
              <a:rPr lang="zh-CN" altLang="en-US" dirty="0" smtClean="0">
                <a:solidFill>
                  <a:schemeClr val="tx2"/>
                </a:solidFill>
              </a:rPr>
              <a:t>步骤</a:t>
            </a:r>
            <a:r>
              <a:rPr lang="en-US" altLang="zh-CN" dirty="0" smtClean="0">
                <a:solidFill>
                  <a:schemeClr val="tx2"/>
                </a:solidFill>
              </a:rPr>
              <a:t>4</a:t>
            </a:r>
            <a:r>
              <a:rPr lang="zh-CN" altLang="en-US" dirty="0" smtClean="0">
                <a:solidFill>
                  <a:schemeClr val="tx2"/>
                </a:solidFill>
              </a:rPr>
              <a:t>最多</a:t>
            </a:r>
            <a:r>
              <a:rPr lang="zh-CN" altLang="en-US" dirty="0">
                <a:solidFill>
                  <a:schemeClr val="tx2"/>
                </a:solidFill>
              </a:rPr>
              <a:t>在</a:t>
            </a:r>
            <a:r>
              <a:rPr lang="en-US" dirty="0" smtClean="0">
                <a:solidFill>
                  <a:schemeClr val="tx2"/>
                </a:solidFill>
              </a:rPr>
              <a:t>~        </a:t>
            </a:r>
            <a:r>
              <a:rPr lang="zh-CN" altLang="en-US" dirty="0" smtClean="0">
                <a:solidFill>
                  <a:schemeClr val="tx2"/>
                </a:solidFill>
              </a:rPr>
              <a:t>个元素上递归执行</a:t>
            </a:r>
            <a:r>
              <a:rPr lang="en-US" dirty="0" smtClean="0">
                <a:sym typeface="Symbol" pitchFamily="18" charset="2"/>
              </a:rPr>
              <a:t>	</a:t>
            </a:r>
          </a:p>
          <a:p>
            <a:pPr marL="457200" lvl="1" indent="0" eaLnBrk="1" hangingPunct="1">
              <a:buNone/>
            </a:pPr>
            <a:r>
              <a:rPr lang="en-US" dirty="0" smtClean="0">
                <a:sym typeface="Symbol" pitchFamily="18" charset="2"/>
              </a:rPr>
              <a:t>                                                                       </a:t>
            </a:r>
            <a:r>
              <a:rPr lang="zh-CN" altLang="en-US" dirty="0" smtClean="0">
                <a:sym typeface="Symbol" pitchFamily="18" charset="2"/>
              </a:rPr>
              <a:t>次</a:t>
            </a:r>
            <a:r>
              <a:rPr lang="en-US" dirty="0" smtClean="0">
                <a:sym typeface="Symbol" pitchFamily="18" charset="2"/>
              </a:rPr>
              <a:t>I/O</a:t>
            </a:r>
          </a:p>
        </p:txBody>
      </p:sp>
      <p:graphicFrame>
        <p:nvGraphicFramePr>
          <p:cNvPr id="544779" name="Object 11"/>
          <p:cNvGraphicFramePr>
            <a:graphicFrameLocks noChangeAspect="1"/>
          </p:cNvGraphicFramePr>
          <p:nvPr>
            <p:extLst/>
          </p:nvPr>
        </p:nvGraphicFramePr>
        <p:xfrm>
          <a:off x="3048000" y="5257800"/>
          <a:ext cx="620713" cy="539750"/>
        </p:xfrm>
        <a:graphic>
          <a:graphicData uri="http://schemas.openxmlformats.org/presentationml/2006/ole">
            <mc:AlternateContent xmlns:mc="http://schemas.openxmlformats.org/markup-compatibility/2006">
              <mc:Choice xmlns:v="urn:schemas-microsoft-com:vml" Requires="v">
                <p:oleObj spid="_x0000_s41105" name="Ligning" r:id="rId4" imgW="279279" imgH="241195" progId="Equation.3">
                  <p:embed/>
                </p:oleObj>
              </mc:Choice>
              <mc:Fallback>
                <p:oleObj name="Ligning" r:id="rId4" imgW="279279" imgH="241195" progId="Equation.3">
                  <p:embed/>
                  <p:pic>
                    <p:nvPicPr>
                      <p:cNvPr id="54477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257800"/>
                        <a:ext cx="620713"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44780" name="Object 12"/>
          <p:cNvGraphicFramePr>
            <a:graphicFrameLocks noChangeAspect="1"/>
          </p:cNvGraphicFramePr>
          <p:nvPr>
            <p:extLst/>
          </p:nvPr>
        </p:nvGraphicFramePr>
        <p:xfrm>
          <a:off x="1219200" y="5715000"/>
          <a:ext cx="4824413" cy="425450"/>
        </p:xfrm>
        <a:graphic>
          <a:graphicData uri="http://schemas.openxmlformats.org/presentationml/2006/ole">
            <mc:AlternateContent xmlns:mc="http://schemas.openxmlformats.org/markup-compatibility/2006">
              <mc:Choice xmlns:v="urn:schemas-microsoft-com:vml" Requires="v">
                <p:oleObj spid="_x0000_s41106" name="Ligning" r:id="rId6" imgW="2171700" imgH="190500" progId="Equation.3">
                  <p:embed/>
                </p:oleObj>
              </mc:Choice>
              <mc:Fallback>
                <p:oleObj name="Ligning" r:id="rId6" imgW="2171700" imgH="190500" progId="Equation.3">
                  <p:embed/>
                  <p:pic>
                    <p:nvPicPr>
                      <p:cNvPr id="54478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715000"/>
                        <a:ext cx="4824413" cy="425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 </a:t>
            </a:r>
            <a:r>
              <a:rPr kumimoji="1" lang="zh-CN" altLang="en-US" dirty="0" smtClean="0"/>
              <a:t>分割</a:t>
            </a:r>
            <a:endParaRPr kumimoji="1" lang="zh-CN" altLang="en-US" dirty="0"/>
          </a:p>
        </p:txBody>
      </p:sp>
    </p:spTree>
    <p:extLst>
      <p:ext uri="{BB962C8B-B14F-4D97-AF65-F5344CB8AC3E}">
        <p14:creationId xmlns:p14="http://schemas.microsoft.com/office/powerpoint/2010/main" val="2979766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47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47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47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47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47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477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477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477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47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4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rrowheads="1"/>
          </p:cNvSpPr>
          <p:nvPr/>
        </p:nvSpPr>
        <p:spPr bwMode="auto">
          <a:xfrm>
            <a:off x="1828800" y="3948849"/>
            <a:ext cx="60436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en-US" sz="2800" dirty="0"/>
              <a:t>哈尔滨工业大学</a:t>
            </a:r>
            <a:endParaRPr lang="en-US" altLang="zh-CN" sz="2800" dirty="0"/>
          </a:p>
          <a:p>
            <a:pPr algn="ctr"/>
            <a:r>
              <a:rPr lang="zh-CN" altLang="en-US" sz="2800" dirty="0"/>
              <a:t>刘显敏</a:t>
            </a:r>
            <a:endParaRPr lang="en-US" altLang="zh-CN" sz="2800" dirty="0"/>
          </a:p>
          <a:p>
            <a:pPr algn="ctr"/>
            <a:r>
              <a:rPr lang="en-US" altLang="zh-CN" sz="2800" dirty="0" smtClean="0"/>
              <a:t>liuxianmin@hit.edu.cn</a:t>
            </a:r>
            <a:endParaRPr lang="zh-CN" altLang="en-US" sz="2800" dirty="0"/>
          </a:p>
        </p:txBody>
      </p:sp>
      <p:sp>
        <p:nvSpPr>
          <p:cNvPr id="5" name="TextBox 9"/>
          <p:cNvSpPr txBox="1">
            <a:spLocks noChangeArrowheads="1"/>
          </p:cNvSpPr>
          <p:nvPr/>
        </p:nvSpPr>
        <p:spPr bwMode="auto">
          <a:xfrm>
            <a:off x="554038" y="1219200"/>
            <a:ext cx="8285162" cy="193899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pPr algn="ctr" fontAlgn="auto">
              <a:spcBef>
                <a:spcPts val="0"/>
              </a:spcBef>
              <a:spcAft>
                <a:spcPts val="0"/>
              </a:spcAft>
              <a:defRPr/>
            </a:pPr>
            <a:r>
              <a:rPr lang="zh-CN" altLang="en-US" sz="4000" b="1" dirty="0">
                <a:cs typeface="+mn-cs"/>
              </a:rPr>
              <a:t>大</a:t>
            </a:r>
            <a:r>
              <a:rPr lang="zh-CN" altLang="en-US" sz="4000" b="1" dirty="0" smtClean="0">
                <a:cs typeface="+mn-cs"/>
              </a:rPr>
              <a:t>数据计算基础</a:t>
            </a:r>
            <a:endParaRPr lang="en-US" altLang="zh-CN" sz="4000" b="1" dirty="0" smtClean="0">
              <a:cs typeface="+mn-cs"/>
            </a:endParaRPr>
          </a:p>
          <a:p>
            <a:pPr algn="ctr" fontAlgn="auto">
              <a:spcBef>
                <a:spcPts val="0"/>
              </a:spcBef>
              <a:spcAft>
                <a:spcPts val="0"/>
              </a:spcAft>
              <a:defRPr/>
            </a:pPr>
            <a:endParaRPr lang="en-US" altLang="zh-CN" sz="4000" b="1" dirty="0">
              <a:cs typeface="+mn-cs"/>
            </a:endParaRPr>
          </a:p>
          <a:p>
            <a:pPr algn="ctr" fontAlgn="auto">
              <a:spcBef>
                <a:spcPts val="0"/>
              </a:spcBef>
              <a:spcAft>
                <a:spcPts val="0"/>
              </a:spcAft>
              <a:defRPr/>
            </a:pPr>
            <a:r>
              <a:rPr lang="zh-CN" altLang="en-US" sz="4000" b="1" dirty="0" smtClean="0">
                <a:solidFill>
                  <a:srgbClr val="1A9EE9"/>
                </a:solidFill>
                <a:latin typeface="华文琥珀" pitchFamily="2" charset="-122"/>
                <a:ea typeface="华文琥珀" pitchFamily="2" charset="-122"/>
                <a:cs typeface="+mn-cs"/>
              </a:rPr>
              <a:t>第二章 大数据算法</a:t>
            </a:r>
            <a:r>
              <a:rPr lang="en-US" altLang="zh-CN" sz="4000" b="1" dirty="0" smtClean="0">
                <a:solidFill>
                  <a:srgbClr val="1A9EE9"/>
                </a:solidFill>
                <a:latin typeface="华文琥珀" pitchFamily="2" charset="-122"/>
                <a:ea typeface="华文琥珀" pitchFamily="2" charset="-122"/>
                <a:cs typeface="+mn-cs"/>
              </a:rPr>
              <a:t>——</a:t>
            </a:r>
            <a:r>
              <a:rPr lang="zh-CN" altLang="en-US" sz="4000" b="1" dirty="0">
                <a:solidFill>
                  <a:srgbClr val="1A9EE9"/>
                </a:solidFill>
                <a:latin typeface="华文琥珀" pitchFamily="2" charset="-122"/>
                <a:ea typeface="华文琥珀" pitchFamily="2" charset="-122"/>
                <a:cs typeface="+mn-cs"/>
              </a:rPr>
              <a:t>外存</a:t>
            </a:r>
            <a:r>
              <a:rPr lang="zh-CN" altLang="en-US" sz="4000" b="1" dirty="0" smtClean="0">
                <a:solidFill>
                  <a:srgbClr val="1A9EE9"/>
                </a:solidFill>
                <a:latin typeface="华文琥珀" pitchFamily="2" charset="-122"/>
                <a:ea typeface="华文琥珀" pitchFamily="2" charset="-122"/>
                <a:cs typeface="+mn-cs"/>
              </a:rPr>
              <a:t>算法</a:t>
            </a:r>
            <a:endParaRPr lang="zh-CN" altLang="en-US" sz="4000" b="1" dirty="0">
              <a:solidFill>
                <a:srgbClr val="1A9EE9"/>
              </a:solidFill>
              <a:latin typeface="华文琥珀" pitchFamily="2" charset="-122"/>
              <a:ea typeface="华文琥珀" pitchFamily="2" charset="-122"/>
              <a:cs typeface="+mn-cs"/>
            </a:endParaRPr>
          </a:p>
        </p:txBody>
      </p:sp>
    </p:spTree>
    <p:extLst>
      <p:ext uri="{BB962C8B-B14F-4D97-AF65-F5344CB8AC3E}">
        <p14:creationId xmlns:p14="http://schemas.microsoft.com/office/powerpoint/2010/main" val="3138684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type="body" idx="1"/>
          </p:nvPr>
        </p:nvSpPr>
        <p:spPr>
          <a:xfrm>
            <a:off x="533400" y="1263650"/>
            <a:ext cx="8382000" cy="5594350"/>
          </a:xfrm>
        </p:spPr>
        <p:txBody>
          <a:bodyPr>
            <a:normAutofit fontScale="92500"/>
          </a:bodyPr>
          <a:lstStyle/>
          <a:p>
            <a:pPr eaLnBrk="1" hangingPunct="1">
              <a:buClr>
                <a:schemeClr val="tx1"/>
              </a:buClr>
              <a:defRPr/>
            </a:pPr>
            <a:r>
              <a:rPr lang="zh-CN" altLang="zh-CN" dirty="0" smtClean="0"/>
              <a:t>分</a:t>
            </a:r>
            <a:r>
              <a:rPr lang="zh-CN" altLang="en-US" dirty="0" smtClean="0"/>
              <a:t>划</a:t>
            </a:r>
            <a:r>
              <a:rPr lang="zh-CN" altLang="zh-CN" dirty="0" smtClean="0"/>
              <a:t>排序</a:t>
            </a:r>
            <a:r>
              <a:rPr lang="en-US" altLang="zh-CN" dirty="0"/>
              <a:t>(</a:t>
            </a:r>
            <a:r>
              <a:rPr lang="zh-CN" altLang="zh-CN" dirty="0" smtClean="0"/>
              <a:t>多</a:t>
            </a:r>
            <a:r>
              <a:rPr lang="zh-CN" altLang="zh-CN" dirty="0"/>
              <a:t>路快速</a:t>
            </a:r>
            <a:r>
              <a:rPr lang="zh-CN" altLang="zh-CN" dirty="0" smtClean="0"/>
              <a:t>排序</a:t>
            </a:r>
            <a:r>
              <a:rPr lang="zh-CN" altLang="en-US" dirty="0" smtClean="0"/>
              <a:t>、外存快排</a:t>
            </a:r>
            <a:r>
              <a:rPr lang="en-US" altLang="zh-CN" dirty="0" smtClean="0"/>
              <a:t>)</a:t>
            </a:r>
            <a:endParaRPr lang="en-US" dirty="0" smtClean="0">
              <a:sym typeface="Symbol" pitchFamily="18" charset="2"/>
            </a:endParaRPr>
          </a:p>
          <a:p>
            <a:pPr eaLnBrk="1" hangingPunct="1">
              <a:buClr>
                <a:schemeClr val="tx1"/>
              </a:buClr>
              <a:buFontTx/>
              <a:buNone/>
              <a:defRPr/>
            </a:pPr>
            <a:endParaRPr lang="en-US" dirty="0" smtClean="0">
              <a:sym typeface="Symbol" pitchFamily="18" charset="2"/>
            </a:endParaRPr>
          </a:p>
          <a:p>
            <a:pPr eaLnBrk="1" hangingPunct="1">
              <a:buClr>
                <a:schemeClr val="tx1"/>
              </a:buClr>
              <a:buFontTx/>
              <a:buNone/>
              <a:defRPr/>
            </a:pPr>
            <a:endParaRPr lang="en-US" dirty="0" smtClean="0">
              <a:sym typeface="Symbol" pitchFamily="18" charset="2"/>
            </a:endParaRPr>
          </a:p>
          <a:p>
            <a:pPr eaLnBrk="1" hangingPunct="1">
              <a:buClr>
                <a:schemeClr val="tx1"/>
              </a:buClr>
              <a:buFontTx/>
              <a:buNone/>
              <a:defRPr/>
            </a:pPr>
            <a:endParaRPr lang="en-US" dirty="0" smtClean="0">
              <a:sym typeface="Symbol" pitchFamily="18" charset="2"/>
            </a:endParaRPr>
          </a:p>
          <a:p>
            <a:pPr marL="0" indent="0" eaLnBrk="1" hangingPunct="1">
              <a:buClr>
                <a:schemeClr val="tx1"/>
              </a:buClr>
              <a:buFontTx/>
              <a:buNone/>
              <a:defRPr/>
            </a:pPr>
            <a:endParaRPr lang="en-US" dirty="0" smtClean="0">
              <a:sym typeface="Symbol" pitchFamily="18" charset="2"/>
            </a:endParaRPr>
          </a:p>
          <a:p>
            <a:pPr>
              <a:buClr>
                <a:schemeClr val="tx1"/>
              </a:buClr>
              <a:defRPr/>
            </a:pPr>
            <a:r>
              <a:rPr lang="zh-CN" altLang="zh-CN" dirty="0" smtClean="0"/>
              <a:t>计算</a:t>
            </a:r>
            <a:r>
              <a:rPr lang="el-GR" altLang="zh-CN" i="1" dirty="0">
                <a:cs typeface="Times New Roman" pitchFamily="18" charset="0"/>
              </a:rPr>
              <a:t>Θ</a:t>
            </a:r>
            <a:r>
              <a:rPr lang="en-US" altLang="zh-CN" dirty="0">
                <a:cs typeface="Times New Roman" pitchFamily="18" charset="0"/>
              </a:rPr>
              <a:t>(</a:t>
            </a:r>
            <a:r>
              <a:rPr lang="en-US" altLang="zh-CN" i="1" dirty="0"/>
              <a:t>M/B</a:t>
            </a:r>
            <a:r>
              <a:rPr lang="en-US" altLang="zh-CN" dirty="0"/>
              <a:t>)</a:t>
            </a:r>
            <a:r>
              <a:rPr lang="zh-CN" altLang="en-US" dirty="0"/>
              <a:t>个分割</a:t>
            </a:r>
            <a:r>
              <a:rPr lang="zh-CN" altLang="en-US" dirty="0" smtClean="0"/>
              <a:t>元素的代价</a:t>
            </a:r>
            <a:r>
              <a:rPr lang="en-US" dirty="0" smtClean="0">
                <a:sym typeface="Symbol" pitchFamily="18" charset="2"/>
              </a:rPr>
              <a:t>:</a:t>
            </a:r>
          </a:p>
          <a:p>
            <a:pPr lvl="1" eaLnBrk="1" hangingPunct="1">
              <a:lnSpc>
                <a:spcPct val="120000"/>
              </a:lnSpc>
              <a:buClr>
                <a:schemeClr val="tx1"/>
              </a:buClr>
              <a:defRPr/>
            </a:pPr>
            <a:r>
              <a:rPr lang="el-GR" i="1" dirty="0" smtClean="0">
                <a:cs typeface="Times New Roman" pitchFamily="18" charset="0"/>
                <a:sym typeface="Symbol" pitchFamily="18" charset="2"/>
              </a:rPr>
              <a:t>Θ</a:t>
            </a:r>
            <a:r>
              <a:rPr lang="en-US" dirty="0" smtClean="0">
                <a:cs typeface="Times New Roman" pitchFamily="18" charset="0"/>
                <a:sym typeface="Symbol" pitchFamily="18" charset="2"/>
              </a:rPr>
              <a:t>(</a:t>
            </a:r>
            <a:r>
              <a:rPr lang="en-US" i="1" dirty="0" smtClean="0">
                <a:sym typeface="Symbol" pitchFamily="18" charset="2"/>
              </a:rPr>
              <a:t>M/B</a:t>
            </a:r>
            <a:r>
              <a:rPr lang="en-US" dirty="0" smtClean="0">
                <a:sym typeface="Symbol" pitchFamily="18" charset="2"/>
              </a:rPr>
              <a:t>) </a:t>
            </a:r>
            <a:r>
              <a:rPr lang="zh-CN" altLang="en-US" dirty="0" smtClean="0">
                <a:sym typeface="Symbol" pitchFamily="18" charset="2"/>
              </a:rPr>
              <a:t>次线性</a:t>
            </a:r>
            <a:r>
              <a:rPr lang="en-US" dirty="0" smtClean="0">
                <a:sym typeface="Symbol" pitchFamily="18" charset="2"/>
              </a:rPr>
              <a:t>I/O</a:t>
            </a:r>
            <a:r>
              <a:rPr lang="zh-CN" altLang="en-US" dirty="0" smtClean="0">
                <a:sym typeface="Symbol" pitchFamily="18" charset="2"/>
              </a:rPr>
              <a:t>选择</a:t>
            </a:r>
            <a:r>
              <a:rPr lang="en-US" dirty="0" smtClean="0">
                <a:sym typeface="Symbol" pitchFamily="18" charset="2"/>
              </a:rPr>
              <a:t> </a:t>
            </a:r>
            <a:r>
              <a:rPr lang="en-US" i="1" dirty="0" smtClean="0">
                <a:sym typeface="Symbol" pitchFamily="18" charset="2"/>
              </a:rPr>
              <a:t>O</a:t>
            </a:r>
            <a:r>
              <a:rPr lang="en-US" dirty="0" smtClean="0">
                <a:sym typeface="Symbol" pitchFamily="18" charset="2"/>
              </a:rPr>
              <a:t>(</a:t>
            </a:r>
            <a:r>
              <a:rPr lang="en-US" i="1" dirty="0" smtClean="0">
                <a:sym typeface="Symbol" pitchFamily="18" charset="2"/>
              </a:rPr>
              <a:t>NM/B</a:t>
            </a:r>
            <a:r>
              <a:rPr lang="en-US" i="1" baseline="30000" dirty="0" smtClean="0">
                <a:sym typeface="Symbol" pitchFamily="18" charset="2"/>
              </a:rPr>
              <a:t>2</a:t>
            </a:r>
            <a:r>
              <a:rPr lang="en-US" dirty="0" smtClean="0">
                <a:sym typeface="Symbol" pitchFamily="18" charset="2"/>
              </a:rPr>
              <a:t>) </a:t>
            </a:r>
            <a:r>
              <a:rPr lang="zh-CN" altLang="en-US" dirty="0" smtClean="0">
                <a:sym typeface="Symbol" pitchFamily="18" charset="2"/>
              </a:rPr>
              <a:t>次</a:t>
            </a:r>
            <a:r>
              <a:rPr lang="en-US" dirty="0" smtClean="0">
                <a:sym typeface="Symbol" pitchFamily="18" charset="2"/>
              </a:rPr>
              <a:t>I/O</a:t>
            </a:r>
            <a:r>
              <a:rPr lang="zh-CN" altLang="en-US" dirty="0" smtClean="0">
                <a:sym typeface="Symbol" pitchFamily="18" charset="2"/>
              </a:rPr>
              <a:t>的算法</a:t>
            </a:r>
            <a:endParaRPr lang="en-US" altLang="zh-CN" dirty="0" smtClean="0">
              <a:sym typeface="Symbol" pitchFamily="18" charset="2"/>
            </a:endParaRPr>
          </a:p>
          <a:p>
            <a:pPr lvl="1">
              <a:lnSpc>
                <a:spcPct val="120000"/>
              </a:lnSpc>
              <a:buClr>
                <a:schemeClr val="tx1"/>
              </a:buClr>
              <a:defRPr/>
            </a:pPr>
            <a:r>
              <a:rPr lang="zh-CN" altLang="en-US" dirty="0">
                <a:sym typeface="Symbol" pitchFamily="18" charset="2"/>
              </a:rPr>
              <a:t>事实上</a:t>
            </a:r>
            <a:r>
              <a:rPr lang="zh-CN" altLang="en-US" dirty="0" smtClean="0">
                <a:sym typeface="Symbol" pitchFamily="18" charset="2"/>
              </a:rPr>
              <a:t>可用选择</a:t>
            </a:r>
            <a:r>
              <a:rPr lang="zh-CN" altLang="en-US" dirty="0">
                <a:sym typeface="Symbol" pitchFamily="18" charset="2"/>
              </a:rPr>
              <a:t>算法在</a:t>
            </a:r>
            <a:r>
              <a:rPr lang="en-US" altLang="zh-CN" i="1" dirty="0">
                <a:sym typeface="Symbol" pitchFamily="18" charset="2"/>
              </a:rPr>
              <a:t>O</a:t>
            </a:r>
            <a:r>
              <a:rPr lang="en-US" altLang="zh-CN" dirty="0">
                <a:sym typeface="Symbol" pitchFamily="18" charset="2"/>
              </a:rPr>
              <a:t>(</a:t>
            </a:r>
            <a:r>
              <a:rPr lang="en-US" altLang="zh-CN" i="1" dirty="0">
                <a:sym typeface="Symbol" pitchFamily="18" charset="2"/>
              </a:rPr>
              <a:t>N/B</a:t>
            </a:r>
            <a:r>
              <a:rPr lang="en-US" altLang="zh-CN" dirty="0">
                <a:sym typeface="Symbol" pitchFamily="18" charset="2"/>
              </a:rPr>
              <a:t>) </a:t>
            </a:r>
            <a:r>
              <a:rPr lang="zh-CN" altLang="en-US" dirty="0" smtClean="0">
                <a:sym typeface="Symbol" pitchFamily="18" charset="2"/>
              </a:rPr>
              <a:t>次</a:t>
            </a:r>
            <a:r>
              <a:rPr lang="en-US" altLang="zh-CN" dirty="0" smtClean="0">
                <a:sym typeface="Symbol" pitchFamily="18" charset="2"/>
              </a:rPr>
              <a:t>I/O</a:t>
            </a:r>
            <a:r>
              <a:rPr lang="zh-CN" altLang="en-US" dirty="0" smtClean="0">
                <a:sym typeface="Symbol" pitchFamily="18" charset="2"/>
              </a:rPr>
              <a:t>内计算        个分割元素</a:t>
            </a:r>
            <a:r>
              <a:rPr lang="en-US" dirty="0" smtClean="0">
                <a:sym typeface="Symbol" pitchFamily="18" charset="2"/>
              </a:rPr>
              <a:t>,</a:t>
            </a:r>
            <a:r>
              <a:rPr lang="zh-CN" altLang="zh-CN" dirty="0" smtClean="0"/>
              <a:t>分割</a:t>
            </a:r>
            <a:r>
              <a:rPr lang="zh-CN" altLang="zh-CN" dirty="0"/>
              <a:t>成</a:t>
            </a:r>
            <a:r>
              <a:rPr lang="zh-CN" altLang="zh-CN" dirty="0" smtClean="0"/>
              <a:t>大小</a:t>
            </a:r>
            <a:r>
              <a:rPr lang="en-US" altLang="zh-CN" dirty="0">
                <a:sym typeface="Symbol" pitchFamily="18" charset="2"/>
              </a:rPr>
              <a:t>&lt; </a:t>
            </a:r>
            <a:r>
              <a:rPr lang="en-US" altLang="zh-CN" dirty="0" smtClean="0">
                <a:sym typeface="Symbol" pitchFamily="18" charset="2"/>
              </a:rPr>
              <a:t>         </a:t>
            </a:r>
            <a:r>
              <a:rPr lang="zh-CN" altLang="en-US" dirty="0" smtClean="0">
                <a:sym typeface="Symbol" pitchFamily="18" charset="2"/>
              </a:rPr>
              <a:t>的列表</a:t>
            </a:r>
            <a:endParaRPr lang="en-US" altLang="zh-CN" dirty="0">
              <a:sym typeface="Symbol" pitchFamily="18" charset="2"/>
            </a:endParaRPr>
          </a:p>
          <a:p>
            <a:pPr marL="57150" indent="0">
              <a:lnSpc>
                <a:spcPct val="120000"/>
              </a:lnSpc>
              <a:buClr>
                <a:schemeClr val="tx1"/>
              </a:buClr>
              <a:buNone/>
              <a:defRPr/>
            </a:pPr>
            <a:r>
              <a:rPr lang="en-US" dirty="0" smtClean="0">
                <a:sym typeface="Symbol" pitchFamily="18" charset="2"/>
              </a:rPr>
              <a:t>                                       </a:t>
            </a:r>
            <a:r>
              <a:rPr lang="zh-CN" altLang="en-US" dirty="0" smtClean="0">
                <a:sym typeface="Symbol" pitchFamily="18" charset="2"/>
              </a:rPr>
              <a:t>个阶段</a:t>
            </a:r>
            <a:r>
              <a:rPr lang="en-US" dirty="0" smtClean="0">
                <a:sym typeface="Symbol" pitchFamily="18" charset="2"/>
              </a:rPr>
              <a:t>                     </a:t>
            </a:r>
            <a:r>
              <a:rPr lang="zh-CN" altLang="en-US" dirty="0" smtClean="0">
                <a:sym typeface="Symbol" pitchFamily="18" charset="2"/>
              </a:rPr>
              <a:t>算法</a:t>
            </a:r>
            <a:endParaRPr lang="en-US" dirty="0" smtClean="0">
              <a:sym typeface="Symbol" pitchFamily="18" charset="2"/>
            </a:endParaRPr>
          </a:p>
        </p:txBody>
      </p:sp>
      <p:grpSp>
        <p:nvGrpSpPr>
          <p:cNvPr id="21511" name="Group 5"/>
          <p:cNvGrpSpPr>
            <a:grpSpLocks/>
          </p:cNvGrpSpPr>
          <p:nvPr/>
        </p:nvGrpSpPr>
        <p:grpSpPr bwMode="auto">
          <a:xfrm>
            <a:off x="2795588" y="1905000"/>
            <a:ext cx="3833812" cy="1966913"/>
            <a:chOff x="1815" y="2677"/>
            <a:chExt cx="2415" cy="1239"/>
          </a:xfrm>
        </p:grpSpPr>
        <p:sp>
          <p:nvSpPr>
            <p:cNvPr id="21516" name="Rectangle 6"/>
            <p:cNvSpPr>
              <a:spLocks noChangeArrowheads="1"/>
            </p:cNvSpPr>
            <p:nvPr/>
          </p:nvSpPr>
          <p:spPr bwMode="auto">
            <a:xfrm flipH="1" flipV="1">
              <a:off x="4004"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17" name="Rectangle 7"/>
            <p:cNvSpPr>
              <a:spLocks noChangeArrowheads="1"/>
            </p:cNvSpPr>
            <p:nvPr/>
          </p:nvSpPr>
          <p:spPr bwMode="auto">
            <a:xfrm flipH="1" flipV="1">
              <a:off x="3875"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18" name="Rectangle 8"/>
            <p:cNvSpPr>
              <a:spLocks noChangeArrowheads="1"/>
            </p:cNvSpPr>
            <p:nvPr/>
          </p:nvSpPr>
          <p:spPr bwMode="auto">
            <a:xfrm flipH="1" flipV="1">
              <a:off x="3746"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19" name="Rectangle 9"/>
            <p:cNvSpPr>
              <a:spLocks noChangeArrowheads="1"/>
            </p:cNvSpPr>
            <p:nvPr/>
          </p:nvSpPr>
          <p:spPr bwMode="auto">
            <a:xfrm flipH="1" flipV="1">
              <a:off x="3617"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0" name="Rectangle 10"/>
            <p:cNvSpPr>
              <a:spLocks noChangeArrowheads="1"/>
            </p:cNvSpPr>
            <p:nvPr/>
          </p:nvSpPr>
          <p:spPr bwMode="auto">
            <a:xfrm flipH="1" flipV="1">
              <a:off x="3488"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1" name="Rectangle 11"/>
            <p:cNvSpPr>
              <a:spLocks noChangeArrowheads="1"/>
            </p:cNvSpPr>
            <p:nvPr/>
          </p:nvSpPr>
          <p:spPr bwMode="auto">
            <a:xfrm flipH="1" flipV="1">
              <a:off x="3360"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2" name="Rectangle 12"/>
            <p:cNvSpPr>
              <a:spLocks noChangeArrowheads="1"/>
            </p:cNvSpPr>
            <p:nvPr/>
          </p:nvSpPr>
          <p:spPr bwMode="auto">
            <a:xfrm flipH="1" flipV="1">
              <a:off x="3231"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3" name="Rectangle 13"/>
            <p:cNvSpPr>
              <a:spLocks noChangeArrowheads="1"/>
            </p:cNvSpPr>
            <p:nvPr/>
          </p:nvSpPr>
          <p:spPr bwMode="auto">
            <a:xfrm flipH="1" flipV="1">
              <a:off x="3102"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4" name="Rectangle 14"/>
            <p:cNvSpPr>
              <a:spLocks noChangeArrowheads="1"/>
            </p:cNvSpPr>
            <p:nvPr/>
          </p:nvSpPr>
          <p:spPr bwMode="auto">
            <a:xfrm flipH="1" flipV="1">
              <a:off x="2973"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5" name="Rectangle 15"/>
            <p:cNvSpPr>
              <a:spLocks noChangeArrowheads="1"/>
            </p:cNvSpPr>
            <p:nvPr/>
          </p:nvSpPr>
          <p:spPr bwMode="auto">
            <a:xfrm flipH="1" flipV="1">
              <a:off x="2845"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21526" name="Rectangle 16"/>
            <p:cNvSpPr>
              <a:spLocks noChangeArrowheads="1"/>
            </p:cNvSpPr>
            <p:nvPr/>
          </p:nvSpPr>
          <p:spPr bwMode="auto">
            <a:xfrm flipH="1" flipV="1">
              <a:off x="2716"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21527" name="Rectangle 17"/>
            <p:cNvSpPr>
              <a:spLocks noChangeArrowheads="1"/>
            </p:cNvSpPr>
            <p:nvPr/>
          </p:nvSpPr>
          <p:spPr bwMode="auto">
            <a:xfrm flipH="1" flipV="1">
              <a:off x="2071" y="3552"/>
              <a:ext cx="97" cy="124"/>
            </a:xfrm>
            <a:prstGeom prst="rect">
              <a:avLst/>
            </a:prstGeom>
            <a:solidFill>
              <a:srgbClr val="FFFF00"/>
            </a:solidFill>
            <a:ln w="14288">
              <a:solidFill>
                <a:srgbClr val="000000"/>
              </a:solidFill>
              <a:miter lim="800000"/>
              <a:headEnd/>
              <a:tailEnd/>
            </a:ln>
          </p:spPr>
          <p:txBody>
            <a:bodyPr/>
            <a:lstStyle/>
            <a:p>
              <a:endParaRPr lang="da-DK"/>
            </a:p>
          </p:txBody>
        </p:sp>
        <p:sp>
          <p:nvSpPr>
            <p:cNvPr id="21528" name="Rectangle 18"/>
            <p:cNvSpPr>
              <a:spLocks noChangeArrowheads="1"/>
            </p:cNvSpPr>
            <p:nvPr/>
          </p:nvSpPr>
          <p:spPr bwMode="auto">
            <a:xfrm flipH="1" flipV="1">
              <a:off x="1943"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21529" name="Rectangle 19"/>
            <p:cNvSpPr>
              <a:spLocks noChangeArrowheads="1"/>
            </p:cNvSpPr>
            <p:nvPr/>
          </p:nvSpPr>
          <p:spPr bwMode="auto">
            <a:xfrm flipH="1" flipV="1">
              <a:off x="1815" y="3552"/>
              <a:ext cx="96" cy="124"/>
            </a:xfrm>
            <a:prstGeom prst="rect">
              <a:avLst/>
            </a:prstGeom>
            <a:solidFill>
              <a:srgbClr val="FFFF00"/>
            </a:solidFill>
            <a:ln w="14288">
              <a:solidFill>
                <a:srgbClr val="000000"/>
              </a:solidFill>
              <a:miter lim="800000"/>
              <a:headEnd/>
              <a:tailEnd/>
            </a:ln>
          </p:spPr>
          <p:txBody>
            <a:bodyPr/>
            <a:lstStyle/>
            <a:p>
              <a:endParaRPr lang="da-DK"/>
            </a:p>
          </p:txBody>
        </p:sp>
        <p:sp>
          <p:nvSpPr>
            <p:cNvPr id="21530" name="Rectangle 20"/>
            <p:cNvSpPr>
              <a:spLocks noChangeArrowheads="1"/>
            </p:cNvSpPr>
            <p:nvPr/>
          </p:nvSpPr>
          <p:spPr bwMode="auto">
            <a:xfrm flipH="1" flipV="1">
              <a:off x="3907" y="3301"/>
              <a:ext cx="291" cy="126"/>
            </a:xfrm>
            <a:prstGeom prst="rect">
              <a:avLst/>
            </a:prstGeom>
            <a:solidFill>
              <a:srgbClr val="FFFF00"/>
            </a:solidFill>
            <a:ln w="14288">
              <a:solidFill>
                <a:srgbClr val="000000"/>
              </a:solidFill>
              <a:miter lim="800000"/>
              <a:headEnd/>
              <a:tailEnd/>
            </a:ln>
          </p:spPr>
          <p:txBody>
            <a:bodyPr/>
            <a:lstStyle/>
            <a:p>
              <a:endParaRPr lang="da-DK"/>
            </a:p>
          </p:txBody>
        </p:sp>
        <p:sp>
          <p:nvSpPr>
            <p:cNvPr id="21531" name="Rectangle 21"/>
            <p:cNvSpPr>
              <a:spLocks noChangeArrowheads="1"/>
            </p:cNvSpPr>
            <p:nvPr/>
          </p:nvSpPr>
          <p:spPr bwMode="auto">
            <a:xfrm flipH="1" flipV="1">
              <a:off x="3521"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21532" name="Rectangle 22"/>
            <p:cNvSpPr>
              <a:spLocks noChangeArrowheads="1"/>
            </p:cNvSpPr>
            <p:nvPr/>
          </p:nvSpPr>
          <p:spPr bwMode="auto">
            <a:xfrm flipH="1" flipV="1">
              <a:off x="3135"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21533" name="Rectangle 23"/>
            <p:cNvSpPr>
              <a:spLocks noChangeArrowheads="1"/>
            </p:cNvSpPr>
            <p:nvPr/>
          </p:nvSpPr>
          <p:spPr bwMode="auto">
            <a:xfrm flipH="1" flipV="1">
              <a:off x="2748"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21534" name="Rectangle 24"/>
            <p:cNvSpPr>
              <a:spLocks noChangeArrowheads="1"/>
            </p:cNvSpPr>
            <p:nvPr/>
          </p:nvSpPr>
          <p:spPr bwMode="auto">
            <a:xfrm flipH="1" flipV="1">
              <a:off x="1846" y="3301"/>
              <a:ext cx="290" cy="126"/>
            </a:xfrm>
            <a:prstGeom prst="rect">
              <a:avLst/>
            </a:prstGeom>
            <a:solidFill>
              <a:srgbClr val="FFFF00"/>
            </a:solidFill>
            <a:ln w="14288">
              <a:solidFill>
                <a:srgbClr val="000000"/>
              </a:solidFill>
              <a:miter lim="800000"/>
              <a:headEnd/>
              <a:tailEnd/>
            </a:ln>
          </p:spPr>
          <p:txBody>
            <a:bodyPr/>
            <a:lstStyle/>
            <a:p>
              <a:endParaRPr lang="da-DK"/>
            </a:p>
          </p:txBody>
        </p:sp>
        <p:sp>
          <p:nvSpPr>
            <p:cNvPr id="21535" name="Line 25"/>
            <p:cNvSpPr>
              <a:spLocks noChangeShapeType="1"/>
            </p:cNvSpPr>
            <p:nvPr/>
          </p:nvSpPr>
          <p:spPr bwMode="auto">
            <a:xfrm flipH="1" flipV="1">
              <a:off x="2670"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6" name="Line 26"/>
            <p:cNvSpPr>
              <a:spLocks noChangeShapeType="1"/>
            </p:cNvSpPr>
            <p:nvPr/>
          </p:nvSpPr>
          <p:spPr bwMode="auto">
            <a:xfrm flipH="1" flipV="1">
              <a:off x="2615"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7" name="Line 27"/>
            <p:cNvSpPr>
              <a:spLocks noChangeShapeType="1"/>
            </p:cNvSpPr>
            <p:nvPr/>
          </p:nvSpPr>
          <p:spPr bwMode="auto">
            <a:xfrm flipH="1" flipV="1">
              <a:off x="2560" y="3612"/>
              <a:ext cx="1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8" name="Line 28"/>
            <p:cNvSpPr>
              <a:spLocks noChangeShapeType="1"/>
            </p:cNvSpPr>
            <p:nvPr/>
          </p:nvSpPr>
          <p:spPr bwMode="auto">
            <a:xfrm flipH="1" flipV="1">
              <a:off x="2507"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9" name="Line 29"/>
            <p:cNvSpPr>
              <a:spLocks noChangeShapeType="1"/>
            </p:cNvSpPr>
            <p:nvPr/>
          </p:nvSpPr>
          <p:spPr bwMode="auto">
            <a:xfrm flipH="1" flipV="1">
              <a:off x="2451"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0" name="Line 30"/>
            <p:cNvSpPr>
              <a:spLocks noChangeShapeType="1"/>
            </p:cNvSpPr>
            <p:nvPr/>
          </p:nvSpPr>
          <p:spPr bwMode="auto">
            <a:xfrm flipH="1" flipV="1">
              <a:off x="2396"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1" name="Line 31"/>
            <p:cNvSpPr>
              <a:spLocks noChangeShapeType="1"/>
            </p:cNvSpPr>
            <p:nvPr/>
          </p:nvSpPr>
          <p:spPr bwMode="auto">
            <a:xfrm flipH="1" flipV="1">
              <a:off x="2342"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2" name="Line 32"/>
            <p:cNvSpPr>
              <a:spLocks noChangeShapeType="1"/>
            </p:cNvSpPr>
            <p:nvPr/>
          </p:nvSpPr>
          <p:spPr bwMode="auto">
            <a:xfrm flipH="1" flipV="1">
              <a:off x="2287"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3" name="Line 33"/>
            <p:cNvSpPr>
              <a:spLocks noChangeShapeType="1"/>
            </p:cNvSpPr>
            <p:nvPr/>
          </p:nvSpPr>
          <p:spPr bwMode="auto">
            <a:xfrm flipH="1" flipV="1">
              <a:off x="2232" y="3612"/>
              <a:ext cx="13"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4" name="Line 34"/>
            <p:cNvSpPr>
              <a:spLocks noChangeShapeType="1"/>
            </p:cNvSpPr>
            <p:nvPr/>
          </p:nvSpPr>
          <p:spPr bwMode="auto">
            <a:xfrm flipH="1" flipV="1">
              <a:off x="2702"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5" name="Line 35"/>
            <p:cNvSpPr>
              <a:spLocks noChangeShapeType="1"/>
            </p:cNvSpPr>
            <p:nvPr/>
          </p:nvSpPr>
          <p:spPr bwMode="auto">
            <a:xfrm flipH="1" flipV="1">
              <a:off x="2648"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6" name="Line 36"/>
            <p:cNvSpPr>
              <a:spLocks noChangeShapeType="1"/>
            </p:cNvSpPr>
            <p:nvPr/>
          </p:nvSpPr>
          <p:spPr bwMode="auto">
            <a:xfrm flipH="1" flipV="1">
              <a:off x="259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7" name="Line 37"/>
            <p:cNvSpPr>
              <a:spLocks noChangeShapeType="1"/>
            </p:cNvSpPr>
            <p:nvPr/>
          </p:nvSpPr>
          <p:spPr bwMode="auto">
            <a:xfrm flipH="1" flipV="1">
              <a:off x="2537"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8" name="Line 38"/>
            <p:cNvSpPr>
              <a:spLocks noChangeShapeType="1"/>
            </p:cNvSpPr>
            <p:nvPr/>
          </p:nvSpPr>
          <p:spPr bwMode="auto">
            <a:xfrm flipH="1" flipV="1">
              <a:off x="248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9" name="Line 39"/>
            <p:cNvSpPr>
              <a:spLocks noChangeShapeType="1"/>
            </p:cNvSpPr>
            <p:nvPr/>
          </p:nvSpPr>
          <p:spPr bwMode="auto">
            <a:xfrm flipH="1" flipV="1">
              <a:off x="2427"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0" name="Line 40"/>
            <p:cNvSpPr>
              <a:spLocks noChangeShapeType="1"/>
            </p:cNvSpPr>
            <p:nvPr/>
          </p:nvSpPr>
          <p:spPr bwMode="auto">
            <a:xfrm flipH="1" flipV="1">
              <a:off x="2373"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1" name="Line 41"/>
            <p:cNvSpPr>
              <a:spLocks noChangeShapeType="1"/>
            </p:cNvSpPr>
            <p:nvPr/>
          </p:nvSpPr>
          <p:spPr bwMode="auto">
            <a:xfrm flipH="1" flipV="1">
              <a:off x="2317" y="3362"/>
              <a:ext cx="14"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2" name="Line 42"/>
            <p:cNvSpPr>
              <a:spLocks noChangeShapeType="1"/>
            </p:cNvSpPr>
            <p:nvPr/>
          </p:nvSpPr>
          <p:spPr bwMode="auto">
            <a:xfrm flipH="1" flipV="1">
              <a:off x="2262"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3" name="Line 43"/>
            <p:cNvSpPr>
              <a:spLocks noChangeShapeType="1"/>
            </p:cNvSpPr>
            <p:nvPr/>
          </p:nvSpPr>
          <p:spPr bwMode="auto">
            <a:xfrm flipH="1" flipV="1">
              <a:off x="2208" y="3362"/>
              <a:ext cx="15"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4" name="Rectangle 44"/>
            <p:cNvSpPr>
              <a:spLocks noChangeArrowheads="1"/>
            </p:cNvSpPr>
            <p:nvPr/>
          </p:nvSpPr>
          <p:spPr bwMode="auto">
            <a:xfrm flipH="1" flipV="1">
              <a:off x="4132" y="3552"/>
              <a:ext cx="98" cy="124"/>
            </a:xfrm>
            <a:prstGeom prst="rect">
              <a:avLst/>
            </a:prstGeom>
            <a:solidFill>
              <a:srgbClr val="FFFF00"/>
            </a:solidFill>
            <a:ln w="14288">
              <a:solidFill>
                <a:srgbClr val="000000"/>
              </a:solidFill>
              <a:miter lim="800000"/>
              <a:headEnd/>
              <a:tailEnd/>
            </a:ln>
          </p:spPr>
          <p:txBody>
            <a:bodyPr/>
            <a:lstStyle/>
            <a:p>
              <a:endParaRPr lang="da-DK"/>
            </a:p>
          </p:txBody>
        </p:sp>
        <p:sp>
          <p:nvSpPr>
            <p:cNvPr id="21555" name="Line 45"/>
            <p:cNvSpPr>
              <a:spLocks noChangeShapeType="1"/>
            </p:cNvSpPr>
            <p:nvPr/>
          </p:nvSpPr>
          <p:spPr bwMode="auto">
            <a:xfrm flipH="1" flipV="1">
              <a:off x="4052" y="3427"/>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6" name="Line 46"/>
            <p:cNvSpPr>
              <a:spLocks noChangeShapeType="1"/>
            </p:cNvSpPr>
            <p:nvPr/>
          </p:nvSpPr>
          <p:spPr bwMode="auto">
            <a:xfrm flipH="1">
              <a:off x="4052" y="3427"/>
              <a:ext cx="0"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7" name="Line 47"/>
            <p:cNvSpPr>
              <a:spLocks noChangeShapeType="1"/>
            </p:cNvSpPr>
            <p:nvPr/>
          </p:nvSpPr>
          <p:spPr bwMode="auto">
            <a:xfrm flipH="1">
              <a:off x="3925"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8" name="Line 48"/>
            <p:cNvSpPr>
              <a:spLocks noChangeShapeType="1"/>
            </p:cNvSpPr>
            <p:nvPr/>
          </p:nvSpPr>
          <p:spPr bwMode="auto">
            <a:xfrm flipH="1" flipV="1">
              <a:off x="3665"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9" name="Line 49"/>
            <p:cNvSpPr>
              <a:spLocks noChangeShapeType="1"/>
            </p:cNvSpPr>
            <p:nvPr/>
          </p:nvSpPr>
          <p:spPr bwMode="auto">
            <a:xfrm flipH="1">
              <a:off x="3664"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0" name="Line 50"/>
            <p:cNvSpPr>
              <a:spLocks noChangeShapeType="1"/>
            </p:cNvSpPr>
            <p:nvPr/>
          </p:nvSpPr>
          <p:spPr bwMode="auto">
            <a:xfrm flipH="1">
              <a:off x="3538"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1" name="Line 51"/>
            <p:cNvSpPr>
              <a:spLocks noChangeShapeType="1"/>
            </p:cNvSpPr>
            <p:nvPr/>
          </p:nvSpPr>
          <p:spPr bwMode="auto">
            <a:xfrm flipH="1" flipV="1">
              <a:off x="3278"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2" name="Line 52"/>
            <p:cNvSpPr>
              <a:spLocks noChangeShapeType="1"/>
            </p:cNvSpPr>
            <p:nvPr/>
          </p:nvSpPr>
          <p:spPr bwMode="auto">
            <a:xfrm flipH="1">
              <a:off x="3277"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3" name="Line 53"/>
            <p:cNvSpPr>
              <a:spLocks noChangeShapeType="1"/>
            </p:cNvSpPr>
            <p:nvPr/>
          </p:nvSpPr>
          <p:spPr bwMode="auto">
            <a:xfrm flipH="1">
              <a:off x="3152" y="3425"/>
              <a:ext cx="126"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4" name="Line 54"/>
            <p:cNvSpPr>
              <a:spLocks noChangeShapeType="1"/>
            </p:cNvSpPr>
            <p:nvPr/>
          </p:nvSpPr>
          <p:spPr bwMode="auto">
            <a:xfrm flipH="1" flipV="1">
              <a:off x="2890" y="3427"/>
              <a:ext cx="131"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5" name="Line 55"/>
            <p:cNvSpPr>
              <a:spLocks noChangeShapeType="1"/>
            </p:cNvSpPr>
            <p:nvPr/>
          </p:nvSpPr>
          <p:spPr bwMode="auto">
            <a:xfrm flipH="1">
              <a:off x="2888" y="3427"/>
              <a:ext cx="2"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6" name="Line 56"/>
            <p:cNvSpPr>
              <a:spLocks noChangeShapeType="1"/>
            </p:cNvSpPr>
            <p:nvPr/>
          </p:nvSpPr>
          <p:spPr bwMode="auto">
            <a:xfrm flipH="1">
              <a:off x="2763"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7" name="Line 57"/>
            <p:cNvSpPr>
              <a:spLocks noChangeShapeType="1"/>
            </p:cNvSpPr>
            <p:nvPr/>
          </p:nvSpPr>
          <p:spPr bwMode="auto">
            <a:xfrm flipH="1" flipV="1">
              <a:off x="1988" y="3427"/>
              <a:ext cx="132"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8" name="Line 58"/>
            <p:cNvSpPr>
              <a:spLocks noChangeShapeType="1"/>
            </p:cNvSpPr>
            <p:nvPr/>
          </p:nvSpPr>
          <p:spPr bwMode="auto">
            <a:xfrm flipH="1">
              <a:off x="1987" y="3427"/>
              <a:ext cx="1"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9" name="Line 59"/>
            <p:cNvSpPr>
              <a:spLocks noChangeShapeType="1"/>
            </p:cNvSpPr>
            <p:nvPr/>
          </p:nvSpPr>
          <p:spPr bwMode="auto">
            <a:xfrm flipH="1">
              <a:off x="1861" y="3425"/>
              <a:ext cx="127" cy="12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0" name="Rectangle 60"/>
            <p:cNvSpPr>
              <a:spLocks noChangeArrowheads="1"/>
            </p:cNvSpPr>
            <p:nvPr/>
          </p:nvSpPr>
          <p:spPr bwMode="auto">
            <a:xfrm flipH="1" flipV="1">
              <a:off x="1943" y="2677"/>
              <a:ext cx="2189" cy="125"/>
            </a:xfrm>
            <a:prstGeom prst="rect">
              <a:avLst/>
            </a:prstGeom>
            <a:solidFill>
              <a:srgbClr val="FFFF00"/>
            </a:solidFill>
            <a:ln w="14288">
              <a:solidFill>
                <a:srgbClr val="000000"/>
              </a:solidFill>
              <a:miter lim="800000"/>
              <a:headEnd/>
              <a:tailEnd/>
            </a:ln>
          </p:spPr>
          <p:txBody>
            <a:bodyPr/>
            <a:lstStyle/>
            <a:p>
              <a:endParaRPr lang="da-DK"/>
            </a:p>
          </p:txBody>
        </p:sp>
        <p:sp>
          <p:nvSpPr>
            <p:cNvPr id="21571" name="Rectangle 61"/>
            <p:cNvSpPr>
              <a:spLocks noChangeArrowheads="1"/>
            </p:cNvSpPr>
            <p:nvPr/>
          </p:nvSpPr>
          <p:spPr bwMode="auto">
            <a:xfrm flipH="1" flipV="1">
              <a:off x="3167" y="3051"/>
              <a:ext cx="998" cy="125"/>
            </a:xfrm>
            <a:prstGeom prst="rect">
              <a:avLst/>
            </a:prstGeom>
            <a:solidFill>
              <a:srgbClr val="FFFF00"/>
            </a:solidFill>
            <a:ln w="14288">
              <a:solidFill>
                <a:srgbClr val="000000"/>
              </a:solidFill>
              <a:miter lim="800000"/>
              <a:headEnd/>
              <a:tailEnd/>
            </a:ln>
          </p:spPr>
          <p:txBody>
            <a:bodyPr/>
            <a:lstStyle/>
            <a:p>
              <a:endParaRPr lang="da-DK"/>
            </a:p>
          </p:txBody>
        </p:sp>
        <p:sp>
          <p:nvSpPr>
            <p:cNvPr id="21572" name="Rectangle 62"/>
            <p:cNvSpPr>
              <a:spLocks noChangeArrowheads="1"/>
            </p:cNvSpPr>
            <p:nvPr/>
          </p:nvSpPr>
          <p:spPr bwMode="auto">
            <a:xfrm flipH="1" flipV="1">
              <a:off x="2684" y="3051"/>
              <a:ext cx="321" cy="125"/>
            </a:xfrm>
            <a:prstGeom prst="rect">
              <a:avLst/>
            </a:prstGeom>
            <a:solidFill>
              <a:srgbClr val="FFFF00"/>
            </a:solidFill>
            <a:ln w="14288">
              <a:solidFill>
                <a:srgbClr val="FFFFFF"/>
              </a:solidFill>
              <a:miter lim="800000"/>
              <a:headEnd/>
              <a:tailEnd/>
            </a:ln>
          </p:spPr>
          <p:txBody>
            <a:bodyPr/>
            <a:lstStyle/>
            <a:p>
              <a:endParaRPr lang="da-DK"/>
            </a:p>
          </p:txBody>
        </p:sp>
        <p:sp>
          <p:nvSpPr>
            <p:cNvPr id="21573" name="Rectangle 63"/>
            <p:cNvSpPr>
              <a:spLocks noChangeArrowheads="1"/>
            </p:cNvSpPr>
            <p:nvPr/>
          </p:nvSpPr>
          <p:spPr bwMode="auto">
            <a:xfrm flipH="1" flipV="1">
              <a:off x="1879" y="3051"/>
              <a:ext cx="322" cy="125"/>
            </a:xfrm>
            <a:prstGeom prst="rect">
              <a:avLst/>
            </a:prstGeom>
            <a:solidFill>
              <a:srgbClr val="FFFF00"/>
            </a:solidFill>
            <a:ln w="14288">
              <a:solidFill>
                <a:srgbClr val="FFFFFF"/>
              </a:solidFill>
              <a:miter lim="800000"/>
              <a:headEnd/>
              <a:tailEnd/>
            </a:ln>
          </p:spPr>
          <p:txBody>
            <a:bodyPr/>
            <a:lstStyle/>
            <a:p>
              <a:endParaRPr lang="da-DK"/>
            </a:p>
          </p:txBody>
        </p:sp>
        <p:sp>
          <p:nvSpPr>
            <p:cNvPr id="21574" name="Freeform 64"/>
            <p:cNvSpPr>
              <a:spLocks/>
            </p:cNvSpPr>
            <p:nvPr/>
          </p:nvSpPr>
          <p:spPr bwMode="auto">
            <a:xfrm flipH="1" flipV="1">
              <a:off x="2684" y="3051"/>
              <a:ext cx="321" cy="125"/>
            </a:xfrm>
            <a:custGeom>
              <a:avLst/>
              <a:gdLst>
                <a:gd name="T0" fmla="*/ 1 w 2155"/>
                <a:gd name="T1" fmla="*/ 0 h 862"/>
                <a:gd name="T2" fmla="*/ 0 w 2155"/>
                <a:gd name="T3" fmla="*/ 0 h 862"/>
                <a:gd name="T4" fmla="*/ 0 w 2155"/>
                <a:gd name="T5" fmla="*/ 0 h 862"/>
                <a:gd name="T6" fmla="*/ 1 w 2155"/>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 h="862">
                  <a:moveTo>
                    <a:pt x="2155" y="0"/>
                  </a:moveTo>
                  <a:lnTo>
                    <a:pt x="0" y="0"/>
                  </a:lnTo>
                  <a:lnTo>
                    <a:pt x="0" y="862"/>
                  </a:lnTo>
                  <a:lnTo>
                    <a:pt x="2155"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75" name="Freeform 65"/>
            <p:cNvSpPr>
              <a:spLocks/>
            </p:cNvSpPr>
            <p:nvPr/>
          </p:nvSpPr>
          <p:spPr bwMode="auto">
            <a:xfrm flipH="1" flipV="1">
              <a:off x="1879" y="3051"/>
              <a:ext cx="322" cy="125"/>
            </a:xfrm>
            <a:custGeom>
              <a:avLst/>
              <a:gdLst>
                <a:gd name="T0" fmla="*/ 0 w 2162"/>
                <a:gd name="T1" fmla="*/ 0 h 862"/>
                <a:gd name="T2" fmla="*/ 1 w 2162"/>
                <a:gd name="T3" fmla="*/ 0 h 862"/>
                <a:gd name="T4" fmla="*/ 1 w 2162"/>
                <a:gd name="T5" fmla="*/ 0 h 862"/>
                <a:gd name="T6" fmla="*/ 0 w 2162"/>
                <a:gd name="T7" fmla="*/ 0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2" h="862">
                  <a:moveTo>
                    <a:pt x="0" y="0"/>
                  </a:moveTo>
                  <a:lnTo>
                    <a:pt x="2162" y="0"/>
                  </a:lnTo>
                  <a:lnTo>
                    <a:pt x="2162" y="862"/>
                  </a:lnTo>
                  <a:lnTo>
                    <a:pt x="0"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576" name="Line 66"/>
            <p:cNvSpPr>
              <a:spLocks noChangeShapeType="1"/>
            </p:cNvSpPr>
            <p:nvPr/>
          </p:nvSpPr>
          <p:spPr bwMode="auto">
            <a:xfrm flipH="1" flipV="1">
              <a:off x="3664" y="3176"/>
              <a:ext cx="386" cy="12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7" name="Line 67"/>
            <p:cNvSpPr>
              <a:spLocks noChangeShapeType="1"/>
            </p:cNvSpPr>
            <p:nvPr/>
          </p:nvSpPr>
          <p:spPr bwMode="auto">
            <a:xfrm flipH="1" flipV="1">
              <a:off x="3663" y="3180"/>
              <a:ext cx="1" cy="1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8" name="Line 68"/>
            <p:cNvSpPr>
              <a:spLocks noChangeShapeType="1"/>
            </p:cNvSpPr>
            <p:nvPr/>
          </p:nvSpPr>
          <p:spPr bwMode="auto">
            <a:xfrm flipV="1">
              <a:off x="3280" y="3176"/>
              <a:ext cx="384" cy="12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9" name="Line 69"/>
            <p:cNvSpPr>
              <a:spLocks noChangeShapeType="1"/>
            </p:cNvSpPr>
            <p:nvPr/>
          </p:nvSpPr>
          <p:spPr bwMode="auto">
            <a:xfrm flipH="1" flipV="1">
              <a:off x="2704" y="3238"/>
              <a:ext cx="187" cy="6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0" name="Line 70"/>
            <p:cNvSpPr>
              <a:spLocks noChangeShapeType="1"/>
            </p:cNvSpPr>
            <p:nvPr/>
          </p:nvSpPr>
          <p:spPr bwMode="auto">
            <a:xfrm flipV="1">
              <a:off x="1989" y="3248"/>
              <a:ext cx="200" cy="5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1" name="Line 71"/>
            <p:cNvSpPr>
              <a:spLocks noChangeShapeType="1"/>
            </p:cNvSpPr>
            <p:nvPr/>
          </p:nvSpPr>
          <p:spPr bwMode="auto">
            <a:xfrm flipH="1" flipV="1">
              <a:off x="263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2" name="Line 72"/>
            <p:cNvSpPr>
              <a:spLocks noChangeShapeType="1"/>
            </p:cNvSpPr>
            <p:nvPr/>
          </p:nvSpPr>
          <p:spPr bwMode="auto">
            <a:xfrm flipH="1" flipV="1">
              <a:off x="258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3" name="Line 73"/>
            <p:cNvSpPr>
              <a:spLocks noChangeShapeType="1"/>
            </p:cNvSpPr>
            <p:nvPr/>
          </p:nvSpPr>
          <p:spPr bwMode="auto">
            <a:xfrm flipH="1" flipV="1">
              <a:off x="252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4" name="Line 74"/>
            <p:cNvSpPr>
              <a:spLocks noChangeShapeType="1"/>
            </p:cNvSpPr>
            <p:nvPr/>
          </p:nvSpPr>
          <p:spPr bwMode="auto">
            <a:xfrm flipH="1" flipV="1">
              <a:off x="247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5" name="Line 75"/>
            <p:cNvSpPr>
              <a:spLocks noChangeShapeType="1"/>
            </p:cNvSpPr>
            <p:nvPr/>
          </p:nvSpPr>
          <p:spPr bwMode="auto">
            <a:xfrm flipH="1" flipV="1">
              <a:off x="241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6" name="Line 76"/>
            <p:cNvSpPr>
              <a:spLocks noChangeShapeType="1"/>
            </p:cNvSpPr>
            <p:nvPr/>
          </p:nvSpPr>
          <p:spPr bwMode="auto">
            <a:xfrm flipH="1" flipV="1">
              <a:off x="2365"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7" name="Line 77"/>
            <p:cNvSpPr>
              <a:spLocks noChangeShapeType="1"/>
            </p:cNvSpPr>
            <p:nvPr/>
          </p:nvSpPr>
          <p:spPr bwMode="auto">
            <a:xfrm flipH="1" flipV="1">
              <a:off x="2309"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8" name="Line 78"/>
            <p:cNvSpPr>
              <a:spLocks noChangeShapeType="1"/>
            </p:cNvSpPr>
            <p:nvPr/>
          </p:nvSpPr>
          <p:spPr bwMode="auto">
            <a:xfrm flipH="1" flipV="1">
              <a:off x="2254" y="3112"/>
              <a:ext cx="14" cy="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89" name="Line 79"/>
            <p:cNvSpPr>
              <a:spLocks noChangeShapeType="1"/>
            </p:cNvSpPr>
            <p:nvPr/>
          </p:nvSpPr>
          <p:spPr bwMode="auto">
            <a:xfrm flipH="1" flipV="1">
              <a:off x="3038" y="3039"/>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90" name="Line 80"/>
            <p:cNvSpPr>
              <a:spLocks noChangeShapeType="1"/>
            </p:cNvSpPr>
            <p:nvPr/>
          </p:nvSpPr>
          <p:spPr bwMode="auto">
            <a:xfrm flipH="1" flipV="1">
              <a:off x="3038" y="2985"/>
              <a:ext cx="2" cy="1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91" name="Line 81"/>
            <p:cNvSpPr>
              <a:spLocks noChangeShapeType="1"/>
            </p:cNvSpPr>
            <p:nvPr/>
          </p:nvSpPr>
          <p:spPr bwMode="auto">
            <a:xfrm flipH="1" flipV="1">
              <a:off x="3038" y="2932"/>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92" name="Line 82"/>
            <p:cNvSpPr>
              <a:spLocks noChangeShapeType="1"/>
            </p:cNvSpPr>
            <p:nvPr/>
          </p:nvSpPr>
          <p:spPr bwMode="auto">
            <a:xfrm flipH="1" flipV="1">
              <a:off x="3038" y="2879"/>
              <a:ext cx="2" cy="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93" name="Line 83"/>
            <p:cNvSpPr>
              <a:spLocks noChangeShapeType="1"/>
            </p:cNvSpPr>
            <p:nvPr/>
          </p:nvSpPr>
          <p:spPr bwMode="auto">
            <a:xfrm flipH="1" flipV="1">
              <a:off x="3038" y="2833"/>
              <a:ext cx="2" cy="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94" name="Rectangle 84"/>
            <p:cNvSpPr>
              <a:spLocks noChangeArrowheads="1"/>
            </p:cNvSpPr>
            <p:nvPr/>
          </p:nvSpPr>
          <p:spPr bwMode="auto">
            <a:xfrm flipH="1" flipV="1">
              <a:off x="1950" y="3791"/>
              <a:ext cx="2189" cy="125"/>
            </a:xfrm>
            <a:prstGeom prst="rect">
              <a:avLst/>
            </a:prstGeom>
            <a:solidFill>
              <a:srgbClr val="FFFF00"/>
            </a:solidFill>
            <a:ln w="14288">
              <a:solidFill>
                <a:srgbClr val="000000"/>
              </a:solidFill>
              <a:miter lim="800000"/>
              <a:headEnd/>
              <a:tailEnd/>
            </a:ln>
          </p:spPr>
          <p:txBody>
            <a:bodyPr/>
            <a:lstStyle/>
            <a:p>
              <a:endParaRPr lang="da-DK"/>
            </a:p>
          </p:txBody>
        </p:sp>
      </p:grpSp>
      <p:graphicFrame>
        <p:nvGraphicFramePr>
          <p:cNvPr id="550998" name="Object 86"/>
          <p:cNvGraphicFramePr>
            <a:graphicFrameLocks noChangeAspect="1"/>
          </p:cNvGraphicFramePr>
          <p:nvPr>
            <p:extLst>
              <p:ext uri="{D42A27DB-BD31-4B8C-83A1-F6EECF244321}">
                <p14:modId xmlns:p14="http://schemas.microsoft.com/office/powerpoint/2010/main" val="642546907"/>
              </p:ext>
            </p:extLst>
          </p:nvPr>
        </p:nvGraphicFramePr>
        <p:xfrm>
          <a:off x="7391400" y="5100637"/>
          <a:ext cx="706438" cy="538163"/>
        </p:xfrm>
        <a:graphic>
          <a:graphicData uri="http://schemas.openxmlformats.org/presentationml/2006/ole">
            <mc:AlternateContent xmlns:mc="http://schemas.openxmlformats.org/markup-compatibility/2006">
              <mc:Choice xmlns:v="urn:schemas-microsoft-com:vml" Requires="v">
                <p:oleObj spid="_x0000_s42265" name="Ligning" r:id="rId4" imgW="317225" imgH="241091" progId="Equation.3">
                  <p:embed/>
                </p:oleObj>
              </mc:Choice>
              <mc:Fallback>
                <p:oleObj name="Ligning" r:id="rId4" imgW="317225" imgH="241091" progId="Equation.3">
                  <p:embed/>
                  <p:pic>
                    <p:nvPicPr>
                      <p:cNvPr id="550998"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5100637"/>
                        <a:ext cx="706438"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0999" name="Object 87"/>
          <p:cNvGraphicFramePr>
            <a:graphicFrameLocks noChangeAspect="1"/>
          </p:cNvGraphicFramePr>
          <p:nvPr>
            <p:extLst>
              <p:ext uri="{D42A27DB-BD31-4B8C-83A1-F6EECF244321}">
                <p14:modId xmlns:p14="http://schemas.microsoft.com/office/powerpoint/2010/main" val="3294755575"/>
              </p:ext>
            </p:extLst>
          </p:nvPr>
        </p:nvGraphicFramePr>
        <p:xfrm>
          <a:off x="4249737" y="5595937"/>
          <a:ext cx="792163" cy="652463"/>
        </p:xfrm>
        <a:graphic>
          <a:graphicData uri="http://schemas.openxmlformats.org/presentationml/2006/ole">
            <mc:AlternateContent xmlns:mc="http://schemas.openxmlformats.org/markup-compatibility/2006">
              <mc:Choice xmlns:v="urn:schemas-microsoft-com:vml" Requires="v">
                <p:oleObj spid="_x0000_s42266" name="Ligning" r:id="rId6" imgW="355446" imgH="291973" progId="Equation.3">
                  <p:embed/>
                </p:oleObj>
              </mc:Choice>
              <mc:Fallback>
                <p:oleObj name="Ligning" r:id="rId6" imgW="355446" imgH="291973" progId="Equation.3">
                  <p:embed/>
                  <p:pic>
                    <p:nvPicPr>
                      <p:cNvPr id="550999"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37" y="5595937"/>
                        <a:ext cx="792163" cy="652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1000" name="Object 88"/>
          <p:cNvGraphicFramePr>
            <a:graphicFrameLocks noChangeAspect="1"/>
          </p:cNvGraphicFramePr>
          <p:nvPr>
            <p:extLst>
              <p:ext uri="{D42A27DB-BD31-4B8C-83A1-F6EECF244321}">
                <p14:modId xmlns:p14="http://schemas.microsoft.com/office/powerpoint/2010/main" val="1102606918"/>
              </p:ext>
            </p:extLst>
          </p:nvPr>
        </p:nvGraphicFramePr>
        <p:xfrm>
          <a:off x="1143000" y="6172200"/>
          <a:ext cx="3300413" cy="625475"/>
        </p:xfrm>
        <a:graphic>
          <a:graphicData uri="http://schemas.openxmlformats.org/presentationml/2006/ole">
            <mc:AlternateContent xmlns:mc="http://schemas.openxmlformats.org/markup-compatibility/2006">
              <mc:Choice xmlns:v="urn:schemas-microsoft-com:vml" Requires="v">
                <p:oleObj spid="_x0000_s42267" name="Ligning" r:id="rId8" imgW="1485900" imgH="279400" progId="Equation.3">
                  <p:embed/>
                </p:oleObj>
              </mc:Choice>
              <mc:Fallback>
                <p:oleObj name="Ligning" r:id="rId8" imgW="1485900" imgH="279400" progId="Equation.3">
                  <p:embed/>
                  <p:pic>
                    <p:nvPicPr>
                      <p:cNvPr id="551000" name="Object 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6172200"/>
                        <a:ext cx="3300413" cy="62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1001" name="Object 89"/>
          <p:cNvGraphicFramePr>
            <a:graphicFrameLocks noChangeAspect="1"/>
          </p:cNvGraphicFramePr>
          <p:nvPr>
            <p:extLst>
              <p:ext uri="{D42A27DB-BD31-4B8C-83A1-F6EECF244321}">
                <p14:modId xmlns:p14="http://schemas.microsoft.com/office/powerpoint/2010/main" val="391879268"/>
              </p:ext>
            </p:extLst>
          </p:nvPr>
        </p:nvGraphicFramePr>
        <p:xfrm>
          <a:off x="5943600" y="6172200"/>
          <a:ext cx="1693863" cy="539750"/>
        </p:xfrm>
        <a:graphic>
          <a:graphicData uri="http://schemas.openxmlformats.org/presentationml/2006/ole">
            <mc:AlternateContent xmlns:mc="http://schemas.openxmlformats.org/markup-compatibility/2006">
              <mc:Choice xmlns:v="urn:schemas-microsoft-com:vml" Requires="v">
                <p:oleObj spid="_x0000_s42268" name="Ligning" r:id="rId10" imgW="761669" imgH="241195" progId="Equation.3">
                  <p:embed/>
                </p:oleObj>
              </mc:Choice>
              <mc:Fallback>
                <p:oleObj name="Ligning" r:id="rId10" imgW="761669" imgH="241195" progId="Equation.3">
                  <p:embed/>
                  <p:pic>
                    <p:nvPicPr>
                      <p:cNvPr id="551001"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6172200"/>
                        <a:ext cx="1693863"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9"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 </a:t>
            </a:r>
            <a:r>
              <a:rPr kumimoji="1" lang="zh-CN" altLang="en-US" dirty="0" smtClean="0"/>
              <a:t>分割</a:t>
            </a:r>
            <a:endParaRPr kumimoji="1" lang="zh-CN" altLang="en-US" dirty="0"/>
          </a:p>
        </p:txBody>
      </p:sp>
      <p:sp>
        <p:nvSpPr>
          <p:cNvPr id="3" name="文本框 2"/>
          <p:cNvSpPr txBox="1"/>
          <p:nvPr/>
        </p:nvSpPr>
        <p:spPr>
          <a:xfrm>
            <a:off x="152400" y="5422403"/>
            <a:ext cx="1255472" cy="461665"/>
          </a:xfrm>
          <a:prstGeom prst="rect">
            <a:avLst/>
          </a:prstGeom>
          <a:noFill/>
        </p:spPr>
        <p:txBody>
          <a:bodyPr wrap="none" rtlCol="0">
            <a:spAutoFit/>
          </a:bodyPr>
          <a:lstStyle/>
          <a:p>
            <a:r>
              <a:rPr lang="zh-CN" altLang="en-US" sz="2400" b="1" dirty="0" smtClean="0">
                <a:solidFill>
                  <a:srgbClr val="C00000"/>
                </a:solidFill>
              </a:rPr>
              <a:t>如何做</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val="1389759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09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09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091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09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09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09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10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10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p:txBody>
          <a:bodyPr>
            <a:normAutofit fontScale="92500" lnSpcReduction="20000"/>
          </a:bodyPr>
          <a:lstStyle/>
          <a:p>
            <a:pPr eaLnBrk="1" hangingPunct="1">
              <a:lnSpc>
                <a:spcPct val="110000"/>
              </a:lnSpc>
              <a:buFontTx/>
              <a:buNone/>
            </a:pPr>
            <a:r>
              <a:rPr lang="da-DK" dirty="0" smtClean="0">
                <a:solidFill>
                  <a:srgbClr val="C00000"/>
                </a:solidFill>
              </a:rPr>
              <a:t>1) </a:t>
            </a:r>
            <a:r>
              <a:rPr lang="zh-CN" altLang="en-US" dirty="0" smtClean="0">
                <a:solidFill>
                  <a:srgbClr val="C00000"/>
                </a:solidFill>
              </a:rPr>
              <a:t>抽取</a:t>
            </a:r>
            <a:r>
              <a:rPr lang="en-US" dirty="0" smtClean="0">
                <a:solidFill>
                  <a:srgbClr val="C00000"/>
                </a:solidFill>
              </a:rPr>
              <a:t>         </a:t>
            </a:r>
            <a:r>
              <a:rPr lang="zh-CN" altLang="en-US" dirty="0" smtClean="0">
                <a:solidFill>
                  <a:srgbClr val="C00000"/>
                </a:solidFill>
              </a:rPr>
              <a:t>个元素</a:t>
            </a:r>
            <a:r>
              <a:rPr lang="en-US" dirty="0" smtClean="0">
                <a:solidFill>
                  <a:srgbClr val="C00000"/>
                </a:solidFill>
              </a:rPr>
              <a:t>:</a:t>
            </a:r>
          </a:p>
          <a:p>
            <a:pPr lvl="1" eaLnBrk="1" hangingPunct="1">
              <a:lnSpc>
                <a:spcPct val="110000"/>
              </a:lnSpc>
            </a:pPr>
            <a:r>
              <a:rPr lang="zh-CN" altLang="en-US" dirty="0"/>
              <a:t>创建</a:t>
            </a:r>
            <a:r>
              <a:rPr lang="en-US" i="1" dirty="0" smtClean="0"/>
              <a:t>N/M</a:t>
            </a:r>
            <a:r>
              <a:rPr lang="zh-CN" altLang="en-US" dirty="0" smtClean="0"/>
              <a:t>个内存大小的排序列表</a:t>
            </a:r>
            <a:endParaRPr lang="en-US" altLang="zh-CN" dirty="0" smtClean="0"/>
          </a:p>
          <a:p>
            <a:pPr lvl="1" eaLnBrk="1" hangingPunct="1">
              <a:lnSpc>
                <a:spcPct val="110000"/>
              </a:lnSpc>
            </a:pPr>
            <a:r>
              <a:rPr lang="zh-CN" altLang="en-US" dirty="0" smtClean="0"/>
              <a:t>从每个排序列表中逢第</a:t>
            </a:r>
            <a:r>
              <a:rPr lang="en-US" dirty="0" smtClean="0"/>
              <a:t>            </a:t>
            </a:r>
            <a:r>
              <a:rPr lang="zh-CN" altLang="en-US" dirty="0" smtClean="0"/>
              <a:t>个元素则选择</a:t>
            </a:r>
            <a:endParaRPr lang="en-US" altLang="zh-CN" dirty="0"/>
          </a:p>
          <a:p>
            <a:pPr marL="342900" lvl="1" indent="-342900">
              <a:lnSpc>
                <a:spcPct val="110000"/>
              </a:lnSpc>
              <a:buNone/>
            </a:pPr>
            <a:r>
              <a:rPr lang="en-US" sz="3200" dirty="0">
                <a:solidFill>
                  <a:srgbClr val="C00000"/>
                </a:solidFill>
              </a:rPr>
              <a:t>2) </a:t>
            </a:r>
            <a:r>
              <a:rPr lang="zh-CN" altLang="en-US" sz="3200" dirty="0">
                <a:solidFill>
                  <a:srgbClr val="C00000"/>
                </a:solidFill>
              </a:rPr>
              <a:t>从抽样中选择</a:t>
            </a:r>
            <a:r>
              <a:rPr lang="en-US" sz="3200" dirty="0">
                <a:solidFill>
                  <a:srgbClr val="C00000"/>
                </a:solidFill>
              </a:rPr>
              <a:t>         </a:t>
            </a:r>
            <a:r>
              <a:rPr lang="zh-CN" altLang="en-US" sz="3200" dirty="0" smtClean="0">
                <a:solidFill>
                  <a:srgbClr val="C00000"/>
                </a:solidFill>
              </a:rPr>
              <a:t>个分割</a:t>
            </a:r>
            <a:r>
              <a:rPr lang="zh-CN" altLang="en-US" sz="3200" dirty="0">
                <a:solidFill>
                  <a:srgbClr val="C00000"/>
                </a:solidFill>
              </a:rPr>
              <a:t>元素</a:t>
            </a:r>
            <a:r>
              <a:rPr lang="en-US" sz="3200" dirty="0">
                <a:solidFill>
                  <a:srgbClr val="C00000"/>
                </a:solidFill>
              </a:rPr>
              <a:t>:</a:t>
            </a:r>
          </a:p>
          <a:p>
            <a:pPr lvl="1" eaLnBrk="1" hangingPunct="1">
              <a:lnSpc>
                <a:spcPct val="110000"/>
              </a:lnSpc>
            </a:pPr>
            <a:r>
              <a:rPr lang="zh-CN" altLang="en-US" dirty="0"/>
              <a:t>使用选择算法</a:t>
            </a:r>
            <a:r>
              <a:rPr lang="en-US" dirty="0" smtClean="0"/>
              <a:t>         </a:t>
            </a:r>
            <a:r>
              <a:rPr lang="zh-CN" altLang="en-US" dirty="0" smtClean="0"/>
              <a:t>次，逢第</a:t>
            </a:r>
            <a:r>
              <a:rPr lang="en-US" dirty="0" smtClean="0"/>
              <a:t>	                </a:t>
            </a:r>
            <a:r>
              <a:rPr lang="zh-CN" altLang="en-US" dirty="0" smtClean="0"/>
              <a:t>个元素则选择</a:t>
            </a:r>
            <a:endParaRPr lang="en-US" dirty="0" smtClean="0"/>
          </a:p>
          <a:p>
            <a:pPr eaLnBrk="1" hangingPunct="1">
              <a:lnSpc>
                <a:spcPct val="110000"/>
              </a:lnSpc>
              <a:buClr>
                <a:schemeClr val="tx1"/>
              </a:buClr>
            </a:pPr>
            <a:r>
              <a:rPr lang="zh-CN" altLang="en-US" dirty="0" smtClean="0"/>
              <a:t>分析</a:t>
            </a:r>
            <a:r>
              <a:rPr lang="en-US" dirty="0" smtClean="0"/>
              <a:t>:</a:t>
            </a:r>
          </a:p>
          <a:p>
            <a:pPr lvl="1" eaLnBrk="1" hangingPunct="1">
              <a:lnSpc>
                <a:spcPct val="110000"/>
              </a:lnSpc>
            </a:pPr>
            <a:r>
              <a:rPr lang="zh-CN" altLang="en-US" dirty="0" smtClean="0"/>
              <a:t>步骤</a:t>
            </a:r>
            <a:r>
              <a:rPr lang="en-US" dirty="0" smtClean="0"/>
              <a:t> 1 </a:t>
            </a:r>
            <a:r>
              <a:rPr lang="zh-CN" altLang="en-US" dirty="0" smtClean="0"/>
              <a:t>在</a:t>
            </a:r>
            <a:r>
              <a:rPr lang="en-US" i="1" dirty="0" smtClean="0"/>
              <a:t>O</a:t>
            </a:r>
            <a:r>
              <a:rPr lang="en-US" dirty="0" smtClean="0"/>
              <a:t>(</a:t>
            </a:r>
            <a:r>
              <a:rPr lang="en-US" i="1" dirty="0" smtClean="0"/>
              <a:t>N/B</a:t>
            </a:r>
            <a:r>
              <a:rPr lang="en-US" dirty="0" smtClean="0"/>
              <a:t>)</a:t>
            </a:r>
            <a:r>
              <a:rPr lang="zh-CN" altLang="en-US" dirty="0" smtClean="0"/>
              <a:t>次</a:t>
            </a:r>
            <a:r>
              <a:rPr lang="en-US" dirty="0" smtClean="0"/>
              <a:t>I/O</a:t>
            </a:r>
            <a:r>
              <a:rPr lang="zh-CN" altLang="en-US" dirty="0" smtClean="0"/>
              <a:t>内完成</a:t>
            </a:r>
          </a:p>
          <a:p>
            <a:pPr lvl="1" eaLnBrk="1" hangingPunct="1">
              <a:lnSpc>
                <a:spcPct val="110000"/>
              </a:lnSpc>
            </a:pPr>
            <a:r>
              <a:rPr lang="zh-CN" altLang="en-US" dirty="0"/>
              <a:t>步骤</a:t>
            </a:r>
            <a:r>
              <a:rPr lang="en-US" dirty="0" smtClean="0"/>
              <a:t>2 </a:t>
            </a:r>
            <a:r>
              <a:rPr lang="zh-CN" altLang="en-US" dirty="0" smtClean="0"/>
              <a:t>在</a:t>
            </a:r>
            <a:r>
              <a:rPr lang="en-US" dirty="0" smtClean="0"/>
              <a:t>                                     </a:t>
            </a:r>
            <a:r>
              <a:rPr lang="zh-CN" altLang="en-US" dirty="0" smtClean="0"/>
              <a:t>次</a:t>
            </a:r>
            <a:r>
              <a:rPr lang="en-US" dirty="0" smtClean="0"/>
              <a:t>I/O</a:t>
            </a:r>
            <a:r>
              <a:rPr lang="zh-CN" altLang="en-US" dirty="0" smtClean="0"/>
              <a:t>内完成</a:t>
            </a:r>
            <a:endParaRPr lang="en-US" dirty="0" smtClean="0"/>
          </a:p>
          <a:p>
            <a:pPr lvl="1" eaLnBrk="1" hangingPunct="1">
              <a:lnSpc>
                <a:spcPct val="110000"/>
              </a:lnSpc>
              <a:buFontTx/>
              <a:buNone/>
            </a:pPr>
            <a:r>
              <a:rPr lang="en-US" dirty="0" smtClean="0">
                <a:sym typeface="Symbol" pitchFamily="18" charset="2"/>
              </a:rPr>
              <a:t> </a:t>
            </a:r>
            <a:r>
              <a:rPr lang="en-US" i="1" dirty="0" smtClean="0">
                <a:sym typeface="Symbol" pitchFamily="18" charset="2"/>
              </a:rPr>
              <a:t>O</a:t>
            </a:r>
            <a:r>
              <a:rPr lang="en-US" dirty="0" smtClean="0">
                <a:sym typeface="Symbol" pitchFamily="18" charset="2"/>
              </a:rPr>
              <a:t>(</a:t>
            </a:r>
            <a:r>
              <a:rPr lang="en-US" i="1" dirty="0" smtClean="0">
                <a:sym typeface="Symbol" pitchFamily="18" charset="2"/>
              </a:rPr>
              <a:t>N/B</a:t>
            </a:r>
            <a:r>
              <a:rPr lang="en-US" dirty="0" smtClean="0">
                <a:sym typeface="Symbol" pitchFamily="18" charset="2"/>
              </a:rPr>
              <a:t>)</a:t>
            </a:r>
            <a:r>
              <a:rPr lang="zh-CN" altLang="en-US" dirty="0" smtClean="0">
                <a:sym typeface="Symbol" pitchFamily="18" charset="2"/>
              </a:rPr>
              <a:t>次</a:t>
            </a:r>
            <a:r>
              <a:rPr lang="en-US" dirty="0" smtClean="0">
                <a:sym typeface="Symbol" pitchFamily="18" charset="2"/>
              </a:rPr>
              <a:t>I/O</a:t>
            </a:r>
          </a:p>
        </p:txBody>
      </p:sp>
      <p:graphicFrame>
        <p:nvGraphicFramePr>
          <p:cNvPr id="22535" name="Object 4"/>
          <p:cNvGraphicFramePr>
            <a:graphicFrameLocks noChangeAspect="1"/>
          </p:cNvGraphicFramePr>
          <p:nvPr>
            <p:extLst/>
          </p:nvPr>
        </p:nvGraphicFramePr>
        <p:xfrm>
          <a:off x="1752600" y="1447800"/>
          <a:ext cx="595312" cy="652463"/>
        </p:xfrm>
        <a:graphic>
          <a:graphicData uri="http://schemas.openxmlformats.org/presentationml/2006/ole">
            <mc:AlternateContent xmlns:mc="http://schemas.openxmlformats.org/markup-compatibility/2006">
              <mc:Choice xmlns:v="urn:schemas-microsoft-com:vml" Requires="v">
                <p:oleObj spid="_x0000_s43496" name="Ligning" r:id="rId4" imgW="266469" imgH="291847" progId="Equation.3">
                  <p:embed/>
                </p:oleObj>
              </mc:Choice>
              <mc:Fallback>
                <p:oleObj name="Ligning" r:id="rId4" imgW="266469" imgH="291847" progId="Equation.3">
                  <p:embed/>
                  <p:pic>
                    <p:nvPicPr>
                      <p:cNvPr id="2253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447800"/>
                        <a:ext cx="595312" cy="652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5"/>
          <p:cNvGraphicFramePr>
            <a:graphicFrameLocks noChangeAspect="1"/>
          </p:cNvGraphicFramePr>
          <p:nvPr>
            <p:extLst/>
          </p:nvPr>
        </p:nvGraphicFramePr>
        <p:xfrm>
          <a:off x="4524375" y="2438400"/>
          <a:ext cx="962025" cy="622300"/>
        </p:xfrm>
        <a:graphic>
          <a:graphicData uri="http://schemas.openxmlformats.org/presentationml/2006/ole">
            <mc:AlternateContent xmlns:mc="http://schemas.openxmlformats.org/markup-compatibility/2006">
              <mc:Choice xmlns:v="urn:schemas-microsoft-com:vml" Requires="v">
                <p:oleObj spid="_x0000_s43497" name="公式" r:id="rId6" imgW="431640" imgH="279360" progId="Equation.3">
                  <p:embed/>
                </p:oleObj>
              </mc:Choice>
              <mc:Fallback>
                <p:oleObj name="公式" r:id="rId6" imgW="431640" imgH="279360" progId="Equation.3">
                  <p:embed/>
                  <p:pic>
                    <p:nvPicPr>
                      <p:cNvPr id="22536" name="Object 5"/>
                      <p:cNvPicPr>
                        <a:picLocks noChangeAspect="1" noChangeArrowheads="1"/>
                      </p:cNvPicPr>
                      <p:nvPr/>
                    </p:nvPicPr>
                    <p:blipFill>
                      <a:blip r:embed="rId7"/>
                      <a:srcRect/>
                      <a:stretch>
                        <a:fillRect/>
                      </a:stretch>
                    </p:blipFill>
                    <p:spPr bwMode="auto">
                      <a:xfrm>
                        <a:off x="4524375" y="2438400"/>
                        <a:ext cx="962025" cy="622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4838" name="Object 6"/>
          <p:cNvGraphicFramePr>
            <a:graphicFrameLocks noChangeAspect="1"/>
          </p:cNvGraphicFramePr>
          <p:nvPr>
            <p:extLst/>
          </p:nvPr>
        </p:nvGraphicFramePr>
        <p:xfrm>
          <a:off x="3276600" y="2971800"/>
          <a:ext cx="706437" cy="538163"/>
        </p:xfrm>
        <a:graphic>
          <a:graphicData uri="http://schemas.openxmlformats.org/presentationml/2006/ole">
            <mc:AlternateContent xmlns:mc="http://schemas.openxmlformats.org/markup-compatibility/2006">
              <mc:Choice xmlns:v="urn:schemas-microsoft-com:vml" Requires="v">
                <p:oleObj spid="_x0000_s43498" name="Ligning" r:id="rId8" imgW="317225" imgH="241091" progId="Equation.3">
                  <p:embed/>
                </p:oleObj>
              </mc:Choice>
              <mc:Fallback>
                <p:oleObj name="Ligning" r:id="rId8" imgW="317225" imgH="241091" progId="Equation.3">
                  <p:embed/>
                  <p:pic>
                    <p:nvPicPr>
                      <p:cNvPr id="50483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971800"/>
                        <a:ext cx="706437"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4839" name="Object 7"/>
          <p:cNvGraphicFramePr>
            <a:graphicFrameLocks noChangeAspect="1"/>
          </p:cNvGraphicFramePr>
          <p:nvPr>
            <p:extLst/>
          </p:nvPr>
        </p:nvGraphicFramePr>
        <p:xfrm>
          <a:off x="3200400" y="3429000"/>
          <a:ext cx="706437" cy="538163"/>
        </p:xfrm>
        <a:graphic>
          <a:graphicData uri="http://schemas.openxmlformats.org/presentationml/2006/ole">
            <mc:AlternateContent xmlns:mc="http://schemas.openxmlformats.org/markup-compatibility/2006">
              <mc:Choice xmlns:v="urn:schemas-microsoft-com:vml" Requires="v">
                <p:oleObj spid="_x0000_s43499" name="Ligning" r:id="rId10" imgW="317225" imgH="241091" progId="Equation.3">
                  <p:embed/>
                </p:oleObj>
              </mc:Choice>
              <mc:Fallback>
                <p:oleObj name="Ligning" r:id="rId10" imgW="317225" imgH="241091" progId="Equation.3">
                  <p:embed/>
                  <p:pic>
                    <p:nvPicPr>
                      <p:cNvPr id="50483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3429000"/>
                        <a:ext cx="706437"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4840" name="Object 8"/>
          <p:cNvGraphicFramePr>
            <a:graphicFrameLocks noChangeAspect="1"/>
          </p:cNvGraphicFramePr>
          <p:nvPr>
            <p:extLst/>
          </p:nvPr>
        </p:nvGraphicFramePr>
        <p:xfrm>
          <a:off x="5181600" y="3352800"/>
          <a:ext cx="1611312" cy="679450"/>
        </p:xfrm>
        <a:graphic>
          <a:graphicData uri="http://schemas.openxmlformats.org/presentationml/2006/ole">
            <mc:AlternateContent xmlns:mc="http://schemas.openxmlformats.org/markup-compatibility/2006">
              <mc:Choice xmlns:v="urn:schemas-microsoft-com:vml" Requires="v">
                <p:oleObj spid="_x0000_s43500" name="Ligning" r:id="rId11" imgW="723586" imgH="304668" progId="Equation.3">
                  <p:embed/>
                </p:oleObj>
              </mc:Choice>
              <mc:Fallback>
                <p:oleObj name="Ligning" r:id="rId11" imgW="723586" imgH="304668" progId="Equation.3">
                  <p:embed/>
                  <p:pic>
                    <p:nvPicPr>
                      <p:cNvPr id="50484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3352800"/>
                        <a:ext cx="1611312" cy="679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4841" name="Object 9"/>
          <p:cNvGraphicFramePr>
            <a:graphicFrameLocks noChangeAspect="1"/>
          </p:cNvGraphicFramePr>
          <p:nvPr>
            <p:extLst/>
          </p:nvPr>
        </p:nvGraphicFramePr>
        <p:xfrm>
          <a:off x="6788150" y="3352800"/>
          <a:ext cx="450850" cy="593725"/>
        </p:xfrm>
        <a:graphic>
          <a:graphicData uri="http://schemas.openxmlformats.org/presentationml/2006/ole">
            <mc:AlternateContent xmlns:mc="http://schemas.openxmlformats.org/markup-compatibility/2006">
              <mc:Choice xmlns:v="urn:schemas-microsoft-com:vml" Requires="v">
                <p:oleObj spid="_x0000_s43501" name="Ligning" r:id="rId13" imgW="203024" imgH="266469" progId="Equation.3">
                  <p:embed/>
                </p:oleObj>
              </mc:Choice>
              <mc:Fallback>
                <p:oleObj name="Ligning" r:id="rId13" imgW="203024" imgH="266469" progId="Equation.3">
                  <p:embed/>
                  <p:pic>
                    <p:nvPicPr>
                      <p:cNvPr id="50484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8150" y="3352800"/>
                        <a:ext cx="450850" cy="593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04844" name="Object 12"/>
          <p:cNvGraphicFramePr>
            <a:graphicFrameLocks noChangeAspect="1"/>
          </p:cNvGraphicFramePr>
          <p:nvPr>
            <p:extLst/>
          </p:nvPr>
        </p:nvGraphicFramePr>
        <p:xfrm>
          <a:off x="2362200" y="5105400"/>
          <a:ext cx="2882900" cy="679450"/>
        </p:xfrm>
        <a:graphic>
          <a:graphicData uri="http://schemas.openxmlformats.org/presentationml/2006/ole">
            <mc:AlternateContent xmlns:mc="http://schemas.openxmlformats.org/markup-compatibility/2006">
              <mc:Choice xmlns:v="urn:schemas-microsoft-com:vml" Requires="v">
                <p:oleObj spid="_x0000_s43502" name="Ligning" r:id="rId15" imgW="1294838" imgH="304668" progId="Equation.3">
                  <p:embed/>
                </p:oleObj>
              </mc:Choice>
              <mc:Fallback>
                <p:oleObj name="Ligning" r:id="rId15" imgW="1294838" imgH="304668" progId="Equation.3">
                  <p:embed/>
                  <p:pic>
                    <p:nvPicPr>
                      <p:cNvPr id="504844"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5105400"/>
                        <a:ext cx="2882900" cy="679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2"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 </a:t>
            </a:r>
            <a:r>
              <a:rPr kumimoji="1" lang="zh-CN" altLang="en-US" dirty="0" smtClean="0"/>
              <a:t>分割</a:t>
            </a:r>
            <a:endParaRPr kumimoji="1" lang="zh-CN" altLang="en-US" dirty="0"/>
          </a:p>
        </p:txBody>
      </p:sp>
      <p:sp>
        <p:nvSpPr>
          <p:cNvPr id="3" name="文本框 2"/>
          <p:cNvSpPr txBox="1"/>
          <p:nvPr/>
        </p:nvSpPr>
        <p:spPr>
          <a:xfrm>
            <a:off x="718696" y="6126817"/>
            <a:ext cx="7891904" cy="523220"/>
          </a:xfrm>
          <a:prstGeom prst="rect">
            <a:avLst/>
          </a:prstGeom>
          <a:noFill/>
        </p:spPr>
        <p:txBody>
          <a:bodyPr wrap="none" rtlCol="0">
            <a:spAutoFit/>
          </a:bodyPr>
          <a:lstStyle/>
          <a:p>
            <a:r>
              <a:rPr lang="zh-CN" altLang="en-US" sz="2800" dirty="0" smtClean="0">
                <a:solidFill>
                  <a:srgbClr val="C00000"/>
                </a:solidFill>
              </a:rPr>
              <a:t>正确性</a:t>
            </a:r>
            <a:r>
              <a:rPr lang="en-US" altLang="zh-CN" sz="2800" dirty="0" smtClean="0">
                <a:solidFill>
                  <a:srgbClr val="C00000"/>
                </a:solidFill>
              </a:rPr>
              <a:t>?</a:t>
            </a:r>
            <a:r>
              <a:rPr lang="zh-CN" altLang="en-US" sz="2800" dirty="0" smtClean="0">
                <a:solidFill>
                  <a:srgbClr val="C00000"/>
                </a:solidFill>
              </a:rPr>
              <a:t>分析两个输出的分割元素之间数据的多少</a:t>
            </a:r>
            <a:endParaRPr lang="zh-CN" altLang="en-US" sz="2800" dirty="0">
              <a:solidFill>
                <a:srgbClr val="C00000"/>
              </a:solidFill>
            </a:endParaRPr>
          </a:p>
        </p:txBody>
      </p:sp>
    </p:spTree>
    <p:extLst>
      <p:ext uri="{BB962C8B-B14F-4D97-AF65-F5344CB8AC3E}">
        <p14:creationId xmlns:p14="http://schemas.microsoft.com/office/powerpoint/2010/main" val="2651721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48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48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8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48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48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483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483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48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483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48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type="body" idx="1"/>
          </p:nvPr>
        </p:nvSpPr>
        <p:spPr>
          <a:xfrm>
            <a:off x="114300" y="1421823"/>
            <a:ext cx="8229600" cy="4572000"/>
          </a:xfrm>
        </p:spPr>
        <p:txBody>
          <a:bodyPr/>
          <a:lstStyle/>
          <a:p>
            <a:pPr>
              <a:lnSpc>
                <a:spcPct val="110000"/>
              </a:lnSpc>
              <a:buNone/>
            </a:pPr>
            <a:r>
              <a:rPr lang="da-DK" altLang="zh-CN" sz="2400" dirty="0">
                <a:solidFill>
                  <a:srgbClr val="C00000"/>
                </a:solidFill>
              </a:rPr>
              <a:t>1) </a:t>
            </a:r>
            <a:r>
              <a:rPr lang="zh-CN" altLang="en-US" sz="2400" dirty="0">
                <a:solidFill>
                  <a:srgbClr val="C00000"/>
                </a:solidFill>
              </a:rPr>
              <a:t>抽取</a:t>
            </a:r>
            <a:r>
              <a:rPr lang="en-US" altLang="zh-CN" sz="2400" dirty="0">
                <a:solidFill>
                  <a:srgbClr val="C00000"/>
                </a:solidFill>
              </a:rPr>
              <a:t>         </a:t>
            </a:r>
            <a:r>
              <a:rPr lang="zh-CN" altLang="en-US" sz="2400" dirty="0">
                <a:solidFill>
                  <a:srgbClr val="C00000"/>
                </a:solidFill>
              </a:rPr>
              <a:t>个元素</a:t>
            </a:r>
            <a:r>
              <a:rPr lang="en-US" altLang="zh-CN" sz="2400" dirty="0">
                <a:solidFill>
                  <a:srgbClr val="C00000"/>
                </a:solidFill>
              </a:rPr>
              <a:t>:</a:t>
            </a:r>
          </a:p>
          <a:p>
            <a:pPr lvl="1">
              <a:lnSpc>
                <a:spcPct val="110000"/>
              </a:lnSpc>
            </a:pPr>
            <a:r>
              <a:rPr lang="zh-CN" altLang="en-US" sz="2400" dirty="0"/>
              <a:t>创建</a:t>
            </a:r>
            <a:r>
              <a:rPr lang="en-US" altLang="zh-CN" sz="2400" i="1" dirty="0" smtClean="0"/>
              <a:t>N/M</a:t>
            </a:r>
            <a:r>
              <a:rPr lang="zh-CN" altLang="en-US" sz="2400" dirty="0" smtClean="0"/>
              <a:t>个内存大小</a:t>
            </a:r>
            <a:r>
              <a:rPr lang="zh-CN" altLang="en-US" sz="2400" dirty="0"/>
              <a:t>的排序列表</a:t>
            </a:r>
            <a:endParaRPr lang="en-US" altLang="zh-CN" sz="2400" dirty="0"/>
          </a:p>
          <a:p>
            <a:pPr lvl="1">
              <a:lnSpc>
                <a:spcPct val="110000"/>
              </a:lnSpc>
            </a:pPr>
            <a:r>
              <a:rPr lang="zh-CN" altLang="en-US" sz="2400" dirty="0"/>
              <a:t>从每个排序列表中逢第</a:t>
            </a:r>
            <a:r>
              <a:rPr lang="en-US" altLang="zh-CN" sz="2400" dirty="0"/>
              <a:t>            </a:t>
            </a:r>
            <a:r>
              <a:rPr lang="zh-CN" altLang="en-US" sz="2400" dirty="0"/>
              <a:t>个元素则选择</a:t>
            </a:r>
            <a:endParaRPr lang="en-US" altLang="zh-CN" sz="2400" dirty="0"/>
          </a:p>
          <a:p>
            <a:pPr marL="342900" lvl="1" indent="-342900">
              <a:lnSpc>
                <a:spcPct val="110000"/>
              </a:lnSpc>
              <a:buNone/>
            </a:pPr>
            <a:r>
              <a:rPr lang="en-US" altLang="zh-CN" sz="2400" dirty="0">
                <a:solidFill>
                  <a:srgbClr val="C00000"/>
                </a:solidFill>
              </a:rPr>
              <a:t>2) </a:t>
            </a:r>
            <a:r>
              <a:rPr lang="zh-CN" altLang="en-US" sz="2400" dirty="0">
                <a:solidFill>
                  <a:srgbClr val="C00000"/>
                </a:solidFill>
              </a:rPr>
              <a:t>从抽样中选择</a:t>
            </a:r>
            <a:r>
              <a:rPr lang="en-US" altLang="zh-CN" sz="2400" dirty="0">
                <a:solidFill>
                  <a:srgbClr val="C00000"/>
                </a:solidFill>
              </a:rPr>
              <a:t>         </a:t>
            </a:r>
            <a:r>
              <a:rPr lang="zh-CN" altLang="en-US" sz="2400" dirty="0">
                <a:solidFill>
                  <a:srgbClr val="C00000"/>
                </a:solidFill>
              </a:rPr>
              <a:t>个分割元素</a:t>
            </a:r>
            <a:r>
              <a:rPr lang="en-US" altLang="zh-CN" sz="2400" dirty="0">
                <a:solidFill>
                  <a:srgbClr val="C00000"/>
                </a:solidFill>
              </a:rPr>
              <a:t>:</a:t>
            </a:r>
          </a:p>
          <a:p>
            <a:pPr lvl="1">
              <a:lnSpc>
                <a:spcPct val="110000"/>
              </a:lnSpc>
            </a:pPr>
            <a:r>
              <a:rPr lang="zh-CN" altLang="en-US" sz="2400" dirty="0"/>
              <a:t>使用选择算法</a:t>
            </a:r>
            <a:r>
              <a:rPr lang="en-US" altLang="zh-CN" sz="2400" dirty="0"/>
              <a:t>         </a:t>
            </a:r>
            <a:r>
              <a:rPr lang="zh-CN" altLang="en-US" sz="2400" dirty="0"/>
              <a:t>次，逢第</a:t>
            </a:r>
            <a:r>
              <a:rPr lang="en-US" altLang="zh-CN" sz="2400" dirty="0"/>
              <a:t>	    </a:t>
            </a:r>
            <a:r>
              <a:rPr lang="zh-CN" altLang="en-US" sz="2400" dirty="0" smtClean="0"/>
              <a:t>个</a:t>
            </a:r>
            <a:r>
              <a:rPr lang="zh-CN" altLang="en-US" sz="2400" dirty="0"/>
              <a:t>元素则选择</a:t>
            </a:r>
            <a:endParaRPr lang="en-US" altLang="zh-CN" sz="2400" dirty="0"/>
          </a:p>
          <a:p>
            <a:pPr eaLnBrk="1" hangingPunct="1">
              <a:buFontTx/>
              <a:buNone/>
            </a:pPr>
            <a:endParaRPr lang="en-US" dirty="0" smtClean="0"/>
          </a:p>
        </p:txBody>
      </p:sp>
      <p:sp>
        <p:nvSpPr>
          <p:cNvPr id="23559" name="AutoShape 351"/>
          <p:cNvSpPr>
            <a:spLocks noChangeAspect="1" noChangeArrowheads="1" noTextEdit="1"/>
          </p:cNvSpPr>
          <p:nvPr/>
        </p:nvSpPr>
        <p:spPr bwMode="auto">
          <a:xfrm>
            <a:off x="1776413" y="3762375"/>
            <a:ext cx="5638800" cy="281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3560" name="Oval 353"/>
          <p:cNvSpPr>
            <a:spLocks noChangeAspect="1" noChangeArrowheads="1"/>
          </p:cNvSpPr>
          <p:nvPr/>
        </p:nvSpPr>
        <p:spPr bwMode="auto">
          <a:xfrm>
            <a:off x="1871663" y="41370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61" name="Oval 354"/>
          <p:cNvSpPr>
            <a:spLocks noChangeAspect="1" noChangeArrowheads="1"/>
          </p:cNvSpPr>
          <p:nvPr/>
        </p:nvSpPr>
        <p:spPr bwMode="auto">
          <a:xfrm>
            <a:off x="2574925" y="41370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562" name="Oval 357"/>
          <p:cNvSpPr>
            <a:spLocks noChangeAspect="1" noChangeArrowheads="1"/>
          </p:cNvSpPr>
          <p:nvPr/>
        </p:nvSpPr>
        <p:spPr bwMode="auto">
          <a:xfrm>
            <a:off x="58039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63" name="Oval 358"/>
          <p:cNvSpPr>
            <a:spLocks noChangeAspect="1" noChangeArrowheads="1"/>
          </p:cNvSpPr>
          <p:nvPr/>
        </p:nvSpPr>
        <p:spPr bwMode="auto">
          <a:xfrm>
            <a:off x="71374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64" name="Oval 359"/>
          <p:cNvSpPr>
            <a:spLocks noChangeAspect="1" noChangeArrowheads="1"/>
          </p:cNvSpPr>
          <p:nvPr/>
        </p:nvSpPr>
        <p:spPr bwMode="auto">
          <a:xfrm>
            <a:off x="1998663"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65" name="Oval 360"/>
          <p:cNvSpPr>
            <a:spLocks noChangeAspect="1" noChangeArrowheads="1"/>
          </p:cNvSpPr>
          <p:nvPr/>
        </p:nvSpPr>
        <p:spPr bwMode="auto">
          <a:xfrm>
            <a:off x="3135313"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66" name="Oval 363"/>
          <p:cNvSpPr>
            <a:spLocks noChangeAspect="1" noChangeArrowheads="1"/>
          </p:cNvSpPr>
          <p:nvPr/>
        </p:nvSpPr>
        <p:spPr bwMode="auto">
          <a:xfrm>
            <a:off x="6296025" y="4416425"/>
            <a:ext cx="109538" cy="111125"/>
          </a:xfrm>
          <a:prstGeom prst="ellipse">
            <a:avLst/>
          </a:prstGeom>
          <a:solidFill>
            <a:srgbClr val="000000"/>
          </a:solidFill>
          <a:ln w="17463">
            <a:solidFill>
              <a:srgbClr val="000000"/>
            </a:solidFill>
            <a:round/>
            <a:headEnd/>
            <a:tailEnd/>
          </a:ln>
        </p:spPr>
        <p:txBody>
          <a:bodyPr/>
          <a:lstStyle/>
          <a:p>
            <a:endParaRPr lang="da-DK"/>
          </a:p>
        </p:txBody>
      </p:sp>
      <p:sp>
        <p:nvSpPr>
          <p:cNvPr id="23567" name="Oval 364"/>
          <p:cNvSpPr>
            <a:spLocks noChangeAspect="1" noChangeArrowheads="1"/>
          </p:cNvSpPr>
          <p:nvPr/>
        </p:nvSpPr>
        <p:spPr bwMode="auto">
          <a:xfrm>
            <a:off x="7207250" y="44164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68" name="Oval 365"/>
          <p:cNvSpPr>
            <a:spLocks noChangeAspect="1" noChangeArrowheads="1"/>
          </p:cNvSpPr>
          <p:nvPr/>
        </p:nvSpPr>
        <p:spPr bwMode="auto">
          <a:xfrm>
            <a:off x="3205163" y="46942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3569" name="Oval 369"/>
          <p:cNvSpPr>
            <a:spLocks noChangeAspect="1" noChangeArrowheads="1"/>
          </p:cNvSpPr>
          <p:nvPr/>
        </p:nvSpPr>
        <p:spPr bwMode="auto">
          <a:xfrm>
            <a:off x="5943600" y="46942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23570" name="Oval 370"/>
          <p:cNvSpPr>
            <a:spLocks noChangeAspect="1" noChangeArrowheads="1"/>
          </p:cNvSpPr>
          <p:nvPr/>
        </p:nvSpPr>
        <p:spPr bwMode="auto">
          <a:xfrm>
            <a:off x="6575425"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3571" name="Oval 371"/>
          <p:cNvSpPr>
            <a:spLocks noChangeAspect="1" noChangeArrowheads="1"/>
          </p:cNvSpPr>
          <p:nvPr/>
        </p:nvSpPr>
        <p:spPr bwMode="auto">
          <a:xfrm>
            <a:off x="18018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3572" name="Oval 372"/>
          <p:cNvSpPr>
            <a:spLocks noChangeAspect="1" noChangeArrowheads="1"/>
          </p:cNvSpPr>
          <p:nvPr/>
        </p:nvSpPr>
        <p:spPr bwMode="auto">
          <a:xfrm>
            <a:off x="32750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3573" name="Oval 373"/>
          <p:cNvSpPr>
            <a:spLocks noChangeAspect="1" noChangeArrowheads="1"/>
          </p:cNvSpPr>
          <p:nvPr/>
        </p:nvSpPr>
        <p:spPr bwMode="auto">
          <a:xfrm>
            <a:off x="56626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3574" name="Oval 374"/>
          <p:cNvSpPr>
            <a:spLocks noChangeAspect="1" noChangeArrowheads="1"/>
          </p:cNvSpPr>
          <p:nvPr/>
        </p:nvSpPr>
        <p:spPr bwMode="auto">
          <a:xfrm>
            <a:off x="6645275" y="4975225"/>
            <a:ext cx="112713" cy="112713"/>
          </a:xfrm>
          <a:prstGeom prst="ellipse">
            <a:avLst/>
          </a:prstGeom>
          <a:solidFill>
            <a:srgbClr val="000000"/>
          </a:solidFill>
          <a:ln w="17463">
            <a:solidFill>
              <a:srgbClr val="000000"/>
            </a:solidFill>
            <a:round/>
            <a:headEnd/>
            <a:tailEnd/>
          </a:ln>
        </p:spPr>
        <p:txBody>
          <a:bodyPr/>
          <a:lstStyle/>
          <a:p>
            <a:endParaRPr lang="da-DK"/>
          </a:p>
        </p:txBody>
      </p:sp>
      <p:sp>
        <p:nvSpPr>
          <p:cNvPr id="23575" name="Oval 375"/>
          <p:cNvSpPr>
            <a:spLocks noChangeAspect="1" noChangeArrowheads="1"/>
          </p:cNvSpPr>
          <p:nvPr/>
        </p:nvSpPr>
        <p:spPr bwMode="auto">
          <a:xfrm>
            <a:off x="2152650"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3576" name="Oval 376"/>
          <p:cNvSpPr>
            <a:spLocks noChangeAspect="1" noChangeArrowheads="1"/>
          </p:cNvSpPr>
          <p:nvPr/>
        </p:nvSpPr>
        <p:spPr bwMode="auto">
          <a:xfrm>
            <a:off x="2714625"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3577" name="Oval 377"/>
          <p:cNvSpPr>
            <a:spLocks noChangeAspect="1" noChangeArrowheads="1"/>
          </p:cNvSpPr>
          <p:nvPr/>
        </p:nvSpPr>
        <p:spPr bwMode="auto">
          <a:xfrm>
            <a:off x="3486150" y="5253038"/>
            <a:ext cx="112713" cy="112712"/>
          </a:xfrm>
          <a:prstGeom prst="ellipse">
            <a:avLst/>
          </a:prstGeom>
          <a:solidFill>
            <a:srgbClr val="000000"/>
          </a:solidFill>
          <a:ln w="17463">
            <a:solidFill>
              <a:srgbClr val="000000"/>
            </a:solidFill>
            <a:round/>
            <a:headEnd/>
            <a:tailEnd/>
          </a:ln>
        </p:spPr>
        <p:txBody>
          <a:bodyPr/>
          <a:lstStyle/>
          <a:p>
            <a:endParaRPr lang="da-DK"/>
          </a:p>
        </p:txBody>
      </p:sp>
      <p:sp>
        <p:nvSpPr>
          <p:cNvPr id="23578" name="Oval 379"/>
          <p:cNvSpPr>
            <a:spLocks noChangeAspect="1" noChangeArrowheads="1"/>
          </p:cNvSpPr>
          <p:nvPr/>
        </p:nvSpPr>
        <p:spPr bwMode="auto">
          <a:xfrm>
            <a:off x="1871663" y="55324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3579" name="Oval 380"/>
          <p:cNvSpPr>
            <a:spLocks noChangeAspect="1" noChangeArrowheads="1"/>
          </p:cNvSpPr>
          <p:nvPr/>
        </p:nvSpPr>
        <p:spPr bwMode="auto">
          <a:xfrm>
            <a:off x="2644775" y="55324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3580" name="Oval 383"/>
          <p:cNvSpPr>
            <a:spLocks noChangeAspect="1" noChangeArrowheads="1"/>
          </p:cNvSpPr>
          <p:nvPr/>
        </p:nvSpPr>
        <p:spPr bwMode="auto">
          <a:xfrm>
            <a:off x="5803900" y="55324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23581" name="Oval 384"/>
          <p:cNvSpPr>
            <a:spLocks noChangeAspect="1" noChangeArrowheads="1"/>
          </p:cNvSpPr>
          <p:nvPr/>
        </p:nvSpPr>
        <p:spPr bwMode="auto">
          <a:xfrm>
            <a:off x="6926263" y="55324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3582" name="Oval 385"/>
          <p:cNvSpPr>
            <a:spLocks noChangeAspect="1" noChangeArrowheads="1"/>
          </p:cNvSpPr>
          <p:nvPr/>
        </p:nvSpPr>
        <p:spPr bwMode="auto">
          <a:xfrm>
            <a:off x="7207250" y="58134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83" name="Oval 386"/>
          <p:cNvSpPr>
            <a:spLocks noChangeAspect="1" noChangeArrowheads="1"/>
          </p:cNvSpPr>
          <p:nvPr/>
        </p:nvSpPr>
        <p:spPr bwMode="auto">
          <a:xfrm>
            <a:off x="6153150" y="5813425"/>
            <a:ext cx="114300" cy="111125"/>
          </a:xfrm>
          <a:prstGeom prst="ellipse">
            <a:avLst/>
          </a:prstGeom>
          <a:solidFill>
            <a:srgbClr val="000000"/>
          </a:solidFill>
          <a:ln w="17463">
            <a:solidFill>
              <a:srgbClr val="000000"/>
            </a:solidFill>
            <a:round/>
            <a:headEnd/>
            <a:tailEnd/>
          </a:ln>
        </p:spPr>
        <p:txBody>
          <a:bodyPr/>
          <a:lstStyle/>
          <a:p>
            <a:endParaRPr lang="da-DK"/>
          </a:p>
        </p:txBody>
      </p:sp>
      <p:sp>
        <p:nvSpPr>
          <p:cNvPr id="23584" name="Oval 389"/>
          <p:cNvSpPr>
            <a:spLocks noChangeAspect="1" noChangeArrowheads="1"/>
          </p:cNvSpPr>
          <p:nvPr/>
        </p:nvSpPr>
        <p:spPr bwMode="auto">
          <a:xfrm>
            <a:off x="2505075" y="5813425"/>
            <a:ext cx="109538" cy="111125"/>
          </a:xfrm>
          <a:prstGeom prst="ellipse">
            <a:avLst/>
          </a:prstGeom>
          <a:solidFill>
            <a:srgbClr val="000000"/>
          </a:solidFill>
          <a:ln w="17463">
            <a:solidFill>
              <a:srgbClr val="000000"/>
            </a:solidFill>
            <a:round/>
            <a:headEnd/>
            <a:tailEnd/>
          </a:ln>
        </p:spPr>
        <p:txBody>
          <a:bodyPr/>
          <a:lstStyle/>
          <a:p>
            <a:endParaRPr lang="da-DK"/>
          </a:p>
        </p:txBody>
      </p:sp>
      <p:sp>
        <p:nvSpPr>
          <p:cNvPr id="23585" name="Oval 390"/>
          <p:cNvSpPr>
            <a:spLocks noChangeAspect="1" noChangeArrowheads="1"/>
          </p:cNvSpPr>
          <p:nvPr/>
        </p:nvSpPr>
        <p:spPr bwMode="auto">
          <a:xfrm>
            <a:off x="1801813" y="5813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86" name="Oval 391"/>
          <p:cNvSpPr>
            <a:spLocks noChangeAspect="1" noChangeArrowheads="1"/>
          </p:cNvSpPr>
          <p:nvPr/>
        </p:nvSpPr>
        <p:spPr bwMode="auto">
          <a:xfrm>
            <a:off x="1885950" y="60928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87" name="Oval 392"/>
          <p:cNvSpPr>
            <a:spLocks noChangeAspect="1" noChangeArrowheads="1"/>
          </p:cNvSpPr>
          <p:nvPr/>
        </p:nvSpPr>
        <p:spPr bwMode="auto">
          <a:xfrm>
            <a:off x="2574925" y="60928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588" name="Oval 393"/>
          <p:cNvSpPr>
            <a:spLocks noChangeAspect="1" noChangeArrowheads="1"/>
          </p:cNvSpPr>
          <p:nvPr/>
        </p:nvSpPr>
        <p:spPr bwMode="auto">
          <a:xfrm>
            <a:off x="3135313" y="60928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89" name="Oval 355"/>
          <p:cNvSpPr>
            <a:spLocks noChangeAspect="1" noChangeArrowheads="1"/>
          </p:cNvSpPr>
          <p:nvPr/>
        </p:nvSpPr>
        <p:spPr bwMode="auto">
          <a:xfrm>
            <a:off x="3908425" y="41370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590" name="Oval 356"/>
          <p:cNvSpPr>
            <a:spLocks noChangeAspect="1" noChangeArrowheads="1"/>
          </p:cNvSpPr>
          <p:nvPr/>
        </p:nvSpPr>
        <p:spPr bwMode="auto">
          <a:xfrm>
            <a:off x="47498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591" name="Oval 361"/>
          <p:cNvSpPr>
            <a:spLocks noChangeAspect="1" noChangeArrowheads="1"/>
          </p:cNvSpPr>
          <p:nvPr/>
        </p:nvSpPr>
        <p:spPr bwMode="auto">
          <a:xfrm>
            <a:off x="4117975" y="4416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592" name="Oval 362"/>
          <p:cNvSpPr>
            <a:spLocks noChangeAspect="1" noChangeArrowheads="1"/>
          </p:cNvSpPr>
          <p:nvPr/>
        </p:nvSpPr>
        <p:spPr bwMode="auto">
          <a:xfrm>
            <a:off x="5100638"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3593" name="Oval 366"/>
          <p:cNvSpPr>
            <a:spLocks noChangeAspect="1" noChangeArrowheads="1"/>
          </p:cNvSpPr>
          <p:nvPr/>
        </p:nvSpPr>
        <p:spPr bwMode="auto">
          <a:xfrm>
            <a:off x="3908425"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3594" name="Oval 367"/>
          <p:cNvSpPr>
            <a:spLocks noChangeAspect="1" noChangeArrowheads="1"/>
          </p:cNvSpPr>
          <p:nvPr/>
        </p:nvSpPr>
        <p:spPr bwMode="auto">
          <a:xfrm>
            <a:off x="4540250"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3595" name="Oval 368"/>
          <p:cNvSpPr>
            <a:spLocks noChangeAspect="1" noChangeArrowheads="1"/>
          </p:cNvSpPr>
          <p:nvPr/>
        </p:nvSpPr>
        <p:spPr bwMode="auto">
          <a:xfrm>
            <a:off x="5241925" y="46942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23596" name="Oval 378"/>
          <p:cNvSpPr>
            <a:spLocks noChangeAspect="1" noChangeArrowheads="1"/>
          </p:cNvSpPr>
          <p:nvPr/>
        </p:nvSpPr>
        <p:spPr bwMode="auto">
          <a:xfrm>
            <a:off x="5241925" y="5253038"/>
            <a:ext cx="112713" cy="112712"/>
          </a:xfrm>
          <a:prstGeom prst="ellipse">
            <a:avLst/>
          </a:prstGeom>
          <a:solidFill>
            <a:srgbClr val="000000"/>
          </a:solidFill>
          <a:ln w="17463">
            <a:solidFill>
              <a:srgbClr val="000000"/>
            </a:solidFill>
            <a:round/>
            <a:headEnd/>
            <a:tailEnd/>
          </a:ln>
        </p:spPr>
        <p:txBody>
          <a:bodyPr/>
          <a:lstStyle/>
          <a:p>
            <a:endParaRPr lang="da-DK"/>
          </a:p>
        </p:txBody>
      </p:sp>
      <p:sp>
        <p:nvSpPr>
          <p:cNvPr id="23597" name="Oval 382"/>
          <p:cNvSpPr>
            <a:spLocks noChangeAspect="1" noChangeArrowheads="1"/>
          </p:cNvSpPr>
          <p:nvPr/>
        </p:nvSpPr>
        <p:spPr bwMode="auto">
          <a:xfrm>
            <a:off x="4819650" y="5532438"/>
            <a:ext cx="114300" cy="114300"/>
          </a:xfrm>
          <a:prstGeom prst="ellipse">
            <a:avLst/>
          </a:prstGeom>
          <a:solidFill>
            <a:srgbClr val="000000"/>
          </a:solidFill>
          <a:ln w="17463">
            <a:solidFill>
              <a:srgbClr val="000000"/>
            </a:solidFill>
            <a:round/>
            <a:headEnd/>
            <a:tailEnd/>
          </a:ln>
        </p:spPr>
        <p:txBody>
          <a:bodyPr/>
          <a:lstStyle/>
          <a:p>
            <a:endParaRPr lang="da-DK"/>
          </a:p>
        </p:txBody>
      </p:sp>
      <p:sp>
        <p:nvSpPr>
          <p:cNvPr id="23598" name="Oval 387"/>
          <p:cNvSpPr>
            <a:spLocks noChangeAspect="1" noChangeArrowheads="1"/>
          </p:cNvSpPr>
          <p:nvPr/>
        </p:nvSpPr>
        <p:spPr bwMode="auto">
          <a:xfrm>
            <a:off x="4540250" y="5813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599" name="Oval 388"/>
          <p:cNvSpPr>
            <a:spLocks noChangeAspect="1" noChangeArrowheads="1"/>
          </p:cNvSpPr>
          <p:nvPr/>
        </p:nvSpPr>
        <p:spPr bwMode="auto">
          <a:xfrm>
            <a:off x="3836988" y="5813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600" name="Oval 394"/>
          <p:cNvSpPr>
            <a:spLocks noChangeAspect="1" noChangeArrowheads="1"/>
          </p:cNvSpPr>
          <p:nvPr/>
        </p:nvSpPr>
        <p:spPr bwMode="auto">
          <a:xfrm>
            <a:off x="3836988" y="60928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3601" name="Oval 395"/>
          <p:cNvSpPr>
            <a:spLocks noChangeAspect="1" noChangeArrowheads="1"/>
          </p:cNvSpPr>
          <p:nvPr/>
        </p:nvSpPr>
        <p:spPr bwMode="auto">
          <a:xfrm>
            <a:off x="4749800" y="60928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3602" name="Oval 397"/>
          <p:cNvSpPr>
            <a:spLocks noChangeAspect="1" noChangeArrowheads="1"/>
          </p:cNvSpPr>
          <p:nvPr/>
        </p:nvSpPr>
        <p:spPr bwMode="auto">
          <a:xfrm>
            <a:off x="2363788" y="4975225"/>
            <a:ext cx="111125" cy="112713"/>
          </a:xfrm>
          <a:prstGeom prst="ellipse">
            <a:avLst/>
          </a:prstGeom>
          <a:solidFill>
            <a:srgbClr val="000000"/>
          </a:solidFill>
          <a:ln w="17463">
            <a:solidFill>
              <a:srgbClr val="000000"/>
            </a:solidFill>
            <a:round/>
            <a:headEnd/>
            <a:tailEnd/>
          </a:ln>
        </p:spPr>
        <p:txBody>
          <a:bodyPr/>
          <a:lstStyle/>
          <a:p>
            <a:endParaRPr lang="da-DK"/>
          </a:p>
        </p:txBody>
      </p:sp>
      <p:sp>
        <p:nvSpPr>
          <p:cNvPr id="23603" name="Oval 398"/>
          <p:cNvSpPr>
            <a:spLocks noChangeAspect="1" noChangeArrowheads="1"/>
          </p:cNvSpPr>
          <p:nvPr/>
        </p:nvSpPr>
        <p:spPr bwMode="auto">
          <a:xfrm>
            <a:off x="7277100" y="4975225"/>
            <a:ext cx="112713" cy="112713"/>
          </a:xfrm>
          <a:prstGeom prst="ellipse">
            <a:avLst/>
          </a:prstGeom>
          <a:solidFill>
            <a:srgbClr val="000000"/>
          </a:solidFill>
          <a:ln w="17463">
            <a:solidFill>
              <a:srgbClr val="000000"/>
            </a:solidFill>
            <a:round/>
            <a:headEnd/>
            <a:tailEnd/>
          </a:ln>
        </p:spPr>
        <p:txBody>
          <a:bodyPr/>
          <a:lstStyle/>
          <a:p>
            <a:endParaRPr lang="da-DK"/>
          </a:p>
        </p:txBody>
      </p:sp>
      <p:sp>
        <p:nvSpPr>
          <p:cNvPr id="23604" name="Oval 399"/>
          <p:cNvSpPr>
            <a:spLocks noChangeAspect="1" noChangeArrowheads="1"/>
          </p:cNvSpPr>
          <p:nvPr/>
        </p:nvSpPr>
        <p:spPr bwMode="auto">
          <a:xfrm>
            <a:off x="5956300" y="5253038"/>
            <a:ext cx="114300" cy="112712"/>
          </a:xfrm>
          <a:prstGeom prst="ellipse">
            <a:avLst/>
          </a:prstGeom>
          <a:solidFill>
            <a:srgbClr val="000000"/>
          </a:solidFill>
          <a:ln w="17463">
            <a:solidFill>
              <a:srgbClr val="000000"/>
            </a:solidFill>
            <a:round/>
            <a:headEnd/>
            <a:tailEnd/>
          </a:ln>
        </p:spPr>
        <p:txBody>
          <a:bodyPr/>
          <a:lstStyle/>
          <a:p>
            <a:endParaRPr lang="da-DK"/>
          </a:p>
        </p:txBody>
      </p:sp>
      <p:sp>
        <p:nvSpPr>
          <p:cNvPr id="23605" name="Oval 400"/>
          <p:cNvSpPr>
            <a:spLocks noChangeAspect="1" noChangeArrowheads="1"/>
          </p:cNvSpPr>
          <p:nvPr/>
        </p:nvSpPr>
        <p:spPr bwMode="auto">
          <a:xfrm>
            <a:off x="6575425"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3606" name="Line 401"/>
          <p:cNvSpPr>
            <a:spLocks noChangeAspect="1" noChangeShapeType="1"/>
          </p:cNvSpPr>
          <p:nvPr/>
        </p:nvSpPr>
        <p:spPr bwMode="auto">
          <a:xfrm>
            <a:off x="1787525" y="41925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07" name="Line 402"/>
          <p:cNvSpPr>
            <a:spLocks noChangeAspect="1" noChangeShapeType="1"/>
          </p:cNvSpPr>
          <p:nvPr/>
        </p:nvSpPr>
        <p:spPr bwMode="auto">
          <a:xfrm>
            <a:off x="1787525" y="44719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08" name="Line 403"/>
          <p:cNvSpPr>
            <a:spLocks noChangeAspect="1" noChangeShapeType="1"/>
          </p:cNvSpPr>
          <p:nvPr/>
        </p:nvSpPr>
        <p:spPr bwMode="auto">
          <a:xfrm>
            <a:off x="1787525" y="4752975"/>
            <a:ext cx="5616575" cy="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09" name="Line 404"/>
          <p:cNvSpPr>
            <a:spLocks noChangeAspect="1" noChangeShapeType="1"/>
          </p:cNvSpPr>
          <p:nvPr/>
        </p:nvSpPr>
        <p:spPr bwMode="auto">
          <a:xfrm>
            <a:off x="1787525" y="50307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10" name="Line 405"/>
          <p:cNvSpPr>
            <a:spLocks noChangeAspect="1" noChangeShapeType="1"/>
          </p:cNvSpPr>
          <p:nvPr/>
        </p:nvSpPr>
        <p:spPr bwMode="auto">
          <a:xfrm>
            <a:off x="1787525" y="53101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11" name="Line 406"/>
          <p:cNvSpPr>
            <a:spLocks noChangeAspect="1" noChangeShapeType="1"/>
          </p:cNvSpPr>
          <p:nvPr/>
        </p:nvSpPr>
        <p:spPr bwMode="auto">
          <a:xfrm>
            <a:off x="1787525" y="55895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12" name="Line 407"/>
          <p:cNvSpPr>
            <a:spLocks noChangeAspect="1" noChangeShapeType="1"/>
          </p:cNvSpPr>
          <p:nvPr/>
        </p:nvSpPr>
        <p:spPr bwMode="auto">
          <a:xfrm>
            <a:off x="1787525" y="58689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13" name="Line 408"/>
          <p:cNvSpPr>
            <a:spLocks noChangeAspect="1" noChangeShapeType="1"/>
          </p:cNvSpPr>
          <p:nvPr/>
        </p:nvSpPr>
        <p:spPr bwMode="auto">
          <a:xfrm>
            <a:off x="1787525" y="61483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47413" name="Group 597"/>
          <p:cNvGrpSpPr>
            <a:grpSpLocks/>
          </p:cNvGrpSpPr>
          <p:nvPr/>
        </p:nvGrpSpPr>
        <p:grpSpPr bwMode="auto">
          <a:xfrm>
            <a:off x="5438775" y="3886200"/>
            <a:ext cx="1588" cy="2552700"/>
            <a:chOff x="3426" y="2128"/>
            <a:chExt cx="1" cy="1608"/>
          </a:xfrm>
        </p:grpSpPr>
        <p:sp>
          <p:nvSpPr>
            <p:cNvPr id="23774" name="Line 410"/>
            <p:cNvSpPr>
              <a:spLocks noChangeAspect="1" noChangeShapeType="1"/>
            </p:cNvSpPr>
            <p:nvPr/>
          </p:nvSpPr>
          <p:spPr bwMode="auto">
            <a:xfrm>
              <a:off x="3426" y="212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5" name="Line 411"/>
            <p:cNvSpPr>
              <a:spLocks noChangeAspect="1" noChangeShapeType="1"/>
            </p:cNvSpPr>
            <p:nvPr/>
          </p:nvSpPr>
          <p:spPr bwMode="auto">
            <a:xfrm>
              <a:off x="3426" y="2199"/>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6" name="Line 412"/>
            <p:cNvSpPr>
              <a:spLocks noChangeAspect="1" noChangeShapeType="1"/>
            </p:cNvSpPr>
            <p:nvPr/>
          </p:nvSpPr>
          <p:spPr bwMode="auto">
            <a:xfrm>
              <a:off x="3426" y="226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7" name="Line 413"/>
            <p:cNvSpPr>
              <a:spLocks noChangeAspect="1" noChangeShapeType="1"/>
            </p:cNvSpPr>
            <p:nvPr/>
          </p:nvSpPr>
          <p:spPr bwMode="auto">
            <a:xfrm>
              <a:off x="3426" y="233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8" name="Line 414"/>
            <p:cNvSpPr>
              <a:spLocks noChangeAspect="1" noChangeShapeType="1"/>
            </p:cNvSpPr>
            <p:nvPr/>
          </p:nvSpPr>
          <p:spPr bwMode="auto">
            <a:xfrm>
              <a:off x="3426" y="2410"/>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9" name="Line 415"/>
            <p:cNvSpPr>
              <a:spLocks noChangeAspect="1" noChangeShapeType="1"/>
            </p:cNvSpPr>
            <p:nvPr/>
          </p:nvSpPr>
          <p:spPr bwMode="auto">
            <a:xfrm>
              <a:off x="3426" y="2481"/>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0" name="Line 416"/>
            <p:cNvSpPr>
              <a:spLocks noChangeAspect="1" noChangeShapeType="1"/>
            </p:cNvSpPr>
            <p:nvPr/>
          </p:nvSpPr>
          <p:spPr bwMode="auto">
            <a:xfrm>
              <a:off x="3426" y="2552"/>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1" name="Line 417"/>
            <p:cNvSpPr>
              <a:spLocks noChangeAspect="1" noChangeShapeType="1"/>
            </p:cNvSpPr>
            <p:nvPr/>
          </p:nvSpPr>
          <p:spPr bwMode="auto">
            <a:xfrm>
              <a:off x="3426" y="2622"/>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2" name="Line 418"/>
            <p:cNvSpPr>
              <a:spLocks noChangeAspect="1" noChangeShapeType="1"/>
            </p:cNvSpPr>
            <p:nvPr/>
          </p:nvSpPr>
          <p:spPr bwMode="auto">
            <a:xfrm>
              <a:off x="3426" y="269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3" name="Line 419"/>
            <p:cNvSpPr>
              <a:spLocks noChangeAspect="1" noChangeShapeType="1"/>
            </p:cNvSpPr>
            <p:nvPr/>
          </p:nvSpPr>
          <p:spPr bwMode="auto">
            <a:xfrm>
              <a:off x="3426" y="276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4" name="Line 420"/>
            <p:cNvSpPr>
              <a:spLocks noChangeAspect="1" noChangeShapeType="1"/>
            </p:cNvSpPr>
            <p:nvPr/>
          </p:nvSpPr>
          <p:spPr bwMode="auto">
            <a:xfrm>
              <a:off x="3426" y="2833"/>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5" name="Line 421"/>
            <p:cNvSpPr>
              <a:spLocks noChangeAspect="1" noChangeShapeType="1"/>
            </p:cNvSpPr>
            <p:nvPr/>
          </p:nvSpPr>
          <p:spPr bwMode="auto">
            <a:xfrm>
              <a:off x="3426" y="2904"/>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6" name="Line 422"/>
            <p:cNvSpPr>
              <a:spLocks noChangeAspect="1" noChangeShapeType="1"/>
            </p:cNvSpPr>
            <p:nvPr/>
          </p:nvSpPr>
          <p:spPr bwMode="auto">
            <a:xfrm>
              <a:off x="3426" y="2975"/>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7" name="Line 423"/>
            <p:cNvSpPr>
              <a:spLocks noChangeAspect="1" noChangeShapeType="1"/>
            </p:cNvSpPr>
            <p:nvPr/>
          </p:nvSpPr>
          <p:spPr bwMode="auto">
            <a:xfrm>
              <a:off x="3426" y="3045"/>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8" name="Line 424"/>
            <p:cNvSpPr>
              <a:spLocks noChangeAspect="1" noChangeShapeType="1"/>
            </p:cNvSpPr>
            <p:nvPr/>
          </p:nvSpPr>
          <p:spPr bwMode="auto">
            <a:xfrm>
              <a:off x="3426" y="3115"/>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89" name="Line 425"/>
            <p:cNvSpPr>
              <a:spLocks noChangeAspect="1" noChangeShapeType="1"/>
            </p:cNvSpPr>
            <p:nvPr/>
          </p:nvSpPr>
          <p:spPr bwMode="auto">
            <a:xfrm>
              <a:off x="3426" y="318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0" name="Line 426"/>
            <p:cNvSpPr>
              <a:spLocks noChangeAspect="1" noChangeShapeType="1"/>
            </p:cNvSpPr>
            <p:nvPr/>
          </p:nvSpPr>
          <p:spPr bwMode="auto">
            <a:xfrm>
              <a:off x="3426" y="325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1" name="Line 427"/>
            <p:cNvSpPr>
              <a:spLocks noChangeAspect="1" noChangeShapeType="1"/>
            </p:cNvSpPr>
            <p:nvPr/>
          </p:nvSpPr>
          <p:spPr bwMode="auto">
            <a:xfrm>
              <a:off x="3426" y="3327"/>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2" name="Line 428"/>
            <p:cNvSpPr>
              <a:spLocks noChangeAspect="1" noChangeShapeType="1"/>
            </p:cNvSpPr>
            <p:nvPr/>
          </p:nvSpPr>
          <p:spPr bwMode="auto">
            <a:xfrm>
              <a:off x="3426" y="3397"/>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3" name="Line 429"/>
            <p:cNvSpPr>
              <a:spLocks noChangeAspect="1" noChangeShapeType="1"/>
            </p:cNvSpPr>
            <p:nvPr/>
          </p:nvSpPr>
          <p:spPr bwMode="auto">
            <a:xfrm>
              <a:off x="3426" y="346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4" name="Line 430"/>
            <p:cNvSpPr>
              <a:spLocks noChangeAspect="1" noChangeShapeType="1"/>
            </p:cNvSpPr>
            <p:nvPr/>
          </p:nvSpPr>
          <p:spPr bwMode="auto">
            <a:xfrm>
              <a:off x="3426" y="353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5" name="Line 431"/>
            <p:cNvSpPr>
              <a:spLocks noChangeAspect="1" noChangeShapeType="1"/>
            </p:cNvSpPr>
            <p:nvPr/>
          </p:nvSpPr>
          <p:spPr bwMode="auto">
            <a:xfrm>
              <a:off x="3426" y="360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96" name="Line 432"/>
            <p:cNvSpPr>
              <a:spLocks noChangeAspect="1" noChangeShapeType="1"/>
            </p:cNvSpPr>
            <p:nvPr/>
          </p:nvSpPr>
          <p:spPr bwMode="auto">
            <a:xfrm>
              <a:off x="3426" y="367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547412" name="Group 596"/>
          <p:cNvGrpSpPr>
            <a:grpSpLocks/>
          </p:cNvGrpSpPr>
          <p:nvPr/>
        </p:nvGrpSpPr>
        <p:grpSpPr bwMode="auto">
          <a:xfrm>
            <a:off x="3752850" y="3886200"/>
            <a:ext cx="1588" cy="2552700"/>
            <a:chOff x="2364" y="2128"/>
            <a:chExt cx="1" cy="1608"/>
          </a:xfrm>
        </p:grpSpPr>
        <p:sp>
          <p:nvSpPr>
            <p:cNvPr id="23751" name="Line 435"/>
            <p:cNvSpPr>
              <a:spLocks noChangeAspect="1" noChangeShapeType="1"/>
            </p:cNvSpPr>
            <p:nvPr/>
          </p:nvSpPr>
          <p:spPr bwMode="auto">
            <a:xfrm>
              <a:off x="2364" y="212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2" name="Line 436"/>
            <p:cNvSpPr>
              <a:spLocks noChangeAspect="1" noChangeShapeType="1"/>
            </p:cNvSpPr>
            <p:nvPr/>
          </p:nvSpPr>
          <p:spPr bwMode="auto">
            <a:xfrm>
              <a:off x="2364" y="2199"/>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3" name="Line 437"/>
            <p:cNvSpPr>
              <a:spLocks noChangeAspect="1" noChangeShapeType="1"/>
            </p:cNvSpPr>
            <p:nvPr/>
          </p:nvSpPr>
          <p:spPr bwMode="auto">
            <a:xfrm>
              <a:off x="2364" y="226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4" name="Line 438"/>
            <p:cNvSpPr>
              <a:spLocks noChangeAspect="1" noChangeShapeType="1"/>
            </p:cNvSpPr>
            <p:nvPr/>
          </p:nvSpPr>
          <p:spPr bwMode="auto">
            <a:xfrm>
              <a:off x="2364" y="233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5" name="Line 439"/>
            <p:cNvSpPr>
              <a:spLocks noChangeAspect="1" noChangeShapeType="1"/>
            </p:cNvSpPr>
            <p:nvPr/>
          </p:nvSpPr>
          <p:spPr bwMode="auto">
            <a:xfrm>
              <a:off x="2364" y="2410"/>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6" name="Line 440"/>
            <p:cNvSpPr>
              <a:spLocks noChangeAspect="1" noChangeShapeType="1"/>
            </p:cNvSpPr>
            <p:nvPr/>
          </p:nvSpPr>
          <p:spPr bwMode="auto">
            <a:xfrm>
              <a:off x="2364" y="2481"/>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7" name="Line 441"/>
            <p:cNvSpPr>
              <a:spLocks noChangeAspect="1" noChangeShapeType="1"/>
            </p:cNvSpPr>
            <p:nvPr/>
          </p:nvSpPr>
          <p:spPr bwMode="auto">
            <a:xfrm>
              <a:off x="2364" y="2552"/>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8" name="Line 442"/>
            <p:cNvSpPr>
              <a:spLocks noChangeAspect="1" noChangeShapeType="1"/>
            </p:cNvSpPr>
            <p:nvPr/>
          </p:nvSpPr>
          <p:spPr bwMode="auto">
            <a:xfrm>
              <a:off x="2364" y="2622"/>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59" name="Line 443"/>
            <p:cNvSpPr>
              <a:spLocks noChangeAspect="1" noChangeShapeType="1"/>
            </p:cNvSpPr>
            <p:nvPr/>
          </p:nvSpPr>
          <p:spPr bwMode="auto">
            <a:xfrm>
              <a:off x="2364" y="269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0" name="Line 444"/>
            <p:cNvSpPr>
              <a:spLocks noChangeAspect="1" noChangeShapeType="1"/>
            </p:cNvSpPr>
            <p:nvPr/>
          </p:nvSpPr>
          <p:spPr bwMode="auto">
            <a:xfrm>
              <a:off x="2364" y="276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1" name="Line 445"/>
            <p:cNvSpPr>
              <a:spLocks noChangeAspect="1" noChangeShapeType="1"/>
            </p:cNvSpPr>
            <p:nvPr/>
          </p:nvSpPr>
          <p:spPr bwMode="auto">
            <a:xfrm>
              <a:off x="2364" y="2833"/>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2" name="Line 446"/>
            <p:cNvSpPr>
              <a:spLocks noChangeAspect="1" noChangeShapeType="1"/>
            </p:cNvSpPr>
            <p:nvPr/>
          </p:nvSpPr>
          <p:spPr bwMode="auto">
            <a:xfrm>
              <a:off x="2364" y="2904"/>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3" name="Line 447"/>
            <p:cNvSpPr>
              <a:spLocks noChangeAspect="1" noChangeShapeType="1"/>
            </p:cNvSpPr>
            <p:nvPr/>
          </p:nvSpPr>
          <p:spPr bwMode="auto">
            <a:xfrm>
              <a:off x="2364" y="2975"/>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4" name="Line 448"/>
            <p:cNvSpPr>
              <a:spLocks noChangeAspect="1" noChangeShapeType="1"/>
            </p:cNvSpPr>
            <p:nvPr/>
          </p:nvSpPr>
          <p:spPr bwMode="auto">
            <a:xfrm>
              <a:off x="2364" y="3045"/>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5" name="Line 449"/>
            <p:cNvSpPr>
              <a:spLocks noChangeAspect="1" noChangeShapeType="1"/>
            </p:cNvSpPr>
            <p:nvPr/>
          </p:nvSpPr>
          <p:spPr bwMode="auto">
            <a:xfrm>
              <a:off x="2364" y="3115"/>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6" name="Line 450"/>
            <p:cNvSpPr>
              <a:spLocks noChangeAspect="1" noChangeShapeType="1"/>
            </p:cNvSpPr>
            <p:nvPr/>
          </p:nvSpPr>
          <p:spPr bwMode="auto">
            <a:xfrm>
              <a:off x="2364" y="318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7" name="Line 451"/>
            <p:cNvSpPr>
              <a:spLocks noChangeAspect="1" noChangeShapeType="1"/>
            </p:cNvSpPr>
            <p:nvPr/>
          </p:nvSpPr>
          <p:spPr bwMode="auto">
            <a:xfrm>
              <a:off x="2364" y="325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8" name="Line 452"/>
            <p:cNvSpPr>
              <a:spLocks noChangeAspect="1" noChangeShapeType="1"/>
            </p:cNvSpPr>
            <p:nvPr/>
          </p:nvSpPr>
          <p:spPr bwMode="auto">
            <a:xfrm>
              <a:off x="2364" y="3327"/>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69" name="Line 453"/>
            <p:cNvSpPr>
              <a:spLocks noChangeAspect="1" noChangeShapeType="1"/>
            </p:cNvSpPr>
            <p:nvPr/>
          </p:nvSpPr>
          <p:spPr bwMode="auto">
            <a:xfrm>
              <a:off x="2364" y="3397"/>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0" name="Line 454"/>
            <p:cNvSpPr>
              <a:spLocks noChangeAspect="1" noChangeShapeType="1"/>
            </p:cNvSpPr>
            <p:nvPr/>
          </p:nvSpPr>
          <p:spPr bwMode="auto">
            <a:xfrm>
              <a:off x="2364" y="346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1" name="Line 455"/>
            <p:cNvSpPr>
              <a:spLocks noChangeAspect="1" noChangeShapeType="1"/>
            </p:cNvSpPr>
            <p:nvPr/>
          </p:nvSpPr>
          <p:spPr bwMode="auto">
            <a:xfrm>
              <a:off x="2364" y="353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2" name="Line 456"/>
            <p:cNvSpPr>
              <a:spLocks noChangeAspect="1" noChangeShapeType="1"/>
            </p:cNvSpPr>
            <p:nvPr/>
          </p:nvSpPr>
          <p:spPr bwMode="auto">
            <a:xfrm>
              <a:off x="2364" y="360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73" name="Line 457"/>
            <p:cNvSpPr>
              <a:spLocks noChangeAspect="1" noChangeShapeType="1"/>
            </p:cNvSpPr>
            <p:nvPr/>
          </p:nvSpPr>
          <p:spPr bwMode="auto">
            <a:xfrm>
              <a:off x="2364" y="367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3616" name="Oval 461"/>
          <p:cNvSpPr>
            <a:spLocks noChangeAspect="1" noChangeArrowheads="1"/>
          </p:cNvSpPr>
          <p:nvPr/>
        </p:nvSpPr>
        <p:spPr bwMode="auto">
          <a:xfrm>
            <a:off x="208121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17" name="Oval 462"/>
          <p:cNvSpPr>
            <a:spLocks noChangeAspect="1" noChangeArrowheads="1"/>
          </p:cNvSpPr>
          <p:nvPr/>
        </p:nvSpPr>
        <p:spPr bwMode="auto">
          <a:xfrm>
            <a:off x="2293938"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18" name="Oval 463"/>
          <p:cNvSpPr>
            <a:spLocks noChangeAspect="1" noChangeArrowheads="1"/>
          </p:cNvSpPr>
          <p:nvPr/>
        </p:nvSpPr>
        <p:spPr bwMode="auto">
          <a:xfrm>
            <a:off x="2433638"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19" name="Oval 464"/>
          <p:cNvSpPr>
            <a:spLocks noChangeAspect="1" noChangeArrowheads="1"/>
          </p:cNvSpPr>
          <p:nvPr/>
        </p:nvSpPr>
        <p:spPr bwMode="auto">
          <a:xfrm>
            <a:off x="306546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0" name="Oval 465"/>
          <p:cNvSpPr>
            <a:spLocks noChangeAspect="1" noChangeArrowheads="1"/>
          </p:cNvSpPr>
          <p:nvPr/>
        </p:nvSpPr>
        <p:spPr bwMode="auto">
          <a:xfrm>
            <a:off x="327501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1" name="Oval 466"/>
          <p:cNvSpPr>
            <a:spLocks noChangeAspect="1" noChangeArrowheads="1"/>
          </p:cNvSpPr>
          <p:nvPr/>
        </p:nvSpPr>
        <p:spPr bwMode="auto">
          <a:xfrm>
            <a:off x="3486150" y="41370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22" name="Oval 467"/>
          <p:cNvSpPr>
            <a:spLocks noChangeAspect="1" noChangeArrowheads="1"/>
          </p:cNvSpPr>
          <p:nvPr/>
        </p:nvSpPr>
        <p:spPr bwMode="auto">
          <a:xfrm>
            <a:off x="411797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23" name="Oval 468"/>
          <p:cNvSpPr>
            <a:spLocks noChangeAspect="1" noChangeArrowheads="1"/>
          </p:cNvSpPr>
          <p:nvPr/>
        </p:nvSpPr>
        <p:spPr bwMode="auto">
          <a:xfrm>
            <a:off x="4257675" y="41370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24" name="Oval 469"/>
          <p:cNvSpPr>
            <a:spLocks noChangeAspect="1" noChangeArrowheads="1"/>
          </p:cNvSpPr>
          <p:nvPr/>
        </p:nvSpPr>
        <p:spPr bwMode="auto">
          <a:xfrm>
            <a:off x="4540250"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25" name="Oval 470"/>
          <p:cNvSpPr>
            <a:spLocks noChangeAspect="1" noChangeArrowheads="1"/>
          </p:cNvSpPr>
          <p:nvPr/>
        </p:nvSpPr>
        <p:spPr bwMode="auto">
          <a:xfrm>
            <a:off x="496093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6" name="Oval 471"/>
          <p:cNvSpPr>
            <a:spLocks noChangeAspect="1" noChangeArrowheads="1"/>
          </p:cNvSpPr>
          <p:nvPr/>
        </p:nvSpPr>
        <p:spPr bwMode="auto">
          <a:xfrm>
            <a:off x="517048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7" name="Oval 472"/>
          <p:cNvSpPr>
            <a:spLocks noChangeAspect="1" noChangeArrowheads="1"/>
          </p:cNvSpPr>
          <p:nvPr/>
        </p:nvSpPr>
        <p:spPr bwMode="auto">
          <a:xfrm>
            <a:off x="559276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8" name="Oval 473"/>
          <p:cNvSpPr>
            <a:spLocks noChangeAspect="1" noChangeArrowheads="1"/>
          </p:cNvSpPr>
          <p:nvPr/>
        </p:nvSpPr>
        <p:spPr bwMode="auto">
          <a:xfrm>
            <a:off x="609758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29" name="Oval 474"/>
          <p:cNvSpPr>
            <a:spLocks noChangeAspect="1" noChangeArrowheads="1"/>
          </p:cNvSpPr>
          <p:nvPr/>
        </p:nvSpPr>
        <p:spPr bwMode="auto">
          <a:xfrm>
            <a:off x="636587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30" name="Oval 475"/>
          <p:cNvSpPr>
            <a:spLocks noChangeAspect="1" noChangeArrowheads="1"/>
          </p:cNvSpPr>
          <p:nvPr/>
        </p:nvSpPr>
        <p:spPr bwMode="auto">
          <a:xfrm>
            <a:off x="657542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31" name="Oval 476"/>
          <p:cNvSpPr>
            <a:spLocks noChangeAspect="1" noChangeArrowheads="1"/>
          </p:cNvSpPr>
          <p:nvPr/>
        </p:nvSpPr>
        <p:spPr bwMode="auto">
          <a:xfrm>
            <a:off x="2152650" y="4416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32" name="Oval 477"/>
          <p:cNvSpPr>
            <a:spLocks noChangeAspect="1" noChangeArrowheads="1"/>
          </p:cNvSpPr>
          <p:nvPr/>
        </p:nvSpPr>
        <p:spPr bwMode="auto">
          <a:xfrm>
            <a:off x="2505075" y="4416425"/>
            <a:ext cx="109538" cy="111125"/>
          </a:xfrm>
          <a:prstGeom prst="ellipse">
            <a:avLst/>
          </a:prstGeom>
          <a:solidFill>
            <a:srgbClr val="FFFFFF"/>
          </a:solidFill>
          <a:ln w="17463">
            <a:solidFill>
              <a:srgbClr val="000000"/>
            </a:solidFill>
            <a:round/>
            <a:headEnd/>
            <a:tailEnd/>
          </a:ln>
        </p:spPr>
        <p:txBody>
          <a:bodyPr/>
          <a:lstStyle/>
          <a:p>
            <a:endParaRPr lang="da-DK"/>
          </a:p>
        </p:txBody>
      </p:sp>
      <p:sp>
        <p:nvSpPr>
          <p:cNvPr id="23633" name="Oval 478"/>
          <p:cNvSpPr>
            <a:spLocks noChangeAspect="1" noChangeArrowheads="1"/>
          </p:cNvSpPr>
          <p:nvPr/>
        </p:nvSpPr>
        <p:spPr bwMode="auto">
          <a:xfrm>
            <a:off x="2644775" y="4416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634" name="Oval 479"/>
          <p:cNvSpPr>
            <a:spLocks noChangeAspect="1" noChangeArrowheads="1"/>
          </p:cNvSpPr>
          <p:nvPr/>
        </p:nvSpPr>
        <p:spPr bwMode="auto">
          <a:xfrm>
            <a:off x="327501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35" name="Oval 480"/>
          <p:cNvSpPr>
            <a:spLocks noChangeAspect="1" noChangeArrowheads="1"/>
          </p:cNvSpPr>
          <p:nvPr/>
        </p:nvSpPr>
        <p:spPr bwMode="auto">
          <a:xfrm>
            <a:off x="34163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36" name="Oval 481"/>
          <p:cNvSpPr>
            <a:spLocks noChangeAspect="1" noChangeArrowheads="1"/>
          </p:cNvSpPr>
          <p:nvPr/>
        </p:nvSpPr>
        <p:spPr bwMode="auto">
          <a:xfrm>
            <a:off x="35560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37" name="Oval 482"/>
          <p:cNvSpPr>
            <a:spLocks noChangeAspect="1" noChangeArrowheads="1"/>
          </p:cNvSpPr>
          <p:nvPr/>
        </p:nvSpPr>
        <p:spPr bwMode="auto">
          <a:xfrm>
            <a:off x="4257675"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38" name="Oval 483"/>
          <p:cNvSpPr>
            <a:spLocks noChangeAspect="1" noChangeArrowheads="1"/>
          </p:cNvSpPr>
          <p:nvPr/>
        </p:nvSpPr>
        <p:spPr bwMode="auto">
          <a:xfrm>
            <a:off x="47498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39" name="Oval 484"/>
          <p:cNvSpPr>
            <a:spLocks noChangeAspect="1" noChangeArrowheads="1"/>
          </p:cNvSpPr>
          <p:nvPr/>
        </p:nvSpPr>
        <p:spPr bwMode="auto">
          <a:xfrm>
            <a:off x="4960938"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40" name="Oval 485"/>
          <p:cNvSpPr>
            <a:spLocks noChangeAspect="1" noChangeArrowheads="1"/>
          </p:cNvSpPr>
          <p:nvPr/>
        </p:nvSpPr>
        <p:spPr bwMode="auto">
          <a:xfrm>
            <a:off x="6084888"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41" name="Oval 486"/>
          <p:cNvSpPr>
            <a:spLocks noChangeAspect="1" noChangeArrowheads="1"/>
          </p:cNvSpPr>
          <p:nvPr/>
        </p:nvSpPr>
        <p:spPr bwMode="auto">
          <a:xfrm>
            <a:off x="59436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42" name="Oval 487"/>
          <p:cNvSpPr>
            <a:spLocks noChangeAspect="1" noChangeArrowheads="1"/>
          </p:cNvSpPr>
          <p:nvPr/>
        </p:nvSpPr>
        <p:spPr bwMode="auto">
          <a:xfrm>
            <a:off x="573246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43" name="Oval 488"/>
          <p:cNvSpPr>
            <a:spLocks noChangeAspect="1" noChangeArrowheads="1"/>
          </p:cNvSpPr>
          <p:nvPr/>
        </p:nvSpPr>
        <p:spPr bwMode="auto">
          <a:xfrm>
            <a:off x="6645275"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644" name="Oval 489"/>
          <p:cNvSpPr>
            <a:spLocks noChangeAspect="1" noChangeArrowheads="1"/>
          </p:cNvSpPr>
          <p:nvPr/>
        </p:nvSpPr>
        <p:spPr bwMode="auto">
          <a:xfrm>
            <a:off x="685641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45" name="Oval 490"/>
          <p:cNvSpPr>
            <a:spLocks noChangeAspect="1" noChangeArrowheads="1"/>
          </p:cNvSpPr>
          <p:nvPr/>
        </p:nvSpPr>
        <p:spPr bwMode="auto">
          <a:xfrm>
            <a:off x="706596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646" name="Oval 491"/>
          <p:cNvSpPr>
            <a:spLocks noChangeAspect="1" noChangeArrowheads="1"/>
          </p:cNvSpPr>
          <p:nvPr/>
        </p:nvSpPr>
        <p:spPr bwMode="auto">
          <a:xfrm>
            <a:off x="643413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647" name="Oval 492"/>
          <p:cNvSpPr>
            <a:spLocks noChangeAspect="1" noChangeArrowheads="1"/>
          </p:cNvSpPr>
          <p:nvPr/>
        </p:nvSpPr>
        <p:spPr bwMode="auto">
          <a:xfrm>
            <a:off x="6296025" y="46942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3648" name="Oval 493"/>
          <p:cNvSpPr>
            <a:spLocks noChangeAspect="1" noChangeArrowheads="1"/>
          </p:cNvSpPr>
          <p:nvPr/>
        </p:nvSpPr>
        <p:spPr bwMode="auto">
          <a:xfrm>
            <a:off x="608488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649" name="Oval 494"/>
          <p:cNvSpPr>
            <a:spLocks noChangeAspect="1" noChangeArrowheads="1"/>
          </p:cNvSpPr>
          <p:nvPr/>
        </p:nvSpPr>
        <p:spPr bwMode="auto">
          <a:xfrm>
            <a:off x="580390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650" name="Oval 495"/>
          <p:cNvSpPr>
            <a:spLocks noChangeAspect="1" noChangeArrowheads="1"/>
          </p:cNvSpPr>
          <p:nvPr/>
        </p:nvSpPr>
        <p:spPr bwMode="auto">
          <a:xfrm>
            <a:off x="5675313" y="4694238"/>
            <a:ext cx="114300" cy="114300"/>
          </a:xfrm>
          <a:prstGeom prst="ellipse">
            <a:avLst/>
          </a:prstGeom>
          <a:solidFill>
            <a:srgbClr val="FFFFFF"/>
          </a:solidFill>
          <a:ln w="17463">
            <a:solidFill>
              <a:srgbClr val="000000"/>
            </a:solidFill>
            <a:round/>
            <a:headEnd/>
            <a:tailEnd/>
          </a:ln>
        </p:spPr>
        <p:txBody>
          <a:bodyPr/>
          <a:lstStyle/>
          <a:p>
            <a:endParaRPr lang="da-DK"/>
          </a:p>
        </p:txBody>
      </p:sp>
      <p:sp>
        <p:nvSpPr>
          <p:cNvPr id="23651" name="Oval 496"/>
          <p:cNvSpPr>
            <a:spLocks noChangeAspect="1" noChangeArrowheads="1"/>
          </p:cNvSpPr>
          <p:nvPr/>
        </p:nvSpPr>
        <p:spPr bwMode="auto">
          <a:xfrm>
            <a:off x="5537200"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52" name="Oval 497"/>
          <p:cNvSpPr>
            <a:spLocks noChangeAspect="1" noChangeArrowheads="1"/>
          </p:cNvSpPr>
          <p:nvPr/>
        </p:nvSpPr>
        <p:spPr bwMode="auto">
          <a:xfrm>
            <a:off x="503078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653" name="Oval 498"/>
          <p:cNvSpPr>
            <a:spLocks noChangeAspect="1" noChangeArrowheads="1"/>
          </p:cNvSpPr>
          <p:nvPr/>
        </p:nvSpPr>
        <p:spPr bwMode="auto">
          <a:xfrm>
            <a:off x="4679950"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54" name="Oval 499"/>
          <p:cNvSpPr>
            <a:spLocks noChangeAspect="1" noChangeArrowheads="1"/>
          </p:cNvSpPr>
          <p:nvPr/>
        </p:nvSpPr>
        <p:spPr bwMode="auto">
          <a:xfrm>
            <a:off x="4400550" y="46942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3655" name="Oval 500"/>
          <p:cNvSpPr>
            <a:spLocks noChangeAspect="1" noChangeArrowheads="1"/>
          </p:cNvSpPr>
          <p:nvPr/>
        </p:nvSpPr>
        <p:spPr bwMode="auto">
          <a:xfrm>
            <a:off x="4189413"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56" name="Oval 501"/>
          <p:cNvSpPr>
            <a:spLocks noChangeAspect="1" noChangeArrowheads="1"/>
          </p:cNvSpPr>
          <p:nvPr/>
        </p:nvSpPr>
        <p:spPr bwMode="auto">
          <a:xfrm>
            <a:off x="4048125"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57" name="Oval 502"/>
          <p:cNvSpPr>
            <a:spLocks noChangeAspect="1" noChangeArrowheads="1"/>
          </p:cNvSpPr>
          <p:nvPr/>
        </p:nvSpPr>
        <p:spPr bwMode="auto">
          <a:xfrm>
            <a:off x="376713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658" name="Oval 503"/>
          <p:cNvSpPr>
            <a:spLocks noChangeAspect="1" noChangeArrowheads="1"/>
          </p:cNvSpPr>
          <p:nvPr/>
        </p:nvSpPr>
        <p:spPr bwMode="auto">
          <a:xfrm>
            <a:off x="355600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659" name="Oval 504"/>
          <p:cNvSpPr>
            <a:spLocks noChangeAspect="1" noChangeArrowheads="1"/>
          </p:cNvSpPr>
          <p:nvPr/>
        </p:nvSpPr>
        <p:spPr bwMode="auto">
          <a:xfrm>
            <a:off x="334645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660" name="Oval 505"/>
          <p:cNvSpPr>
            <a:spLocks noChangeAspect="1" noChangeArrowheads="1"/>
          </p:cNvSpPr>
          <p:nvPr/>
        </p:nvSpPr>
        <p:spPr bwMode="auto">
          <a:xfrm>
            <a:off x="19415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3661" name="Oval 506"/>
          <p:cNvSpPr>
            <a:spLocks noChangeAspect="1" noChangeArrowheads="1"/>
          </p:cNvSpPr>
          <p:nvPr/>
        </p:nvSpPr>
        <p:spPr bwMode="auto">
          <a:xfrm>
            <a:off x="20812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3662" name="Oval 507"/>
          <p:cNvSpPr>
            <a:spLocks noChangeAspect="1" noChangeArrowheads="1"/>
          </p:cNvSpPr>
          <p:nvPr/>
        </p:nvSpPr>
        <p:spPr bwMode="auto">
          <a:xfrm>
            <a:off x="2222500"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23663" name="Oval 508"/>
          <p:cNvSpPr>
            <a:spLocks noChangeAspect="1" noChangeArrowheads="1"/>
          </p:cNvSpPr>
          <p:nvPr/>
        </p:nvSpPr>
        <p:spPr bwMode="auto">
          <a:xfrm>
            <a:off x="4835525"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664" name="Oval 509"/>
          <p:cNvSpPr>
            <a:spLocks noChangeAspect="1" noChangeArrowheads="1"/>
          </p:cNvSpPr>
          <p:nvPr/>
        </p:nvSpPr>
        <p:spPr bwMode="auto">
          <a:xfrm>
            <a:off x="2559050" y="4975225"/>
            <a:ext cx="114300" cy="112713"/>
          </a:xfrm>
          <a:prstGeom prst="ellipse">
            <a:avLst/>
          </a:prstGeom>
          <a:solidFill>
            <a:srgbClr val="FFFFFF"/>
          </a:solidFill>
          <a:ln w="17463">
            <a:solidFill>
              <a:srgbClr val="000000"/>
            </a:solidFill>
            <a:round/>
            <a:headEnd/>
            <a:tailEnd/>
          </a:ln>
        </p:spPr>
        <p:txBody>
          <a:bodyPr/>
          <a:lstStyle/>
          <a:p>
            <a:endParaRPr lang="da-DK"/>
          </a:p>
        </p:txBody>
      </p:sp>
      <p:sp>
        <p:nvSpPr>
          <p:cNvPr id="23665" name="Oval 510"/>
          <p:cNvSpPr>
            <a:spLocks noChangeAspect="1" noChangeArrowheads="1"/>
          </p:cNvSpPr>
          <p:nvPr/>
        </p:nvSpPr>
        <p:spPr bwMode="auto">
          <a:xfrm>
            <a:off x="2714625"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23666" name="Oval 511"/>
          <p:cNvSpPr>
            <a:spLocks noChangeAspect="1" noChangeArrowheads="1"/>
          </p:cNvSpPr>
          <p:nvPr/>
        </p:nvSpPr>
        <p:spPr bwMode="auto">
          <a:xfrm>
            <a:off x="2855913"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23667" name="Oval 512"/>
          <p:cNvSpPr>
            <a:spLocks noChangeAspect="1" noChangeArrowheads="1"/>
          </p:cNvSpPr>
          <p:nvPr/>
        </p:nvSpPr>
        <p:spPr bwMode="auto">
          <a:xfrm>
            <a:off x="34163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3668" name="Oval 513"/>
          <p:cNvSpPr>
            <a:spLocks noChangeAspect="1" noChangeArrowheads="1"/>
          </p:cNvSpPr>
          <p:nvPr/>
        </p:nvSpPr>
        <p:spPr bwMode="auto">
          <a:xfrm>
            <a:off x="35560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3669" name="Oval 514"/>
          <p:cNvSpPr>
            <a:spLocks noChangeAspect="1" noChangeArrowheads="1"/>
          </p:cNvSpPr>
          <p:nvPr/>
        </p:nvSpPr>
        <p:spPr bwMode="auto">
          <a:xfrm>
            <a:off x="55229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3670" name="Oval 515"/>
          <p:cNvSpPr>
            <a:spLocks noChangeAspect="1" noChangeArrowheads="1"/>
          </p:cNvSpPr>
          <p:nvPr/>
        </p:nvSpPr>
        <p:spPr bwMode="auto">
          <a:xfrm>
            <a:off x="58166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3671" name="Oval 516"/>
          <p:cNvSpPr>
            <a:spLocks noChangeAspect="1" noChangeArrowheads="1"/>
          </p:cNvSpPr>
          <p:nvPr/>
        </p:nvSpPr>
        <p:spPr bwMode="auto">
          <a:xfrm>
            <a:off x="601345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3672" name="Oval 517"/>
          <p:cNvSpPr>
            <a:spLocks noChangeAspect="1" noChangeArrowheads="1"/>
          </p:cNvSpPr>
          <p:nvPr/>
        </p:nvSpPr>
        <p:spPr bwMode="auto">
          <a:xfrm>
            <a:off x="6434138"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3673" name="Oval 518"/>
          <p:cNvSpPr>
            <a:spLocks noChangeAspect="1" noChangeArrowheads="1"/>
          </p:cNvSpPr>
          <p:nvPr/>
        </p:nvSpPr>
        <p:spPr bwMode="auto">
          <a:xfrm>
            <a:off x="68564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3674" name="Oval 519"/>
          <p:cNvSpPr>
            <a:spLocks noChangeAspect="1" noChangeArrowheads="1"/>
          </p:cNvSpPr>
          <p:nvPr/>
        </p:nvSpPr>
        <p:spPr bwMode="auto">
          <a:xfrm>
            <a:off x="6996113" y="4975225"/>
            <a:ext cx="114300" cy="112713"/>
          </a:xfrm>
          <a:prstGeom prst="ellipse">
            <a:avLst/>
          </a:prstGeom>
          <a:solidFill>
            <a:srgbClr val="FFFFFF"/>
          </a:solidFill>
          <a:ln w="17463">
            <a:solidFill>
              <a:srgbClr val="000000"/>
            </a:solidFill>
            <a:round/>
            <a:headEnd/>
            <a:tailEnd/>
          </a:ln>
        </p:spPr>
        <p:txBody>
          <a:bodyPr/>
          <a:lstStyle/>
          <a:p>
            <a:endParaRPr lang="da-DK"/>
          </a:p>
        </p:txBody>
      </p:sp>
      <p:sp>
        <p:nvSpPr>
          <p:cNvPr id="23675" name="Oval 520"/>
          <p:cNvSpPr>
            <a:spLocks noChangeAspect="1" noChangeArrowheads="1"/>
          </p:cNvSpPr>
          <p:nvPr/>
        </p:nvSpPr>
        <p:spPr bwMode="auto">
          <a:xfrm>
            <a:off x="71374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3676" name="Oval 521"/>
          <p:cNvSpPr>
            <a:spLocks noChangeAspect="1" noChangeArrowheads="1"/>
          </p:cNvSpPr>
          <p:nvPr/>
        </p:nvSpPr>
        <p:spPr bwMode="auto">
          <a:xfrm>
            <a:off x="227965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23677" name="Oval 522"/>
          <p:cNvSpPr>
            <a:spLocks noChangeAspect="1" noChangeArrowheads="1"/>
          </p:cNvSpPr>
          <p:nvPr/>
        </p:nvSpPr>
        <p:spPr bwMode="auto">
          <a:xfrm>
            <a:off x="2433638"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3678" name="Oval 523"/>
          <p:cNvSpPr>
            <a:spLocks noChangeAspect="1" noChangeArrowheads="1"/>
          </p:cNvSpPr>
          <p:nvPr/>
        </p:nvSpPr>
        <p:spPr bwMode="auto">
          <a:xfrm>
            <a:off x="2574925"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3679" name="Oval 524"/>
          <p:cNvSpPr>
            <a:spLocks noChangeAspect="1" noChangeArrowheads="1"/>
          </p:cNvSpPr>
          <p:nvPr/>
        </p:nvSpPr>
        <p:spPr bwMode="auto">
          <a:xfrm>
            <a:off x="2855913"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3680" name="Oval 525"/>
          <p:cNvSpPr>
            <a:spLocks noChangeAspect="1" noChangeArrowheads="1"/>
          </p:cNvSpPr>
          <p:nvPr/>
        </p:nvSpPr>
        <p:spPr bwMode="auto">
          <a:xfrm>
            <a:off x="306546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23681" name="Oval 526"/>
          <p:cNvSpPr>
            <a:spLocks noChangeAspect="1" noChangeArrowheads="1"/>
          </p:cNvSpPr>
          <p:nvPr/>
        </p:nvSpPr>
        <p:spPr bwMode="auto">
          <a:xfrm>
            <a:off x="334645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23682" name="Oval 527"/>
          <p:cNvSpPr>
            <a:spLocks noChangeAspect="1" noChangeArrowheads="1"/>
          </p:cNvSpPr>
          <p:nvPr/>
        </p:nvSpPr>
        <p:spPr bwMode="auto">
          <a:xfrm>
            <a:off x="4189413"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3683" name="Oval 528"/>
          <p:cNvSpPr>
            <a:spLocks noChangeAspect="1" noChangeArrowheads="1"/>
          </p:cNvSpPr>
          <p:nvPr/>
        </p:nvSpPr>
        <p:spPr bwMode="auto">
          <a:xfrm>
            <a:off x="4610100"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3684" name="Oval 529"/>
          <p:cNvSpPr>
            <a:spLocks noChangeAspect="1" noChangeArrowheads="1"/>
          </p:cNvSpPr>
          <p:nvPr/>
        </p:nvSpPr>
        <p:spPr bwMode="auto">
          <a:xfrm>
            <a:off x="4819650" y="5253038"/>
            <a:ext cx="114300" cy="112712"/>
          </a:xfrm>
          <a:prstGeom prst="ellipse">
            <a:avLst/>
          </a:prstGeom>
          <a:solidFill>
            <a:srgbClr val="FFFFFF"/>
          </a:solidFill>
          <a:ln w="17463">
            <a:solidFill>
              <a:srgbClr val="000000"/>
            </a:solidFill>
            <a:round/>
            <a:headEnd/>
            <a:tailEnd/>
          </a:ln>
        </p:spPr>
        <p:txBody>
          <a:bodyPr/>
          <a:lstStyle/>
          <a:p>
            <a:endParaRPr lang="da-DK"/>
          </a:p>
        </p:txBody>
      </p:sp>
      <p:sp>
        <p:nvSpPr>
          <p:cNvPr id="23685" name="Oval 530"/>
          <p:cNvSpPr>
            <a:spLocks noChangeAspect="1" noChangeArrowheads="1"/>
          </p:cNvSpPr>
          <p:nvPr/>
        </p:nvSpPr>
        <p:spPr bwMode="auto">
          <a:xfrm>
            <a:off x="552291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23686" name="Oval 531"/>
          <p:cNvSpPr>
            <a:spLocks noChangeAspect="1" noChangeArrowheads="1"/>
          </p:cNvSpPr>
          <p:nvPr/>
        </p:nvSpPr>
        <p:spPr bwMode="auto">
          <a:xfrm>
            <a:off x="566261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23687" name="Oval 532"/>
          <p:cNvSpPr>
            <a:spLocks noChangeAspect="1" noChangeArrowheads="1"/>
          </p:cNvSpPr>
          <p:nvPr/>
        </p:nvSpPr>
        <p:spPr bwMode="auto">
          <a:xfrm>
            <a:off x="580390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23688" name="Oval 533"/>
          <p:cNvSpPr>
            <a:spLocks noChangeAspect="1" noChangeArrowheads="1"/>
          </p:cNvSpPr>
          <p:nvPr/>
        </p:nvSpPr>
        <p:spPr bwMode="auto">
          <a:xfrm>
            <a:off x="6153150" y="5253038"/>
            <a:ext cx="114300" cy="112712"/>
          </a:xfrm>
          <a:prstGeom prst="ellipse">
            <a:avLst/>
          </a:prstGeom>
          <a:solidFill>
            <a:srgbClr val="FFFFFF"/>
          </a:solidFill>
          <a:ln w="17463">
            <a:solidFill>
              <a:srgbClr val="000000"/>
            </a:solidFill>
            <a:round/>
            <a:headEnd/>
            <a:tailEnd/>
          </a:ln>
        </p:spPr>
        <p:txBody>
          <a:bodyPr/>
          <a:lstStyle/>
          <a:p>
            <a:endParaRPr lang="da-DK"/>
          </a:p>
        </p:txBody>
      </p:sp>
      <p:sp>
        <p:nvSpPr>
          <p:cNvPr id="23689" name="Oval 534"/>
          <p:cNvSpPr>
            <a:spLocks noChangeAspect="1" noChangeArrowheads="1"/>
          </p:cNvSpPr>
          <p:nvPr/>
        </p:nvSpPr>
        <p:spPr bwMode="auto">
          <a:xfrm>
            <a:off x="6296025" y="5253038"/>
            <a:ext cx="109538" cy="112712"/>
          </a:xfrm>
          <a:prstGeom prst="ellipse">
            <a:avLst/>
          </a:prstGeom>
          <a:solidFill>
            <a:srgbClr val="FFFFFF"/>
          </a:solidFill>
          <a:ln w="17463">
            <a:solidFill>
              <a:srgbClr val="000000"/>
            </a:solidFill>
            <a:round/>
            <a:headEnd/>
            <a:tailEnd/>
          </a:ln>
        </p:spPr>
        <p:txBody>
          <a:bodyPr/>
          <a:lstStyle/>
          <a:p>
            <a:endParaRPr lang="da-DK"/>
          </a:p>
        </p:txBody>
      </p:sp>
      <p:sp>
        <p:nvSpPr>
          <p:cNvPr id="23690" name="Oval 535"/>
          <p:cNvSpPr>
            <a:spLocks noChangeAspect="1" noChangeArrowheads="1"/>
          </p:cNvSpPr>
          <p:nvPr/>
        </p:nvSpPr>
        <p:spPr bwMode="auto">
          <a:xfrm>
            <a:off x="6434138"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23691" name="Oval 536"/>
          <p:cNvSpPr>
            <a:spLocks noChangeAspect="1" noChangeArrowheads="1"/>
          </p:cNvSpPr>
          <p:nvPr/>
        </p:nvSpPr>
        <p:spPr bwMode="auto">
          <a:xfrm>
            <a:off x="2012950" y="55324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692" name="Oval 537"/>
          <p:cNvSpPr>
            <a:spLocks noChangeAspect="1" noChangeArrowheads="1"/>
          </p:cNvSpPr>
          <p:nvPr/>
        </p:nvSpPr>
        <p:spPr bwMode="auto">
          <a:xfrm>
            <a:off x="2222500"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93" name="Oval 538"/>
          <p:cNvSpPr>
            <a:spLocks noChangeAspect="1" noChangeArrowheads="1"/>
          </p:cNvSpPr>
          <p:nvPr/>
        </p:nvSpPr>
        <p:spPr bwMode="auto">
          <a:xfrm>
            <a:off x="2433638"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94" name="Oval 539"/>
          <p:cNvSpPr>
            <a:spLocks noChangeAspect="1" noChangeArrowheads="1"/>
          </p:cNvSpPr>
          <p:nvPr/>
        </p:nvSpPr>
        <p:spPr bwMode="auto">
          <a:xfrm>
            <a:off x="2855913"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95" name="Oval 540"/>
          <p:cNvSpPr>
            <a:spLocks noChangeAspect="1" noChangeArrowheads="1"/>
          </p:cNvSpPr>
          <p:nvPr/>
        </p:nvSpPr>
        <p:spPr bwMode="auto">
          <a:xfrm>
            <a:off x="3135313"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696" name="Oval 542"/>
          <p:cNvSpPr>
            <a:spLocks noChangeAspect="1" noChangeArrowheads="1"/>
          </p:cNvSpPr>
          <p:nvPr/>
        </p:nvSpPr>
        <p:spPr bwMode="auto">
          <a:xfrm>
            <a:off x="3908425"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97" name="Oval 543"/>
          <p:cNvSpPr>
            <a:spLocks noChangeAspect="1" noChangeArrowheads="1"/>
          </p:cNvSpPr>
          <p:nvPr/>
        </p:nvSpPr>
        <p:spPr bwMode="auto">
          <a:xfrm>
            <a:off x="4189413"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698" name="Oval 544"/>
          <p:cNvSpPr>
            <a:spLocks noChangeAspect="1" noChangeArrowheads="1"/>
          </p:cNvSpPr>
          <p:nvPr/>
        </p:nvSpPr>
        <p:spPr bwMode="auto">
          <a:xfrm>
            <a:off x="4400550" y="55324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3699" name="Oval 545"/>
          <p:cNvSpPr>
            <a:spLocks noChangeAspect="1" noChangeArrowheads="1"/>
          </p:cNvSpPr>
          <p:nvPr/>
        </p:nvSpPr>
        <p:spPr bwMode="auto">
          <a:xfrm>
            <a:off x="5030788"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700" name="Oval 546"/>
          <p:cNvSpPr>
            <a:spLocks noChangeAspect="1" noChangeArrowheads="1"/>
          </p:cNvSpPr>
          <p:nvPr/>
        </p:nvSpPr>
        <p:spPr bwMode="auto">
          <a:xfrm>
            <a:off x="5241925" y="55324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3701" name="Oval 547"/>
          <p:cNvSpPr>
            <a:spLocks noChangeAspect="1" noChangeArrowheads="1"/>
          </p:cNvSpPr>
          <p:nvPr/>
        </p:nvSpPr>
        <p:spPr bwMode="auto">
          <a:xfrm>
            <a:off x="5522913"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3702" name="Oval 548"/>
          <p:cNvSpPr>
            <a:spLocks noChangeAspect="1" noChangeArrowheads="1"/>
          </p:cNvSpPr>
          <p:nvPr/>
        </p:nvSpPr>
        <p:spPr bwMode="auto">
          <a:xfrm>
            <a:off x="6296025" y="55324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3703" name="Oval 549"/>
          <p:cNvSpPr>
            <a:spLocks noChangeAspect="1" noChangeArrowheads="1"/>
          </p:cNvSpPr>
          <p:nvPr/>
        </p:nvSpPr>
        <p:spPr bwMode="auto">
          <a:xfrm>
            <a:off x="6575425"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704" name="Oval 550"/>
          <p:cNvSpPr>
            <a:spLocks noChangeAspect="1" noChangeArrowheads="1"/>
          </p:cNvSpPr>
          <p:nvPr/>
        </p:nvSpPr>
        <p:spPr bwMode="auto">
          <a:xfrm>
            <a:off x="6027738"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3705" name="Oval 551"/>
          <p:cNvSpPr>
            <a:spLocks noChangeAspect="1" noChangeArrowheads="1"/>
          </p:cNvSpPr>
          <p:nvPr/>
        </p:nvSpPr>
        <p:spPr bwMode="auto">
          <a:xfrm>
            <a:off x="2012950"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06" name="Oval 552"/>
          <p:cNvSpPr>
            <a:spLocks noChangeAspect="1" noChangeArrowheads="1"/>
          </p:cNvSpPr>
          <p:nvPr/>
        </p:nvSpPr>
        <p:spPr bwMode="auto">
          <a:xfrm>
            <a:off x="2152650"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07" name="Oval 554"/>
          <p:cNvSpPr>
            <a:spLocks noChangeAspect="1" noChangeArrowheads="1"/>
          </p:cNvSpPr>
          <p:nvPr/>
        </p:nvSpPr>
        <p:spPr bwMode="auto">
          <a:xfrm>
            <a:off x="2293938"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08" name="Oval 555"/>
          <p:cNvSpPr>
            <a:spLocks noChangeAspect="1" noChangeArrowheads="1"/>
          </p:cNvSpPr>
          <p:nvPr/>
        </p:nvSpPr>
        <p:spPr bwMode="auto">
          <a:xfrm>
            <a:off x="30654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09" name="Oval 556"/>
          <p:cNvSpPr>
            <a:spLocks noChangeAspect="1" noChangeArrowheads="1"/>
          </p:cNvSpPr>
          <p:nvPr/>
        </p:nvSpPr>
        <p:spPr bwMode="auto">
          <a:xfrm>
            <a:off x="32051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10" name="Oval 557"/>
          <p:cNvSpPr>
            <a:spLocks noChangeAspect="1" noChangeArrowheads="1"/>
          </p:cNvSpPr>
          <p:nvPr/>
        </p:nvSpPr>
        <p:spPr bwMode="auto">
          <a:xfrm>
            <a:off x="271462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11" name="Oval 558"/>
          <p:cNvSpPr>
            <a:spLocks noChangeAspect="1" noChangeArrowheads="1"/>
          </p:cNvSpPr>
          <p:nvPr/>
        </p:nvSpPr>
        <p:spPr bwMode="auto">
          <a:xfrm>
            <a:off x="397827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12" name="Oval 559"/>
          <p:cNvSpPr>
            <a:spLocks noChangeAspect="1" noChangeArrowheads="1"/>
          </p:cNvSpPr>
          <p:nvPr/>
        </p:nvSpPr>
        <p:spPr bwMode="auto">
          <a:xfrm>
            <a:off x="411797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13" name="Oval 560"/>
          <p:cNvSpPr>
            <a:spLocks noChangeAspect="1" noChangeArrowheads="1"/>
          </p:cNvSpPr>
          <p:nvPr/>
        </p:nvSpPr>
        <p:spPr bwMode="auto">
          <a:xfrm>
            <a:off x="425767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14" name="Oval 561"/>
          <p:cNvSpPr>
            <a:spLocks noChangeAspect="1" noChangeArrowheads="1"/>
          </p:cNvSpPr>
          <p:nvPr/>
        </p:nvSpPr>
        <p:spPr bwMode="auto">
          <a:xfrm>
            <a:off x="524192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15" name="Oval 562"/>
          <p:cNvSpPr>
            <a:spLocks noChangeAspect="1" noChangeArrowheads="1"/>
          </p:cNvSpPr>
          <p:nvPr/>
        </p:nvSpPr>
        <p:spPr bwMode="auto">
          <a:xfrm>
            <a:off x="552291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16" name="Oval 563"/>
          <p:cNvSpPr>
            <a:spLocks noChangeAspect="1" noChangeArrowheads="1"/>
          </p:cNvSpPr>
          <p:nvPr/>
        </p:nvSpPr>
        <p:spPr bwMode="auto">
          <a:xfrm>
            <a:off x="5803900"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17" name="Oval 564"/>
          <p:cNvSpPr>
            <a:spLocks noChangeAspect="1" noChangeArrowheads="1"/>
          </p:cNvSpPr>
          <p:nvPr/>
        </p:nvSpPr>
        <p:spPr bwMode="auto">
          <a:xfrm>
            <a:off x="6434138"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18" name="Oval 565"/>
          <p:cNvSpPr>
            <a:spLocks noChangeAspect="1" noChangeArrowheads="1"/>
          </p:cNvSpPr>
          <p:nvPr/>
        </p:nvSpPr>
        <p:spPr bwMode="auto">
          <a:xfrm>
            <a:off x="664527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19" name="Oval 566"/>
          <p:cNvSpPr>
            <a:spLocks noChangeAspect="1" noChangeArrowheads="1"/>
          </p:cNvSpPr>
          <p:nvPr/>
        </p:nvSpPr>
        <p:spPr bwMode="auto">
          <a:xfrm>
            <a:off x="69262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20" name="Oval 567"/>
          <p:cNvSpPr>
            <a:spLocks noChangeAspect="1" noChangeArrowheads="1"/>
          </p:cNvSpPr>
          <p:nvPr/>
        </p:nvSpPr>
        <p:spPr bwMode="auto">
          <a:xfrm>
            <a:off x="5241925"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21" name="Oval 568"/>
          <p:cNvSpPr>
            <a:spLocks noChangeAspect="1" noChangeArrowheads="1"/>
          </p:cNvSpPr>
          <p:nvPr/>
        </p:nvSpPr>
        <p:spPr bwMode="auto">
          <a:xfrm>
            <a:off x="5100638"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22" name="Oval 569"/>
          <p:cNvSpPr>
            <a:spLocks noChangeAspect="1" noChangeArrowheads="1"/>
          </p:cNvSpPr>
          <p:nvPr/>
        </p:nvSpPr>
        <p:spPr bwMode="auto">
          <a:xfrm>
            <a:off x="4960938"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23" name="Oval 570"/>
          <p:cNvSpPr>
            <a:spLocks noChangeAspect="1" noChangeArrowheads="1"/>
          </p:cNvSpPr>
          <p:nvPr/>
        </p:nvSpPr>
        <p:spPr bwMode="auto">
          <a:xfrm>
            <a:off x="3978275"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24" name="Oval 571"/>
          <p:cNvSpPr>
            <a:spLocks noChangeAspect="1" noChangeArrowheads="1"/>
          </p:cNvSpPr>
          <p:nvPr/>
        </p:nvSpPr>
        <p:spPr bwMode="auto">
          <a:xfrm>
            <a:off x="41894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25" name="Oval 572"/>
          <p:cNvSpPr>
            <a:spLocks noChangeAspect="1" noChangeArrowheads="1"/>
          </p:cNvSpPr>
          <p:nvPr/>
        </p:nvSpPr>
        <p:spPr bwMode="auto">
          <a:xfrm>
            <a:off x="43291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26" name="Oval 573"/>
          <p:cNvSpPr>
            <a:spLocks noChangeAspect="1" noChangeArrowheads="1"/>
          </p:cNvSpPr>
          <p:nvPr/>
        </p:nvSpPr>
        <p:spPr bwMode="auto">
          <a:xfrm>
            <a:off x="3275013"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3727" name="Oval 574"/>
          <p:cNvSpPr>
            <a:spLocks noChangeAspect="1" noChangeArrowheads="1"/>
          </p:cNvSpPr>
          <p:nvPr/>
        </p:nvSpPr>
        <p:spPr bwMode="auto">
          <a:xfrm>
            <a:off x="3416300"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28" name="Oval 575"/>
          <p:cNvSpPr>
            <a:spLocks noChangeAspect="1" noChangeArrowheads="1"/>
          </p:cNvSpPr>
          <p:nvPr/>
        </p:nvSpPr>
        <p:spPr bwMode="auto">
          <a:xfrm>
            <a:off x="3556000"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29" name="Oval 576"/>
          <p:cNvSpPr>
            <a:spLocks noChangeAspect="1" noChangeArrowheads="1"/>
          </p:cNvSpPr>
          <p:nvPr/>
        </p:nvSpPr>
        <p:spPr bwMode="auto">
          <a:xfrm>
            <a:off x="2994025"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3730" name="Oval 577"/>
          <p:cNvSpPr>
            <a:spLocks noChangeAspect="1" noChangeArrowheads="1"/>
          </p:cNvSpPr>
          <p:nvPr/>
        </p:nvSpPr>
        <p:spPr bwMode="auto">
          <a:xfrm>
            <a:off x="28559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31" name="Oval 578"/>
          <p:cNvSpPr>
            <a:spLocks noChangeAspect="1" noChangeArrowheads="1"/>
          </p:cNvSpPr>
          <p:nvPr/>
        </p:nvSpPr>
        <p:spPr bwMode="auto">
          <a:xfrm>
            <a:off x="2714625"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32" name="Oval 579"/>
          <p:cNvSpPr>
            <a:spLocks noChangeAspect="1" noChangeArrowheads="1"/>
          </p:cNvSpPr>
          <p:nvPr/>
        </p:nvSpPr>
        <p:spPr bwMode="auto">
          <a:xfrm>
            <a:off x="2433638"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33" name="Oval 580"/>
          <p:cNvSpPr>
            <a:spLocks noChangeAspect="1" noChangeArrowheads="1"/>
          </p:cNvSpPr>
          <p:nvPr/>
        </p:nvSpPr>
        <p:spPr bwMode="auto">
          <a:xfrm>
            <a:off x="2222500"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3734" name="Oval 581"/>
          <p:cNvSpPr>
            <a:spLocks noChangeAspect="1" noChangeArrowheads="1"/>
          </p:cNvSpPr>
          <p:nvPr/>
        </p:nvSpPr>
        <p:spPr bwMode="auto">
          <a:xfrm>
            <a:off x="2012950" y="6092825"/>
            <a:ext cx="112713" cy="111125"/>
          </a:xfrm>
          <a:prstGeom prst="ellipse">
            <a:avLst/>
          </a:prstGeom>
          <a:solidFill>
            <a:srgbClr val="FFFFFF"/>
          </a:solidFill>
          <a:ln w="17463">
            <a:solidFill>
              <a:srgbClr val="000000"/>
            </a:solidFill>
            <a:round/>
            <a:headEnd/>
            <a:tailEnd/>
          </a:ln>
        </p:spPr>
        <p:txBody>
          <a:bodyPr/>
          <a:lstStyle/>
          <a:p>
            <a:endParaRPr lang="da-DK"/>
          </a:p>
        </p:txBody>
      </p:sp>
      <p:graphicFrame>
        <p:nvGraphicFramePr>
          <p:cNvPr id="547399" name="Object 583"/>
          <p:cNvGraphicFramePr>
            <a:graphicFrameLocks noChangeAspect="1"/>
          </p:cNvGraphicFramePr>
          <p:nvPr>
            <p:extLst>
              <p:ext uri="{D42A27DB-BD31-4B8C-83A1-F6EECF244321}">
                <p14:modId xmlns:p14="http://schemas.microsoft.com/office/powerpoint/2010/main" val="1537651654"/>
              </p:ext>
            </p:extLst>
          </p:nvPr>
        </p:nvGraphicFramePr>
        <p:xfrm>
          <a:off x="1895475" y="6313488"/>
          <a:ext cx="1244600" cy="538162"/>
        </p:xfrm>
        <a:graphic>
          <a:graphicData uri="http://schemas.openxmlformats.org/presentationml/2006/ole">
            <mc:AlternateContent xmlns:mc="http://schemas.openxmlformats.org/markup-compatibility/2006">
              <mc:Choice xmlns:v="urn:schemas-microsoft-com:vml" Requires="v">
                <p:oleObj spid="_x0000_s44589" name="Ligning" r:id="rId4" imgW="558558" imgH="241195" progId="Equation.3">
                  <p:embed/>
                </p:oleObj>
              </mc:Choice>
              <mc:Fallback>
                <p:oleObj name="Ligning" r:id="rId4" imgW="558558" imgH="241195" progId="Equation.3">
                  <p:embed/>
                  <p:pic>
                    <p:nvPicPr>
                      <p:cNvPr id="547399" name="Object 5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6313488"/>
                        <a:ext cx="1244600" cy="538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47400" name="Object 584"/>
          <p:cNvGraphicFramePr>
            <a:graphicFrameLocks noChangeAspect="1"/>
          </p:cNvGraphicFramePr>
          <p:nvPr>
            <p:extLst>
              <p:ext uri="{D42A27DB-BD31-4B8C-83A1-F6EECF244321}">
                <p14:modId xmlns:p14="http://schemas.microsoft.com/office/powerpoint/2010/main" val="2657187102"/>
              </p:ext>
            </p:extLst>
          </p:nvPr>
        </p:nvGraphicFramePr>
        <p:xfrm>
          <a:off x="1073150" y="4938713"/>
          <a:ext cx="509588" cy="423862"/>
        </p:xfrm>
        <a:graphic>
          <a:graphicData uri="http://schemas.openxmlformats.org/presentationml/2006/ole">
            <mc:AlternateContent xmlns:mc="http://schemas.openxmlformats.org/markup-compatibility/2006">
              <mc:Choice xmlns:v="urn:schemas-microsoft-com:vml" Requires="v">
                <p:oleObj spid="_x0000_s44590" name="Ligning" r:id="rId6" imgW="228600" imgH="190500" progId="Equation.3">
                  <p:embed/>
                </p:oleObj>
              </mc:Choice>
              <mc:Fallback>
                <p:oleObj name="Ligning" r:id="rId6" imgW="228600" imgH="190500" progId="Equation.3">
                  <p:embed/>
                  <p:pic>
                    <p:nvPicPr>
                      <p:cNvPr id="547400" name="Object 5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4938713"/>
                        <a:ext cx="509588" cy="4238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47401" name="AutoShape 585"/>
          <p:cNvSpPr>
            <a:spLocks/>
          </p:cNvSpPr>
          <p:nvPr/>
        </p:nvSpPr>
        <p:spPr bwMode="auto">
          <a:xfrm>
            <a:off x="1552575" y="4103688"/>
            <a:ext cx="203200" cy="2125662"/>
          </a:xfrm>
          <a:prstGeom prst="leftBrace">
            <a:avLst>
              <a:gd name="adj1" fmla="val 8717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sp>
        <p:nvSpPr>
          <p:cNvPr id="547402" name="AutoShape 586"/>
          <p:cNvSpPr>
            <a:spLocks/>
          </p:cNvSpPr>
          <p:nvPr/>
        </p:nvSpPr>
        <p:spPr bwMode="auto">
          <a:xfrm rot="5400000" flipH="1">
            <a:off x="4521994" y="5585619"/>
            <a:ext cx="146050" cy="1525588"/>
          </a:xfrm>
          <a:prstGeom prst="leftBrace">
            <a:avLst>
              <a:gd name="adj1" fmla="val 8704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sp>
        <p:nvSpPr>
          <p:cNvPr id="547403" name="AutoShape 587"/>
          <p:cNvSpPr>
            <a:spLocks/>
          </p:cNvSpPr>
          <p:nvPr/>
        </p:nvSpPr>
        <p:spPr bwMode="auto">
          <a:xfrm rot="16200000">
            <a:off x="2211387" y="6032501"/>
            <a:ext cx="117475" cy="539750"/>
          </a:xfrm>
          <a:prstGeom prst="leftBrace">
            <a:avLst>
              <a:gd name="adj1" fmla="val 38288"/>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graphicFrame>
        <p:nvGraphicFramePr>
          <p:cNvPr id="547405" name="Object 589"/>
          <p:cNvGraphicFramePr>
            <a:graphicFrameLocks noChangeAspect="1"/>
          </p:cNvGraphicFramePr>
          <p:nvPr>
            <p:extLst>
              <p:ext uri="{D42A27DB-BD31-4B8C-83A1-F6EECF244321}">
                <p14:modId xmlns:p14="http://schemas.microsoft.com/office/powerpoint/2010/main" val="2747877907"/>
              </p:ext>
            </p:extLst>
          </p:nvPr>
        </p:nvGraphicFramePr>
        <p:xfrm>
          <a:off x="4146550" y="6338888"/>
          <a:ext cx="792163" cy="595312"/>
        </p:xfrm>
        <a:graphic>
          <a:graphicData uri="http://schemas.openxmlformats.org/presentationml/2006/ole">
            <mc:AlternateContent xmlns:mc="http://schemas.openxmlformats.org/markup-compatibility/2006">
              <mc:Choice xmlns:v="urn:schemas-microsoft-com:vml" Requires="v">
                <p:oleObj spid="_x0000_s44591" name="Ligning" r:id="rId8" imgW="355292" imgH="266469" progId="Equation.3">
                  <p:embed/>
                </p:oleObj>
              </mc:Choice>
              <mc:Fallback>
                <p:oleObj name="Ligning" r:id="rId8" imgW="355292" imgH="266469" progId="Equation.3">
                  <p:embed/>
                  <p:pic>
                    <p:nvPicPr>
                      <p:cNvPr id="547405" name="Object 5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6550" y="6338888"/>
                        <a:ext cx="792163" cy="595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47406" name="Text Box 590"/>
          <p:cNvSpPr txBox="1">
            <a:spLocks noChangeArrowheads="1"/>
          </p:cNvSpPr>
          <p:nvPr/>
        </p:nvSpPr>
        <p:spPr bwMode="auto">
          <a:xfrm>
            <a:off x="4846638" y="6350000"/>
            <a:ext cx="1595309" cy="430887"/>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17463"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r>
              <a:rPr lang="zh-CN" altLang="en-US" i="0" dirty="0" smtClean="0"/>
              <a:t>个抽样元素</a:t>
            </a:r>
            <a:endParaRPr lang="en-US" i="0" dirty="0"/>
          </a:p>
        </p:txBody>
      </p:sp>
      <p:sp>
        <p:nvSpPr>
          <p:cNvPr id="547197" name="Oval 381"/>
          <p:cNvSpPr>
            <a:spLocks noChangeAspect="1" noChangeArrowheads="1"/>
          </p:cNvSpPr>
          <p:nvPr/>
        </p:nvSpPr>
        <p:spPr bwMode="auto">
          <a:xfrm>
            <a:off x="3697288" y="5532438"/>
            <a:ext cx="112712" cy="114300"/>
          </a:xfrm>
          <a:prstGeom prst="ellipse">
            <a:avLst/>
          </a:prstGeom>
          <a:solidFill>
            <a:schemeClr val="tx1"/>
          </a:solidFill>
          <a:ln w="17463">
            <a:solidFill>
              <a:schemeClr val="tx2"/>
            </a:solidFill>
            <a:round/>
            <a:headEnd/>
            <a:tailEnd/>
          </a:ln>
        </p:spPr>
        <p:txBody>
          <a:bodyPr/>
          <a:lstStyle/>
          <a:p>
            <a:endParaRPr lang="da-DK"/>
          </a:p>
        </p:txBody>
      </p:sp>
      <p:sp>
        <p:nvSpPr>
          <p:cNvPr id="547212" name="Oval 396"/>
          <p:cNvSpPr>
            <a:spLocks noChangeAspect="1" noChangeArrowheads="1"/>
          </p:cNvSpPr>
          <p:nvPr/>
        </p:nvSpPr>
        <p:spPr bwMode="auto">
          <a:xfrm>
            <a:off x="5381625" y="6092825"/>
            <a:ext cx="112713" cy="111125"/>
          </a:xfrm>
          <a:prstGeom prst="ellipse">
            <a:avLst/>
          </a:prstGeom>
          <a:solidFill>
            <a:schemeClr val="tx1"/>
          </a:solidFill>
          <a:ln w="17463">
            <a:solidFill>
              <a:schemeClr val="tx2"/>
            </a:solidFill>
            <a:round/>
            <a:headEnd/>
            <a:tailEnd/>
          </a:ln>
        </p:spPr>
        <p:txBody>
          <a:bodyPr/>
          <a:lstStyle/>
          <a:p>
            <a:endParaRPr lang="da-DK"/>
          </a:p>
        </p:txBody>
      </p:sp>
      <p:sp>
        <p:nvSpPr>
          <p:cNvPr id="23745" name="Oval 541"/>
          <p:cNvSpPr>
            <a:spLocks noChangeAspect="1" noChangeArrowheads="1"/>
          </p:cNvSpPr>
          <p:nvPr/>
        </p:nvSpPr>
        <p:spPr bwMode="auto">
          <a:xfrm>
            <a:off x="3416300" y="5532438"/>
            <a:ext cx="112713" cy="114300"/>
          </a:xfrm>
          <a:prstGeom prst="ellipse">
            <a:avLst/>
          </a:prstGeom>
          <a:solidFill>
            <a:schemeClr val="bg1"/>
          </a:solidFill>
          <a:ln w="17463">
            <a:solidFill>
              <a:srgbClr val="000000"/>
            </a:solidFill>
            <a:round/>
            <a:headEnd/>
            <a:tailEnd/>
          </a:ln>
        </p:spPr>
        <p:txBody>
          <a:bodyPr/>
          <a:lstStyle/>
          <a:p>
            <a:endParaRPr lang="da-DK"/>
          </a:p>
        </p:txBody>
      </p:sp>
      <p:graphicFrame>
        <p:nvGraphicFramePr>
          <p:cNvPr id="2" name="对象 1"/>
          <p:cNvGraphicFramePr>
            <a:graphicFrameLocks noChangeAspect="1"/>
          </p:cNvGraphicFramePr>
          <p:nvPr>
            <p:extLst>
              <p:ext uri="{D42A27DB-BD31-4B8C-83A1-F6EECF244321}">
                <p14:modId xmlns:p14="http://schemas.microsoft.com/office/powerpoint/2010/main" val="1290240981"/>
              </p:ext>
            </p:extLst>
          </p:nvPr>
        </p:nvGraphicFramePr>
        <p:xfrm>
          <a:off x="1160462" y="1328737"/>
          <a:ext cx="595313" cy="652463"/>
        </p:xfrm>
        <a:graphic>
          <a:graphicData uri="http://schemas.openxmlformats.org/presentationml/2006/ole">
            <mc:AlternateContent xmlns:mc="http://schemas.openxmlformats.org/markup-compatibility/2006">
              <mc:Choice xmlns:v="urn:schemas-microsoft-com:vml" Requires="v">
                <p:oleObj spid="_x0000_s44592" name="Ligning" r:id="rId10" imgW="266469" imgH="291847" progId="Equation.3">
                  <p:embed/>
                </p:oleObj>
              </mc:Choice>
              <mc:Fallback>
                <p:oleObj name="Ligning" r:id="rId10" imgW="266469" imgH="291847" progId="Equation.3">
                  <p:embed/>
                  <p:pic>
                    <p:nvPicPr>
                      <p:cNvPr id="2"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462" y="1328737"/>
                        <a:ext cx="595313" cy="652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39758499"/>
              </p:ext>
            </p:extLst>
          </p:nvPr>
        </p:nvGraphicFramePr>
        <p:xfrm>
          <a:off x="3973513" y="2292350"/>
          <a:ext cx="962025" cy="622300"/>
        </p:xfrm>
        <a:graphic>
          <a:graphicData uri="http://schemas.openxmlformats.org/presentationml/2006/ole">
            <mc:AlternateContent xmlns:mc="http://schemas.openxmlformats.org/markup-compatibility/2006">
              <mc:Choice xmlns:v="urn:schemas-microsoft-com:vml" Requires="v">
                <p:oleObj spid="_x0000_s44593" name="公式" r:id="rId12" imgW="431640" imgH="279360" progId="Equation.3">
                  <p:embed/>
                </p:oleObj>
              </mc:Choice>
              <mc:Fallback>
                <p:oleObj name="公式" r:id="rId12" imgW="431640" imgH="279360" progId="Equation.3">
                  <p:embed/>
                  <p:pic>
                    <p:nvPicPr>
                      <p:cNvPr id="3"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3513" y="2292350"/>
                        <a:ext cx="962025" cy="622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36017174"/>
              </p:ext>
            </p:extLst>
          </p:nvPr>
        </p:nvGraphicFramePr>
        <p:xfrm>
          <a:off x="2336006" y="2743200"/>
          <a:ext cx="706438" cy="538163"/>
        </p:xfrm>
        <a:graphic>
          <a:graphicData uri="http://schemas.openxmlformats.org/presentationml/2006/ole">
            <mc:AlternateContent xmlns:mc="http://schemas.openxmlformats.org/markup-compatibility/2006">
              <mc:Choice xmlns:v="urn:schemas-microsoft-com:vml" Requires="v">
                <p:oleObj spid="_x0000_s44594" name="Ligning" r:id="rId14" imgW="317225" imgH="241091" progId="Equation.3">
                  <p:embed/>
                </p:oleObj>
              </mc:Choice>
              <mc:Fallback>
                <p:oleObj name="Ligning" r:id="rId14" imgW="317225" imgH="241091" progId="Equation.3">
                  <p:embed/>
                  <p:pic>
                    <p:nvPicPr>
                      <p:cNvPr id="4"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6006" y="2743200"/>
                        <a:ext cx="706438"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86858696"/>
              </p:ext>
            </p:extLst>
          </p:nvPr>
        </p:nvGraphicFramePr>
        <p:xfrm>
          <a:off x="2696369" y="3290093"/>
          <a:ext cx="706437" cy="538163"/>
        </p:xfrm>
        <a:graphic>
          <a:graphicData uri="http://schemas.openxmlformats.org/presentationml/2006/ole">
            <mc:AlternateContent xmlns:mc="http://schemas.openxmlformats.org/markup-compatibility/2006">
              <mc:Choice xmlns:v="urn:schemas-microsoft-com:vml" Requires="v">
                <p:oleObj spid="_x0000_s44595" name="Ligning" r:id="rId16" imgW="317225" imgH="241091" progId="Equation.3">
                  <p:embed/>
                </p:oleObj>
              </mc:Choice>
              <mc:Fallback>
                <p:oleObj name="Ligning" r:id="rId16" imgW="317225" imgH="241091" progId="Equation.3">
                  <p:embed/>
                  <p:pic>
                    <p:nvPicPr>
                      <p:cNvPr id="5" name="对象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96369" y="3290093"/>
                        <a:ext cx="706437"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69803029"/>
              </p:ext>
            </p:extLst>
          </p:nvPr>
        </p:nvGraphicFramePr>
        <p:xfrm>
          <a:off x="4637088" y="3245644"/>
          <a:ext cx="450850" cy="593725"/>
        </p:xfrm>
        <a:graphic>
          <a:graphicData uri="http://schemas.openxmlformats.org/presentationml/2006/ole">
            <mc:AlternateContent xmlns:mc="http://schemas.openxmlformats.org/markup-compatibility/2006">
              <mc:Choice xmlns:v="urn:schemas-microsoft-com:vml" Requires="v">
                <p:oleObj spid="_x0000_s44596" name="Ligning" r:id="rId17" imgW="203024" imgH="266469" progId="Equation.3">
                  <p:embed/>
                </p:oleObj>
              </mc:Choice>
              <mc:Fallback>
                <p:oleObj name="Ligning" r:id="rId17" imgW="203024" imgH="266469" progId="Equation.3">
                  <p:embed/>
                  <p:pic>
                    <p:nvPicPr>
                      <p:cNvPr id="6" name="对象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37088" y="3245644"/>
                        <a:ext cx="450850" cy="593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42"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 </a:t>
            </a:r>
            <a:r>
              <a:rPr kumimoji="1" lang="zh-CN" altLang="en-US" dirty="0" smtClean="0"/>
              <a:t>分割</a:t>
            </a:r>
            <a:endParaRPr kumimoji="1" lang="zh-CN" altLang="en-US" dirty="0"/>
          </a:p>
        </p:txBody>
      </p:sp>
    </p:spTree>
    <p:extLst>
      <p:ext uri="{BB962C8B-B14F-4D97-AF65-F5344CB8AC3E}">
        <p14:creationId xmlns:p14="http://schemas.microsoft.com/office/powerpoint/2010/main" val="2750353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7400"/>
                                        </p:tgtEl>
                                        <p:attrNameLst>
                                          <p:attrName>style.visibility</p:attrName>
                                        </p:attrNameLst>
                                      </p:cBhvr>
                                      <p:to>
                                        <p:strVal val="visible"/>
                                      </p:to>
                                    </p:set>
                                    <p:animEffect transition="in" filter="fade">
                                      <p:cBhvr>
                                        <p:cTn id="7" dur="10"/>
                                        <p:tgtEl>
                                          <p:spTgt spid="547400"/>
                                        </p:tgtEl>
                                      </p:cBhvr>
                                    </p:animEffect>
                                  </p:childTnLst>
                                </p:cTn>
                              </p:par>
                              <p:par>
                                <p:cTn id="8" presetID="3" presetClass="emph" presetSubtype="2" fill="hold" nodeType="withEffect">
                                  <p:stCondLst>
                                    <p:cond delay="0"/>
                                  </p:stCondLst>
                                  <p:childTnLst>
                                    <p:animClr clrSpc="rgb" dir="cw">
                                      <p:cBhvr override="childStyle">
                                        <p:cTn id="9" dur="10" fill="hold"/>
                                        <p:tgtEl>
                                          <p:spTgt spid="23558">
                                            <p:txEl>
                                              <p:pRg st="1" end="1"/>
                                            </p:txEl>
                                          </p:spTgt>
                                        </p:tgtEl>
                                        <p:attrNameLst>
                                          <p:attrName>style.color</p:attrName>
                                        </p:attrNameLst>
                                      </p:cBhvr>
                                      <p:to>
                                        <a:schemeClr val="hlink"/>
                                      </p:to>
                                    </p:animClr>
                                  </p:childTnLst>
                                  <p:subTnLst>
                                    <p:animClr clrSpc="rgb" dir="cw">
                                      <p:cBhvr override="childStyle">
                                        <p:cTn dur="1" fill="hold" display="0" masterRel="nextClick" afterEffect="1"/>
                                        <p:tgtEl>
                                          <p:spTgt spid="23558">
                                            <p:txEl>
                                              <p:pRg st="1" end="1"/>
                                            </p:txEl>
                                          </p:spTgt>
                                        </p:tgtEl>
                                        <p:attrNameLst>
                                          <p:attrName>ppt_c</p:attrName>
                                        </p:attrNameLst>
                                      </p:cBhvr>
                                      <p:to>
                                        <a:schemeClr val="tx1"/>
                                      </p:to>
                                    </p:animClr>
                                  </p:subTnLst>
                                </p:cTn>
                              </p:par>
                              <p:par>
                                <p:cTn id="10" presetID="10" presetClass="entr" presetSubtype="0" fill="hold" grpId="0" nodeType="withEffect">
                                  <p:stCondLst>
                                    <p:cond delay="0"/>
                                  </p:stCondLst>
                                  <p:childTnLst>
                                    <p:set>
                                      <p:cBhvr>
                                        <p:cTn id="11" dur="1" fill="hold">
                                          <p:stCondLst>
                                            <p:cond delay="0"/>
                                          </p:stCondLst>
                                        </p:cTn>
                                        <p:tgtEl>
                                          <p:spTgt spid="547401"/>
                                        </p:tgtEl>
                                        <p:attrNameLst>
                                          <p:attrName>style.visibility</p:attrName>
                                        </p:attrNameLst>
                                      </p:cBhvr>
                                      <p:to>
                                        <p:strVal val="visible"/>
                                      </p:to>
                                    </p:set>
                                    <p:animEffect transition="in" filter="fade">
                                      <p:cBhvr>
                                        <p:cTn id="12" dur="10"/>
                                        <p:tgtEl>
                                          <p:spTgt spid="547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nodeType="clickEffect">
                                  <p:stCondLst>
                                    <p:cond delay="0"/>
                                  </p:stCondLst>
                                  <p:childTnLst>
                                    <p:animClr clrSpc="rgb" dir="cw">
                                      <p:cBhvr override="childStyle">
                                        <p:cTn id="16" dur="10" fill="hold"/>
                                        <p:tgtEl>
                                          <p:spTgt spid="23558">
                                            <p:txEl>
                                              <p:pRg st="2" end="2"/>
                                            </p:txEl>
                                          </p:spTgt>
                                        </p:tgtEl>
                                        <p:attrNameLst>
                                          <p:attrName>style.color</p:attrName>
                                        </p:attrNameLst>
                                      </p:cBhvr>
                                      <p:to>
                                        <a:schemeClr val="hlink"/>
                                      </p:to>
                                    </p:animClr>
                                  </p:childTnLst>
                                  <p:subTnLst>
                                    <p:animClr clrSpc="rgb" dir="cw">
                                      <p:cBhvr override="childStyle">
                                        <p:cTn dur="1" fill="hold" display="0" masterRel="nextClick" afterEffect="1"/>
                                        <p:tgtEl>
                                          <p:spTgt spid="23558">
                                            <p:txEl>
                                              <p:pRg st="2" end="2"/>
                                            </p:txEl>
                                          </p:spTgt>
                                        </p:tgtEl>
                                        <p:attrNameLst>
                                          <p:attrName>ppt_c</p:attrName>
                                        </p:attrNameLst>
                                      </p:cBhvr>
                                      <p:to>
                                        <a:schemeClr val="tx1"/>
                                      </p:to>
                                    </p:animClr>
                                  </p:subTnLst>
                                </p:cTn>
                              </p:par>
                              <p:par>
                                <p:cTn id="17" presetID="10" presetClass="entr" presetSubtype="0" fill="hold" grpId="0" nodeType="withEffect">
                                  <p:stCondLst>
                                    <p:cond delay="0"/>
                                  </p:stCondLst>
                                  <p:childTnLst>
                                    <p:set>
                                      <p:cBhvr>
                                        <p:cTn id="18" dur="1" fill="hold">
                                          <p:stCondLst>
                                            <p:cond delay="0"/>
                                          </p:stCondLst>
                                        </p:cTn>
                                        <p:tgtEl>
                                          <p:spTgt spid="547403"/>
                                        </p:tgtEl>
                                        <p:attrNameLst>
                                          <p:attrName>style.visibility</p:attrName>
                                        </p:attrNameLst>
                                      </p:cBhvr>
                                      <p:to>
                                        <p:strVal val="visible"/>
                                      </p:to>
                                    </p:set>
                                    <p:animEffect transition="in" filter="fade">
                                      <p:cBhvr>
                                        <p:cTn id="19" dur="10"/>
                                        <p:tgtEl>
                                          <p:spTgt spid="547403"/>
                                        </p:tgtEl>
                                      </p:cBhvr>
                                    </p:animEffect>
                                  </p:childTnLst>
                                </p:cTn>
                              </p:par>
                              <p:par>
                                <p:cTn id="20" presetID="10" presetClass="entr" presetSubtype="0" fill="hold" nodeType="withEffect">
                                  <p:stCondLst>
                                    <p:cond delay="0"/>
                                  </p:stCondLst>
                                  <p:childTnLst>
                                    <p:set>
                                      <p:cBhvr>
                                        <p:cTn id="21" dur="1" fill="hold">
                                          <p:stCondLst>
                                            <p:cond delay="0"/>
                                          </p:stCondLst>
                                        </p:cTn>
                                        <p:tgtEl>
                                          <p:spTgt spid="547399"/>
                                        </p:tgtEl>
                                        <p:attrNameLst>
                                          <p:attrName>style.visibility</p:attrName>
                                        </p:attrNameLst>
                                      </p:cBhvr>
                                      <p:to>
                                        <p:strVal val="visible"/>
                                      </p:to>
                                    </p:set>
                                    <p:animEffect transition="in" filter="fade">
                                      <p:cBhvr>
                                        <p:cTn id="22" dur="10"/>
                                        <p:tgtEl>
                                          <p:spTgt spid="5473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mph" presetSubtype="2" fill="hold" nodeType="clickEffect">
                                  <p:stCondLst>
                                    <p:cond delay="0"/>
                                  </p:stCondLst>
                                  <p:childTnLst>
                                    <p:animClr clrSpc="rgb" dir="cw">
                                      <p:cBhvr>
                                        <p:cTn id="26" dur="10" fill="hold"/>
                                        <p:tgtEl>
                                          <p:spTgt spid="547197"/>
                                        </p:tgtEl>
                                        <p:attrNameLst>
                                          <p:attrName>fillcolor</p:attrName>
                                        </p:attrNameLst>
                                      </p:cBhvr>
                                      <p:to>
                                        <a:srgbClr val="FF0000"/>
                                      </p:to>
                                    </p:animClr>
                                    <p:set>
                                      <p:cBhvr>
                                        <p:cTn id="27" dur="10" fill="hold"/>
                                        <p:tgtEl>
                                          <p:spTgt spid="547197"/>
                                        </p:tgtEl>
                                        <p:attrNameLst>
                                          <p:attrName>fill.type</p:attrName>
                                        </p:attrNameLst>
                                      </p:cBhvr>
                                      <p:to>
                                        <p:strVal val="solid"/>
                                      </p:to>
                                    </p:set>
                                    <p:set>
                                      <p:cBhvr>
                                        <p:cTn id="28" dur="10" fill="hold"/>
                                        <p:tgtEl>
                                          <p:spTgt spid="547197"/>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10" fill="hold"/>
                                        <p:tgtEl>
                                          <p:spTgt spid="547212"/>
                                        </p:tgtEl>
                                        <p:attrNameLst>
                                          <p:attrName>fillcolor</p:attrName>
                                        </p:attrNameLst>
                                      </p:cBhvr>
                                      <p:to>
                                        <a:srgbClr val="FF0000"/>
                                      </p:to>
                                    </p:animClr>
                                    <p:set>
                                      <p:cBhvr>
                                        <p:cTn id="31" dur="10" fill="hold"/>
                                        <p:tgtEl>
                                          <p:spTgt spid="547212"/>
                                        </p:tgtEl>
                                        <p:attrNameLst>
                                          <p:attrName>fill.type</p:attrName>
                                        </p:attrNameLst>
                                      </p:cBhvr>
                                      <p:to>
                                        <p:strVal val="solid"/>
                                      </p:to>
                                    </p:set>
                                    <p:set>
                                      <p:cBhvr>
                                        <p:cTn id="32" dur="10" fill="hold"/>
                                        <p:tgtEl>
                                          <p:spTgt spid="5472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9"/>
                                          </p:stCondLst>
                                        </p:cTn>
                                        <p:tgtEl>
                                          <p:spTgt spid="5474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9"/>
                                          </p:stCondLst>
                                        </p:cTn>
                                        <p:tgtEl>
                                          <p:spTgt spid="5474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547402"/>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547413"/>
                                        </p:tgtEl>
                                        <p:attrNameLst>
                                          <p:attrName>style.visibility</p:attrName>
                                        </p:attrNameLst>
                                      </p:cBhvr>
                                      <p:to>
                                        <p:strVal val="visible"/>
                                      </p:to>
                                    </p:set>
                                    <p:animEffect transition="in" filter="fade">
                                      <p:cBhvr>
                                        <p:cTn id="41" dur="10"/>
                                        <p:tgtEl>
                                          <p:spTgt spid="547413"/>
                                        </p:tgtEl>
                                      </p:cBhvr>
                                    </p:animEffect>
                                  </p:childTnLst>
                                </p:cTn>
                              </p:par>
                              <p:par>
                                <p:cTn id="42" presetID="10" presetClass="entr" presetSubtype="0" fill="hold" nodeType="withEffect">
                                  <p:stCondLst>
                                    <p:cond delay="0"/>
                                  </p:stCondLst>
                                  <p:childTnLst>
                                    <p:set>
                                      <p:cBhvr>
                                        <p:cTn id="43" dur="1" fill="hold">
                                          <p:stCondLst>
                                            <p:cond delay="0"/>
                                          </p:stCondLst>
                                        </p:cTn>
                                        <p:tgtEl>
                                          <p:spTgt spid="547412"/>
                                        </p:tgtEl>
                                        <p:attrNameLst>
                                          <p:attrName>style.visibility</p:attrName>
                                        </p:attrNameLst>
                                      </p:cBhvr>
                                      <p:to>
                                        <p:strVal val="visible"/>
                                      </p:to>
                                    </p:set>
                                    <p:animEffect transition="in" filter="fade">
                                      <p:cBhvr>
                                        <p:cTn id="44" dur="10"/>
                                        <p:tgtEl>
                                          <p:spTgt spid="547412"/>
                                        </p:tgtEl>
                                      </p:cBhvr>
                                    </p:animEffect>
                                  </p:childTnLst>
                                </p:cTn>
                              </p:par>
                              <p:par>
                                <p:cTn id="45" presetID="3" presetClass="emph" presetSubtype="2" fill="hold" nodeType="withEffect">
                                  <p:stCondLst>
                                    <p:cond delay="0"/>
                                  </p:stCondLst>
                                  <p:childTnLst>
                                    <p:animClr clrSpc="rgb" dir="cw">
                                      <p:cBhvr override="childStyle">
                                        <p:cTn id="46" dur="10" fill="hold"/>
                                        <p:tgtEl>
                                          <p:spTgt spid="23558">
                                            <p:txEl>
                                              <p:pRg st="4" end="4"/>
                                            </p:txEl>
                                          </p:spTgt>
                                        </p:tgtEl>
                                        <p:attrNameLst>
                                          <p:attrName>style.color</p:attrName>
                                        </p:attrNameLst>
                                      </p:cBhvr>
                                      <p:to>
                                        <a:schemeClr val="hlink"/>
                                      </p:to>
                                    </p:animClr>
                                  </p:childTnLst>
                                  <p:subTnLst>
                                    <p:animClr clrSpc="rgb" dir="cw">
                                      <p:cBhvr override="childStyle">
                                        <p:cTn dur="1" fill="hold" display="0" masterRel="nextClick" afterEffect="1"/>
                                        <p:tgtEl>
                                          <p:spTgt spid="23558">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401" grpId="0" animBg="1"/>
      <p:bldP spid="547402" grpId="0" animBg="1"/>
      <p:bldP spid="547403" grpId="0" animBg="1"/>
      <p:bldP spid="5474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idx="1"/>
          </p:nvPr>
        </p:nvSpPr>
        <p:spPr>
          <a:xfrm>
            <a:off x="533400" y="1252538"/>
            <a:ext cx="8077200" cy="4953000"/>
          </a:xfrm>
        </p:spPr>
        <p:txBody>
          <a:bodyPr>
            <a:normAutofit/>
          </a:bodyPr>
          <a:lstStyle/>
          <a:p>
            <a:pPr marL="227013" lvl="1">
              <a:buFontTx/>
              <a:buChar char="•"/>
            </a:pPr>
            <a:r>
              <a:rPr lang="zh-CN" altLang="zh-CN" sz="2400" dirty="0" smtClean="0"/>
              <a:t>R</a:t>
            </a:r>
            <a:r>
              <a:rPr lang="zh-CN" altLang="en-US" sz="2400" dirty="0" smtClean="0"/>
              <a:t>为两个</a:t>
            </a:r>
            <a:r>
              <a:rPr lang="zh-CN" altLang="zh-CN" sz="2400" dirty="0" smtClean="0"/>
              <a:t>连续的分</a:t>
            </a:r>
            <a:r>
              <a:rPr lang="zh-CN" altLang="en-US" sz="2400" dirty="0" smtClean="0"/>
              <a:t>割</a:t>
            </a:r>
            <a:r>
              <a:rPr lang="zh-CN" altLang="zh-CN" sz="2400" dirty="0" smtClean="0"/>
              <a:t>元素</a:t>
            </a:r>
            <a:r>
              <a:rPr lang="zh-CN" altLang="en-US" sz="2400" dirty="0" smtClean="0"/>
              <a:t>中间的数据</a:t>
            </a:r>
            <a:endParaRPr lang="en-US" altLang="zh-CN" sz="2400" dirty="0" smtClean="0"/>
          </a:p>
          <a:p>
            <a:pPr marL="227013" lvl="1" eaLnBrk="1" hangingPunct="1">
              <a:buFontTx/>
              <a:buChar char="•"/>
            </a:pPr>
            <a:r>
              <a:rPr lang="en-US" altLang="zh-CN" sz="2400" i="1" dirty="0" smtClean="0"/>
              <a:t>R</a:t>
            </a:r>
            <a:r>
              <a:rPr lang="zh-CN" altLang="en-US" sz="2400" dirty="0" smtClean="0"/>
              <a:t>中的抽样个数</a:t>
            </a:r>
            <a:r>
              <a:rPr lang="en-US" altLang="zh-CN" sz="2400" dirty="0" smtClean="0"/>
              <a:t>:</a:t>
            </a:r>
            <a:endParaRPr lang="en-US" altLang="zh-CN" sz="2400" dirty="0"/>
          </a:p>
          <a:p>
            <a:pPr marL="227013" lvl="1" eaLnBrk="1" hangingPunct="1">
              <a:buFontTx/>
              <a:buChar char="•"/>
            </a:pPr>
            <a:r>
              <a:rPr lang="en-US" sz="2400" i="1" dirty="0" smtClean="0"/>
              <a:t>R</a:t>
            </a:r>
            <a:r>
              <a:rPr lang="zh-CN" altLang="en-US" sz="2400" dirty="0" smtClean="0"/>
              <a:t>中抽样元素间的元素个数</a:t>
            </a:r>
            <a:r>
              <a:rPr lang="en-US" altLang="zh-CN" sz="2400" dirty="0" smtClean="0"/>
              <a:t>:</a:t>
            </a:r>
            <a:endParaRPr lang="en-US" altLang="zh-CN" sz="2400" dirty="0"/>
          </a:p>
          <a:p>
            <a:pPr marL="227013" lvl="1" eaLnBrk="1" hangingPunct="1">
              <a:buFontTx/>
              <a:buChar char="•"/>
            </a:pPr>
            <a:r>
              <a:rPr lang="en-US" sz="2400" i="1" dirty="0" smtClean="0"/>
              <a:t>R</a:t>
            </a:r>
            <a:r>
              <a:rPr lang="en-US" sz="2400" dirty="0" smtClean="0"/>
              <a:t> </a:t>
            </a:r>
            <a:r>
              <a:rPr lang="zh-CN" altLang="en-US" sz="2400" dirty="0" smtClean="0"/>
              <a:t>中抽样元素和</a:t>
            </a:r>
            <a:r>
              <a:rPr lang="en-US" sz="2400" i="1" dirty="0" smtClean="0"/>
              <a:t>R</a:t>
            </a:r>
            <a:r>
              <a:rPr lang="zh-CN" altLang="en-US" sz="2400" dirty="0" smtClean="0"/>
              <a:t>外抽样元素间的元素个数</a:t>
            </a:r>
            <a:r>
              <a:rPr lang="en-US" sz="2400" dirty="0" smtClean="0"/>
              <a:t>:</a:t>
            </a:r>
          </a:p>
          <a:p>
            <a:pPr lvl="1" eaLnBrk="1" hangingPunct="1">
              <a:buFontTx/>
              <a:buNone/>
            </a:pPr>
            <a:r>
              <a:rPr lang="en-US" sz="2400" dirty="0" smtClean="0">
                <a:sym typeface="Symbol" pitchFamily="18" charset="2"/>
              </a:rPr>
              <a:t> </a:t>
            </a:r>
          </a:p>
        </p:txBody>
      </p:sp>
      <p:sp>
        <p:nvSpPr>
          <p:cNvPr id="24583" name="AutoShape 4"/>
          <p:cNvSpPr>
            <a:spLocks noChangeAspect="1" noChangeArrowheads="1" noTextEdit="1"/>
          </p:cNvSpPr>
          <p:nvPr/>
        </p:nvSpPr>
        <p:spPr bwMode="auto">
          <a:xfrm>
            <a:off x="1776413" y="3762375"/>
            <a:ext cx="5638800" cy="281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4584" name="Oval 5"/>
          <p:cNvSpPr>
            <a:spLocks noChangeAspect="1" noChangeArrowheads="1"/>
          </p:cNvSpPr>
          <p:nvPr/>
        </p:nvSpPr>
        <p:spPr bwMode="auto">
          <a:xfrm>
            <a:off x="1871663" y="41370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4585" name="Oval 6"/>
          <p:cNvSpPr>
            <a:spLocks noChangeAspect="1" noChangeArrowheads="1"/>
          </p:cNvSpPr>
          <p:nvPr/>
        </p:nvSpPr>
        <p:spPr bwMode="auto">
          <a:xfrm>
            <a:off x="2574925" y="41370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4586" name="Oval 9"/>
          <p:cNvSpPr>
            <a:spLocks noChangeAspect="1" noChangeArrowheads="1"/>
          </p:cNvSpPr>
          <p:nvPr/>
        </p:nvSpPr>
        <p:spPr bwMode="auto">
          <a:xfrm>
            <a:off x="58039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4587" name="Oval 10"/>
          <p:cNvSpPr>
            <a:spLocks noChangeAspect="1" noChangeArrowheads="1"/>
          </p:cNvSpPr>
          <p:nvPr/>
        </p:nvSpPr>
        <p:spPr bwMode="auto">
          <a:xfrm>
            <a:off x="71374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4588" name="Oval 11"/>
          <p:cNvSpPr>
            <a:spLocks noChangeAspect="1" noChangeArrowheads="1"/>
          </p:cNvSpPr>
          <p:nvPr/>
        </p:nvSpPr>
        <p:spPr bwMode="auto">
          <a:xfrm>
            <a:off x="1998663"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4589" name="Oval 12"/>
          <p:cNvSpPr>
            <a:spLocks noChangeAspect="1" noChangeArrowheads="1"/>
          </p:cNvSpPr>
          <p:nvPr/>
        </p:nvSpPr>
        <p:spPr bwMode="auto">
          <a:xfrm>
            <a:off x="3135313"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4590" name="Oval 15"/>
          <p:cNvSpPr>
            <a:spLocks noChangeAspect="1" noChangeArrowheads="1"/>
          </p:cNvSpPr>
          <p:nvPr/>
        </p:nvSpPr>
        <p:spPr bwMode="auto">
          <a:xfrm>
            <a:off x="6296025" y="4416425"/>
            <a:ext cx="109538" cy="111125"/>
          </a:xfrm>
          <a:prstGeom prst="ellipse">
            <a:avLst/>
          </a:prstGeom>
          <a:solidFill>
            <a:srgbClr val="000000"/>
          </a:solidFill>
          <a:ln w="17463">
            <a:solidFill>
              <a:srgbClr val="000000"/>
            </a:solidFill>
            <a:round/>
            <a:headEnd/>
            <a:tailEnd/>
          </a:ln>
        </p:spPr>
        <p:txBody>
          <a:bodyPr/>
          <a:lstStyle/>
          <a:p>
            <a:endParaRPr lang="da-DK"/>
          </a:p>
        </p:txBody>
      </p:sp>
      <p:sp>
        <p:nvSpPr>
          <p:cNvPr id="24591" name="Oval 16"/>
          <p:cNvSpPr>
            <a:spLocks noChangeAspect="1" noChangeArrowheads="1"/>
          </p:cNvSpPr>
          <p:nvPr/>
        </p:nvSpPr>
        <p:spPr bwMode="auto">
          <a:xfrm>
            <a:off x="7207250" y="44164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4592" name="Oval 17"/>
          <p:cNvSpPr>
            <a:spLocks noChangeAspect="1" noChangeArrowheads="1"/>
          </p:cNvSpPr>
          <p:nvPr/>
        </p:nvSpPr>
        <p:spPr bwMode="auto">
          <a:xfrm>
            <a:off x="3205163" y="46942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4593" name="Oval 21"/>
          <p:cNvSpPr>
            <a:spLocks noChangeAspect="1" noChangeArrowheads="1"/>
          </p:cNvSpPr>
          <p:nvPr/>
        </p:nvSpPr>
        <p:spPr bwMode="auto">
          <a:xfrm>
            <a:off x="5943600" y="46942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24594" name="Oval 22"/>
          <p:cNvSpPr>
            <a:spLocks noChangeAspect="1" noChangeArrowheads="1"/>
          </p:cNvSpPr>
          <p:nvPr/>
        </p:nvSpPr>
        <p:spPr bwMode="auto">
          <a:xfrm>
            <a:off x="6575425"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4595" name="Oval 23"/>
          <p:cNvSpPr>
            <a:spLocks noChangeAspect="1" noChangeArrowheads="1"/>
          </p:cNvSpPr>
          <p:nvPr/>
        </p:nvSpPr>
        <p:spPr bwMode="auto">
          <a:xfrm>
            <a:off x="18018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4596" name="Oval 24"/>
          <p:cNvSpPr>
            <a:spLocks noChangeAspect="1" noChangeArrowheads="1"/>
          </p:cNvSpPr>
          <p:nvPr/>
        </p:nvSpPr>
        <p:spPr bwMode="auto">
          <a:xfrm>
            <a:off x="32750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4597" name="Oval 25"/>
          <p:cNvSpPr>
            <a:spLocks noChangeAspect="1" noChangeArrowheads="1"/>
          </p:cNvSpPr>
          <p:nvPr/>
        </p:nvSpPr>
        <p:spPr bwMode="auto">
          <a:xfrm>
            <a:off x="5662613" y="4975225"/>
            <a:ext cx="112712" cy="112713"/>
          </a:xfrm>
          <a:prstGeom prst="ellipse">
            <a:avLst/>
          </a:prstGeom>
          <a:solidFill>
            <a:srgbClr val="000000"/>
          </a:solidFill>
          <a:ln w="17463">
            <a:solidFill>
              <a:srgbClr val="000000"/>
            </a:solidFill>
            <a:round/>
            <a:headEnd/>
            <a:tailEnd/>
          </a:ln>
        </p:spPr>
        <p:txBody>
          <a:bodyPr/>
          <a:lstStyle/>
          <a:p>
            <a:endParaRPr lang="da-DK"/>
          </a:p>
        </p:txBody>
      </p:sp>
      <p:sp>
        <p:nvSpPr>
          <p:cNvPr id="24598" name="Oval 26"/>
          <p:cNvSpPr>
            <a:spLocks noChangeAspect="1" noChangeArrowheads="1"/>
          </p:cNvSpPr>
          <p:nvPr/>
        </p:nvSpPr>
        <p:spPr bwMode="auto">
          <a:xfrm>
            <a:off x="6645275" y="4975225"/>
            <a:ext cx="112713" cy="112713"/>
          </a:xfrm>
          <a:prstGeom prst="ellipse">
            <a:avLst/>
          </a:prstGeom>
          <a:solidFill>
            <a:srgbClr val="000000"/>
          </a:solidFill>
          <a:ln w="17463">
            <a:solidFill>
              <a:srgbClr val="000000"/>
            </a:solidFill>
            <a:round/>
            <a:headEnd/>
            <a:tailEnd/>
          </a:ln>
        </p:spPr>
        <p:txBody>
          <a:bodyPr/>
          <a:lstStyle/>
          <a:p>
            <a:endParaRPr lang="da-DK"/>
          </a:p>
        </p:txBody>
      </p:sp>
      <p:sp>
        <p:nvSpPr>
          <p:cNvPr id="24599" name="Oval 27"/>
          <p:cNvSpPr>
            <a:spLocks noChangeAspect="1" noChangeArrowheads="1"/>
          </p:cNvSpPr>
          <p:nvPr/>
        </p:nvSpPr>
        <p:spPr bwMode="auto">
          <a:xfrm>
            <a:off x="2152650"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4600" name="Oval 28"/>
          <p:cNvSpPr>
            <a:spLocks noChangeAspect="1" noChangeArrowheads="1"/>
          </p:cNvSpPr>
          <p:nvPr/>
        </p:nvSpPr>
        <p:spPr bwMode="auto">
          <a:xfrm>
            <a:off x="2714625"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4601" name="Oval 29"/>
          <p:cNvSpPr>
            <a:spLocks noChangeAspect="1" noChangeArrowheads="1"/>
          </p:cNvSpPr>
          <p:nvPr/>
        </p:nvSpPr>
        <p:spPr bwMode="auto">
          <a:xfrm>
            <a:off x="3486150" y="5253038"/>
            <a:ext cx="112713" cy="112712"/>
          </a:xfrm>
          <a:prstGeom prst="ellipse">
            <a:avLst/>
          </a:prstGeom>
          <a:solidFill>
            <a:srgbClr val="000000"/>
          </a:solidFill>
          <a:ln w="17463">
            <a:solidFill>
              <a:srgbClr val="000000"/>
            </a:solidFill>
            <a:round/>
            <a:headEnd/>
            <a:tailEnd/>
          </a:ln>
        </p:spPr>
        <p:txBody>
          <a:bodyPr/>
          <a:lstStyle/>
          <a:p>
            <a:endParaRPr lang="da-DK"/>
          </a:p>
        </p:txBody>
      </p:sp>
      <p:sp>
        <p:nvSpPr>
          <p:cNvPr id="24602" name="Oval 31"/>
          <p:cNvSpPr>
            <a:spLocks noChangeAspect="1" noChangeArrowheads="1"/>
          </p:cNvSpPr>
          <p:nvPr/>
        </p:nvSpPr>
        <p:spPr bwMode="auto">
          <a:xfrm>
            <a:off x="1871663" y="55324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4603" name="Oval 32"/>
          <p:cNvSpPr>
            <a:spLocks noChangeAspect="1" noChangeArrowheads="1"/>
          </p:cNvSpPr>
          <p:nvPr/>
        </p:nvSpPr>
        <p:spPr bwMode="auto">
          <a:xfrm>
            <a:off x="2644775" y="55324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24604" name="Oval 34"/>
          <p:cNvSpPr>
            <a:spLocks noChangeAspect="1" noChangeArrowheads="1"/>
          </p:cNvSpPr>
          <p:nvPr/>
        </p:nvSpPr>
        <p:spPr bwMode="auto">
          <a:xfrm>
            <a:off x="5803900" y="55324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24605" name="Oval 35"/>
          <p:cNvSpPr>
            <a:spLocks noChangeAspect="1" noChangeArrowheads="1"/>
          </p:cNvSpPr>
          <p:nvPr/>
        </p:nvSpPr>
        <p:spPr bwMode="auto">
          <a:xfrm>
            <a:off x="6926263" y="5532438"/>
            <a:ext cx="112712" cy="114300"/>
          </a:xfrm>
          <a:prstGeom prst="ellipse">
            <a:avLst/>
          </a:prstGeom>
          <a:solidFill>
            <a:srgbClr val="000000"/>
          </a:solidFill>
          <a:ln w="17463">
            <a:solidFill>
              <a:srgbClr val="000000"/>
            </a:solidFill>
            <a:round/>
            <a:headEnd/>
            <a:tailEnd/>
          </a:ln>
        </p:spPr>
        <p:txBody>
          <a:bodyPr/>
          <a:lstStyle/>
          <a:p>
            <a:endParaRPr lang="da-DK"/>
          </a:p>
        </p:txBody>
      </p:sp>
      <p:sp>
        <p:nvSpPr>
          <p:cNvPr id="24606" name="Oval 36"/>
          <p:cNvSpPr>
            <a:spLocks noChangeAspect="1" noChangeArrowheads="1"/>
          </p:cNvSpPr>
          <p:nvPr/>
        </p:nvSpPr>
        <p:spPr bwMode="auto">
          <a:xfrm>
            <a:off x="7207250" y="58134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4607" name="Oval 37"/>
          <p:cNvSpPr>
            <a:spLocks noChangeAspect="1" noChangeArrowheads="1"/>
          </p:cNvSpPr>
          <p:nvPr/>
        </p:nvSpPr>
        <p:spPr bwMode="auto">
          <a:xfrm>
            <a:off x="6153150" y="5813425"/>
            <a:ext cx="114300" cy="111125"/>
          </a:xfrm>
          <a:prstGeom prst="ellipse">
            <a:avLst/>
          </a:prstGeom>
          <a:solidFill>
            <a:srgbClr val="000000"/>
          </a:solidFill>
          <a:ln w="17463">
            <a:solidFill>
              <a:srgbClr val="000000"/>
            </a:solidFill>
            <a:round/>
            <a:headEnd/>
            <a:tailEnd/>
          </a:ln>
        </p:spPr>
        <p:txBody>
          <a:bodyPr/>
          <a:lstStyle/>
          <a:p>
            <a:endParaRPr lang="da-DK"/>
          </a:p>
        </p:txBody>
      </p:sp>
      <p:sp>
        <p:nvSpPr>
          <p:cNvPr id="24608" name="Oval 40"/>
          <p:cNvSpPr>
            <a:spLocks noChangeAspect="1" noChangeArrowheads="1"/>
          </p:cNvSpPr>
          <p:nvPr/>
        </p:nvSpPr>
        <p:spPr bwMode="auto">
          <a:xfrm>
            <a:off x="2505075" y="5813425"/>
            <a:ext cx="109538" cy="111125"/>
          </a:xfrm>
          <a:prstGeom prst="ellipse">
            <a:avLst/>
          </a:prstGeom>
          <a:solidFill>
            <a:srgbClr val="000000"/>
          </a:solidFill>
          <a:ln w="17463">
            <a:solidFill>
              <a:srgbClr val="000000"/>
            </a:solidFill>
            <a:round/>
            <a:headEnd/>
            <a:tailEnd/>
          </a:ln>
        </p:spPr>
        <p:txBody>
          <a:bodyPr/>
          <a:lstStyle/>
          <a:p>
            <a:endParaRPr lang="da-DK"/>
          </a:p>
        </p:txBody>
      </p:sp>
      <p:sp>
        <p:nvSpPr>
          <p:cNvPr id="24609" name="Oval 41"/>
          <p:cNvSpPr>
            <a:spLocks noChangeAspect="1" noChangeArrowheads="1"/>
          </p:cNvSpPr>
          <p:nvPr/>
        </p:nvSpPr>
        <p:spPr bwMode="auto">
          <a:xfrm>
            <a:off x="1801813" y="5813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4610" name="Oval 42"/>
          <p:cNvSpPr>
            <a:spLocks noChangeAspect="1" noChangeArrowheads="1"/>
          </p:cNvSpPr>
          <p:nvPr/>
        </p:nvSpPr>
        <p:spPr bwMode="auto">
          <a:xfrm>
            <a:off x="1885950" y="60928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24611" name="Oval 43"/>
          <p:cNvSpPr>
            <a:spLocks noChangeAspect="1" noChangeArrowheads="1"/>
          </p:cNvSpPr>
          <p:nvPr/>
        </p:nvSpPr>
        <p:spPr bwMode="auto">
          <a:xfrm>
            <a:off x="2574925" y="60928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24612" name="Oval 44"/>
          <p:cNvSpPr>
            <a:spLocks noChangeAspect="1" noChangeArrowheads="1"/>
          </p:cNvSpPr>
          <p:nvPr/>
        </p:nvSpPr>
        <p:spPr bwMode="auto">
          <a:xfrm>
            <a:off x="3135313" y="60928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24613" name="Oval 47"/>
          <p:cNvSpPr>
            <a:spLocks noChangeAspect="1" noChangeArrowheads="1"/>
          </p:cNvSpPr>
          <p:nvPr/>
        </p:nvSpPr>
        <p:spPr bwMode="auto">
          <a:xfrm>
            <a:off x="2363788" y="4975225"/>
            <a:ext cx="111125" cy="112713"/>
          </a:xfrm>
          <a:prstGeom prst="ellipse">
            <a:avLst/>
          </a:prstGeom>
          <a:solidFill>
            <a:srgbClr val="000000"/>
          </a:solidFill>
          <a:ln w="17463">
            <a:solidFill>
              <a:srgbClr val="000000"/>
            </a:solidFill>
            <a:round/>
            <a:headEnd/>
            <a:tailEnd/>
          </a:ln>
        </p:spPr>
        <p:txBody>
          <a:bodyPr/>
          <a:lstStyle/>
          <a:p>
            <a:endParaRPr lang="da-DK"/>
          </a:p>
        </p:txBody>
      </p:sp>
      <p:sp>
        <p:nvSpPr>
          <p:cNvPr id="24614" name="Oval 48"/>
          <p:cNvSpPr>
            <a:spLocks noChangeAspect="1" noChangeArrowheads="1"/>
          </p:cNvSpPr>
          <p:nvPr/>
        </p:nvSpPr>
        <p:spPr bwMode="auto">
          <a:xfrm>
            <a:off x="7277100" y="4975225"/>
            <a:ext cx="112713" cy="112713"/>
          </a:xfrm>
          <a:prstGeom prst="ellipse">
            <a:avLst/>
          </a:prstGeom>
          <a:solidFill>
            <a:srgbClr val="000000"/>
          </a:solidFill>
          <a:ln w="17463">
            <a:solidFill>
              <a:srgbClr val="000000"/>
            </a:solidFill>
            <a:round/>
            <a:headEnd/>
            <a:tailEnd/>
          </a:ln>
        </p:spPr>
        <p:txBody>
          <a:bodyPr/>
          <a:lstStyle/>
          <a:p>
            <a:endParaRPr lang="da-DK"/>
          </a:p>
        </p:txBody>
      </p:sp>
      <p:sp>
        <p:nvSpPr>
          <p:cNvPr id="24615" name="Oval 49"/>
          <p:cNvSpPr>
            <a:spLocks noChangeAspect="1" noChangeArrowheads="1"/>
          </p:cNvSpPr>
          <p:nvPr/>
        </p:nvSpPr>
        <p:spPr bwMode="auto">
          <a:xfrm>
            <a:off x="5956300" y="5253038"/>
            <a:ext cx="114300" cy="112712"/>
          </a:xfrm>
          <a:prstGeom prst="ellipse">
            <a:avLst/>
          </a:prstGeom>
          <a:solidFill>
            <a:srgbClr val="000000"/>
          </a:solidFill>
          <a:ln w="17463">
            <a:solidFill>
              <a:srgbClr val="000000"/>
            </a:solidFill>
            <a:round/>
            <a:headEnd/>
            <a:tailEnd/>
          </a:ln>
        </p:spPr>
        <p:txBody>
          <a:bodyPr/>
          <a:lstStyle/>
          <a:p>
            <a:endParaRPr lang="da-DK"/>
          </a:p>
        </p:txBody>
      </p:sp>
      <p:sp>
        <p:nvSpPr>
          <p:cNvPr id="24616" name="Oval 50"/>
          <p:cNvSpPr>
            <a:spLocks noChangeAspect="1" noChangeArrowheads="1"/>
          </p:cNvSpPr>
          <p:nvPr/>
        </p:nvSpPr>
        <p:spPr bwMode="auto">
          <a:xfrm>
            <a:off x="6575425" y="5253038"/>
            <a:ext cx="111125" cy="112712"/>
          </a:xfrm>
          <a:prstGeom prst="ellipse">
            <a:avLst/>
          </a:prstGeom>
          <a:solidFill>
            <a:srgbClr val="000000"/>
          </a:solidFill>
          <a:ln w="17463">
            <a:solidFill>
              <a:srgbClr val="000000"/>
            </a:solidFill>
            <a:round/>
            <a:headEnd/>
            <a:tailEnd/>
          </a:ln>
        </p:spPr>
        <p:txBody>
          <a:bodyPr/>
          <a:lstStyle/>
          <a:p>
            <a:endParaRPr lang="da-DK"/>
          </a:p>
        </p:txBody>
      </p:sp>
      <p:sp>
        <p:nvSpPr>
          <p:cNvPr id="24617" name="Line 51"/>
          <p:cNvSpPr>
            <a:spLocks noChangeAspect="1" noChangeShapeType="1"/>
          </p:cNvSpPr>
          <p:nvPr/>
        </p:nvSpPr>
        <p:spPr bwMode="auto">
          <a:xfrm>
            <a:off x="1787525" y="41925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18" name="Line 52"/>
          <p:cNvSpPr>
            <a:spLocks noChangeAspect="1" noChangeShapeType="1"/>
          </p:cNvSpPr>
          <p:nvPr/>
        </p:nvSpPr>
        <p:spPr bwMode="auto">
          <a:xfrm>
            <a:off x="1787525" y="44719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19" name="Line 53"/>
          <p:cNvSpPr>
            <a:spLocks noChangeAspect="1" noChangeShapeType="1"/>
          </p:cNvSpPr>
          <p:nvPr/>
        </p:nvSpPr>
        <p:spPr bwMode="auto">
          <a:xfrm>
            <a:off x="1787525" y="4752975"/>
            <a:ext cx="5616575" cy="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0" name="Line 54"/>
          <p:cNvSpPr>
            <a:spLocks noChangeAspect="1" noChangeShapeType="1"/>
          </p:cNvSpPr>
          <p:nvPr/>
        </p:nvSpPr>
        <p:spPr bwMode="auto">
          <a:xfrm>
            <a:off x="1787525" y="50307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1" name="Line 55"/>
          <p:cNvSpPr>
            <a:spLocks noChangeAspect="1" noChangeShapeType="1"/>
          </p:cNvSpPr>
          <p:nvPr/>
        </p:nvSpPr>
        <p:spPr bwMode="auto">
          <a:xfrm>
            <a:off x="1787525" y="53101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2" name="Line 56"/>
          <p:cNvSpPr>
            <a:spLocks noChangeAspect="1" noChangeShapeType="1"/>
          </p:cNvSpPr>
          <p:nvPr/>
        </p:nvSpPr>
        <p:spPr bwMode="auto">
          <a:xfrm>
            <a:off x="1787525" y="55895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3" name="Line 57"/>
          <p:cNvSpPr>
            <a:spLocks noChangeAspect="1" noChangeShapeType="1"/>
          </p:cNvSpPr>
          <p:nvPr/>
        </p:nvSpPr>
        <p:spPr bwMode="auto">
          <a:xfrm>
            <a:off x="1787525" y="58689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4" name="Line 58"/>
          <p:cNvSpPr>
            <a:spLocks noChangeAspect="1" noChangeShapeType="1"/>
          </p:cNvSpPr>
          <p:nvPr/>
        </p:nvSpPr>
        <p:spPr bwMode="auto">
          <a:xfrm>
            <a:off x="1787525" y="6148388"/>
            <a:ext cx="56165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4625" name="Group 249"/>
          <p:cNvGrpSpPr>
            <a:grpSpLocks/>
          </p:cNvGrpSpPr>
          <p:nvPr/>
        </p:nvGrpSpPr>
        <p:grpSpPr bwMode="auto">
          <a:xfrm>
            <a:off x="5438775" y="3998913"/>
            <a:ext cx="1588" cy="2439987"/>
            <a:chOff x="3426" y="2199"/>
            <a:chExt cx="1" cy="1537"/>
          </a:xfrm>
        </p:grpSpPr>
        <p:sp>
          <p:nvSpPr>
            <p:cNvPr id="24795" name="Line 61"/>
            <p:cNvSpPr>
              <a:spLocks noChangeAspect="1" noChangeShapeType="1"/>
            </p:cNvSpPr>
            <p:nvPr/>
          </p:nvSpPr>
          <p:spPr bwMode="auto">
            <a:xfrm>
              <a:off x="3426" y="2199"/>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6" name="Line 62"/>
            <p:cNvSpPr>
              <a:spLocks noChangeAspect="1" noChangeShapeType="1"/>
            </p:cNvSpPr>
            <p:nvPr/>
          </p:nvSpPr>
          <p:spPr bwMode="auto">
            <a:xfrm>
              <a:off x="3426" y="226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7" name="Line 63"/>
            <p:cNvSpPr>
              <a:spLocks noChangeAspect="1" noChangeShapeType="1"/>
            </p:cNvSpPr>
            <p:nvPr/>
          </p:nvSpPr>
          <p:spPr bwMode="auto">
            <a:xfrm>
              <a:off x="3426" y="233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8" name="Line 64"/>
            <p:cNvSpPr>
              <a:spLocks noChangeAspect="1" noChangeShapeType="1"/>
            </p:cNvSpPr>
            <p:nvPr/>
          </p:nvSpPr>
          <p:spPr bwMode="auto">
            <a:xfrm>
              <a:off x="3426" y="2410"/>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9" name="Line 65"/>
            <p:cNvSpPr>
              <a:spLocks noChangeAspect="1" noChangeShapeType="1"/>
            </p:cNvSpPr>
            <p:nvPr/>
          </p:nvSpPr>
          <p:spPr bwMode="auto">
            <a:xfrm>
              <a:off x="3426" y="2481"/>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0" name="Line 66"/>
            <p:cNvSpPr>
              <a:spLocks noChangeAspect="1" noChangeShapeType="1"/>
            </p:cNvSpPr>
            <p:nvPr/>
          </p:nvSpPr>
          <p:spPr bwMode="auto">
            <a:xfrm>
              <a:off x="3426" y="2552"/>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1" name="Line 67"/>
            <p:cNvSpPr>
              <a:spLocks noChangeAspect="1" noChangeShapeType="1"/>
            </p:cNvSpPr>
            <p:nvPr/>
          </p:nvSpPr>
          <p:spPr bwMode="auto">
            <a:xfrm>
              <a:off x="3426" y="2622"/>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2" name="Line 68"/>
            <p:cNvSpPr>
              <a:spLocks noChangeAspect="1" noChangeShapeType="1"/>
            </p:cNvSpPr>
            <p:nvPr/>
          </p:nvSpPr>
          <p:spPr bwMode="auto">
            <a:xfrm>
              <a:off x="3426" y="269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3" name="Line 69"/>
            <p:cNvSpPr>
              <a:spLocks noChangeAspect="1" noChangeShapeType="1"/>
            </p:cNvSpPr>
            <p:nvPr/>
          </p:nvSpPr>
          <p:spPr bwMode="auto">
            <a:xfrm>
              <a:off x="3426" y="276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4" name="Line 70"/>
            <p:cNvSpPr>
              <a:spLocks noChangeAspect="1" noChangeShapeType="1"/>
            </p:cNvSpPr>
            <p:nvPr/>
          </p:nvSpPr>
          <p:spPr bwMode="auto">
            <a:xfrm>
              <a:off x="3426" y="2833"/>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5" name="Line 71"/>
            <p:cNvSpPr>
              <a:spLocks noChangeAspect="1" noChangeShapeType="1"/>
            </p:cNvSpPr>
            <p:nvPr/>
          </p:nvSpPr>
          <p:spPr bwMode="auto">
            <a:xfrm>
              <a:off x="3426" y="2904"/>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6" name="Line 72"/>
            <p:cNvSpPr>
              <a:spLocks noChangeAspect="1" noChangeShapeType="1"/>
            </p:cNvSpPr>
            <p:nvPr/>
          </p:nvSpPr>
          <p:spPr bwMode="auto">
            <a:xfrm>
              <a:off x="3426" y="2975"/>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7" name="Line 73"/>
            <p:cNvSpPr>
              <a:spLocks noChangeAspect="1" noChangeShapeType="1"/>
            </p:cNvSpPr>
            <p:nvPr/>
          </p:nvSpPr>
          <p:spPr bwMode="auto">
            <a:xfrm>
              <a:off x="3426" y="3045"/>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8" name="Line 74"/>
            <p:cNvSpPr>
              <a:spLocks noChangeAspect="1" noChangeShapeType="1"/>
            </p:cNvSpPr>
            <p:nvPr/>
          </p:nvSpPr>
          <p:spPr bwMode="auto">
            <a:xfrm>
              <a:off x="3426" y="3115"/>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09" name="Line 75"/>
            <p:cNvSpPr>
              <a:spLocks noChangeAspect="1" noChangeShapeType="1"/>
            </p:cNvSpPr>
            <p:nvPr/>
          </p:nvSpPr>
          <p:spPr bwMode="auto">
            <a:xfrm>
              <a:off x="3426" y="318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0" name="Line 76"/>
            <p:cNvSpPr>
              <a:spLocks noChangeAspect="1" noChangeShapeType="1"/>
            </p:cNvSpPr>
            <p:nvPr/>
          </p:nvSpPr>
          <p:spPr bwMode="auto">
            <a:xfrm>
              <a:off x="3426" y="325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1" name="Line 77"/>
            <p:cNvSpPr>
              <a:spLocks noChangeAspect="1" noChangeShapeType="1"/>
            </p:cNvSpPr>
            <p:nvPr/>
          </p:nvSpPr>
          <p:spPr bwMode="auto">
            <a:xfrm>
              <a:off x="3426" y="3327"/>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2" name="Line 78"/>
            <p:cNvSpPr>
              <a:spLocks noChangeAspect="1" noChangeShapeType="1"/>
            </p:cNvSpPr>
            <p:nvPr/>
          </p:nvSpPr>
          <p:spPr bwMode="auto">
            <a:xfrm>
              <a:off x="3426" y="3397"/>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3" name="Line 79"/>
            <p:cNvSpPr>
              <a:spLocks noChangeAspect="1" noChangeShapeType="1"/>
            </p:cNvSpPr>
            <p:nvPr/>
          </p:nvSpPr>
          <p:spPr bwMode="auto">
            <a:xfrm>
              <a:off x="3426" y="346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4" name="Line 80"/>
            <p:cNvSpPr>
              <a:spLocks noChangeAspect="1" noChangeShapeType="1"/>
            </p:cNvSpPr>
            <p:nvPr/>
          </p:nvSpPr>
          <p:spPr bwMode="auto">
            <a:xfrm>
              <a:off x="3426" y="353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5" name="Line 81"/>
            <p:cNvSpPr>
              <a:spLocks noChangeAspect="1" noChangeShapeType="1"/>
            </p:cNvSpPr>
            <p:nvPr/>
          </p:nvSpPr>
          <p:spPr bwMode="auto">
            <a:xfrm>
              <a:off x="3426" y="360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16" name="Line 82"/>
            <p:cNvSpPr>
              <a:spLocks noChangeAspect="1" noChangeShapeType="1"/>
            </p:cNvSpPr>
            <p:nvPr/>
          </p:nvSpPr>
          <p:spPr bwMode="auto">
            <a:xfrm>
              <a:off x="3426" y="367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24626" name="Group 248"/>
          <p:cNvGrpSpPr>
            <a:grpSpLocks/>
          </p:cNvGrpSpPr>
          <p:nvPr/>
        </p:nvGrpSpPr>
        <p:grpSpPr bwMode="auto">
          <a:xfrm>
            <a:off x="3752850" y="3998913"/>
            <a:ext cx="1588" cy="2439987"/>
            <a:chOff x="2364" y="2199"/>
            <a:chExt cx="1" cy="1537"/>
          </a:xfrm>
        </p:grpSpPr>
        <p:sp>
          <p:nvSpPr>
            <p:cNvPr id="24773" name="Line 85"/>
            <p:cNvSpPr>
              <a:spLocks noChangeAspect="1" noChangeShapeType="1"/>
            </p:cNvSpPr>
            <p:nvPr/>
          </p:nvSpPr>
          <p:spPr bwMode="auto">
            <a:xfrm>
              <a:off x="2364" y="2199"/>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4" name="Line 86"/>
            <p:cNvSpPr>
              <a:spLocks noChangeAspect="1" noChangeShapeType="1"/>
            </p:cNvSpPr>
            <p:nvPr/>
          </p:nvSpPr>
          <p:spPr bwMode="auto">
            <a:xfrm>
              <a:off x="2364" y="226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5" name="Line 87"/>
            <p:cNvSpPr>
              <a:spLocks noChangeAspect="1" noChangeShapeType="1"/>
            </p:cNvSpPr>
            <p:nvPr/>
          </p:nvSpPr>
          <p:spPr bwMode="auto">
            <a:xfrm>
              <a:off x="2364" y="233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6" name="Line 88"/>
            <p:cNvSpPr>
              <a:spLocks noChangeAspect="1" noChangeShapeType="1"/>
            </p:cNvSpPr>
            <p:nvPr/>
          </p:nvSpPr>
          <p:spPr bwMode="auto">
            <a:xfrm>
              <a:off x="2364" y="2410"/>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7" name="Line 89"/>
            <p:cNvSpPr>
              <a:spLocks noChangeAspect="1" noChangeShapeType="1"/>
            </p:cNvSpPr>
            <p:nvPr/>
          </p:nvSpPr>
          <p:spPr bwMode="auto">
            <a:xfrm>
              <a:off x="2364" y="2481"/>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8" name="Line 90"/>
            <p:cNvSpPr>
              <a:spLocks noChangeAspect="1" noChangeShapeType="1"/>
            </p:cNvSpPr>
            <p:nvPr/>
          </p:nvSpPr>
          <p:spPr bwMode="auto">
            <a:xfrm>
              <a:off x="2364" y="2552"/>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79" name="Line 91"/>
            <p:cNvSpPr>
              <a:spLocks noChangeAspect="1" noChangeShapeType="1"/>
            </p:cNvSpPr>
            <p:nvPr/>
          </p:nvSpPr>
          <p:spPr bwMode="auto">
            <a:xfrm>
              <a:off x="2364" y="2622"/>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0" name="Line 92"/>
            <p:cNvSpPr>
              <a:spLocks noChangeAspect="1" noChangeShapeType="1"/>
            </p:cNvSpPr>
            <p:nvPr/>
          </p:nvSpPr>
          <p:spPr bwMode="auto">
            <a:xfrm>
              <a:off x="2364" y="269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1" name="Line 93"/>
            <p:cNvSpPr>
              <a:spLocks noChangeAspect="1" noChangeShapeType="1"/>
            </p:cNvSpPr>
            <p:nvPr/>
          </p:nvSpPr>
          <p:spPr bwMode="auto">
            <a:xfrm>
              <a:off x="2364" y="2762"/>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2" name="Line 94"/>
            <p:cNvSpPr>
              <a:spLocks noChangeAspect="1" noChangeShapeType="1"/>
            </p:cNvSpPr>
            <p:nvPr/>
          </p:nvSpPr>
          <p:spPr bwMode="auto">
            <a:xfrm>
              <a:off x="2364" y="2833"/>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3" name="Line 95"/>
            <p:cNvSpPr>
              <a:spLocks noChangeAspect="1" noChangeShapeType="1"/>
            </p:cNvSpPr>
            <p:nvPr/>
          </p:nvSpPr>
          <p:spPr bwMode="auto">
            <a:xfrm>
              <a:off x="2364" y="2904"/>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4" name="Line 96"/>
            <p:cNvSpPr>
              <a:spLocks noChangeAspect="1" noChangeShapeType="1"/>
            </p:cNvSpPr>
            <p:nvPr/>
          </p:nvSpPr>
          <p:spPr bwMode="auto">
            <a:xfrm>
              <a:off x="2364" y="2975"/>
              <a:ext cx="1" cy="5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5" name="Line 97"/>
            <p:cNvSpPr>
              <a:spLocks noChangeAspect="1" noChangeShapeType="1"/>
            </p:cNvSpPr>
            <p:nvPr/>
          </p:nvSpPr>
          <p:spPr bwMode="auto">
            <a:xfrm>
              <a:off x="2364" y="3045"/>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6" name="Line 98"/>
            <p:cNvSpPr>
              <a:spLocks noChangeAspect="1" noChangeShapeType="1"/>
            </p:cNvSpPr>
            <p:nvPr/>
          </p:nvSpPr>
          <p:spPr bwMode="auto">
            <a:xfrm>
              <a:off x="2364" y="3115"/>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7" name="Line 99"/>
            <p:cNvSpPr>
              <a:spLocks noChangeAspect="1" noChangeShapeType="1"/>
            </p:cNvSpPr>
            <p:nvPr/>
          </p:nvSpPr>
          <p:spPr bwMode="auto">
            <a:xfrm>
              <a:off x="2364" y="318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8" name="Line 100"/>
            <p:cNvSpPr>
              <a:spLocks noChangeAspect="1" noChangeShapeType="1"/>
            </p:cNvSpPr>
            <p:nvPr/>
          </p:nvSpPr>
          <p:spPr bwMode="auto">
            <a:xfrm>
              <a:off x="2364" y="3256"/>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89" name="Line 101"/>
            <p:cNvSpPr>
              <a:spLocks noChangeAspect="1" noChangeShapeType="1"/>
            </p:cNvSpPr>
            <p:nvPr/>
          </p:nvSpPr>
          <p:spPr bwMode="auto">
            <a:xfrm>
              <a:off x="2364" y="3327"/>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0" name="Line 102"/>
            <p:cNvSpPr>
              <a:spLocks noChangeAspect="1" noChangeShapeType="1"/>
            </p:cNvSpPr>
            <p:nvPr/>
          </p:nvSpPr>
          <p:spPr bwMode="auto">
            <a:xfrm>
              <a:off x="2364" y="3397"/>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1" name="Line 103"/>
            <p:cNvSpPr>
              <a:spLocks noChangeAspect="1" noChangeShapeType="1"/>
            </p:cNvSpPr>
            <p:nvPr/>
          </p:nvSpPr>
          <p:spPr bwMode="auto">
            <a:xfrm>
              <a:off x="2364" y="346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2" name="Line 104"/>
            <p:cNvSpPr>
              <a:spLocks noChangeAspect="1" noChangeShapeType="1"/>
            </p:cNvSpPr>
            <p:nvPr/>
          </p:nvSpPr>
          <p:spPr bwMode="auto">
            <a:xfrm>
              <a:off x="2364" y="3538"/>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3" name="Line 105"/>
            <p:cNvSpPr>
              <a:spLocks noChangeAspect="1" noChangeShapeType="1"/>
            </p:cNvSpPr>
            <p:nvPr/>
          </p:nvSpPr>
          <p:spPr bwMode="auto">
            <a:xfrm>
              <a:off x="2364" y="3609"/>
              <a:ext cx="1" cy="5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94" name="Line 106"/>
            <p:cNvSpPr>
              <a:spLocks noChangeAspect="1" noChangeShapeType="1"/>
            </p:cNvSpPr>
            <p:nvPr/>
          </p:nvSpPr>
          <p:spPr bwMode="auto">
            <a:xfrm>
              <a:off x="2364" y="3679"/>
              <a:ext cx="1" cy="5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4627" name="Oval 107"/>
          <p:cNvSpPr>
            <a:spLocks noChangeAspect="1" noChangeArrowheads="1"/>
          </p:cNvSpPr>
          <p:nvPr/>
        </p:nvSpPr>
        <p:spPr bwMode="auto">
          <a:xfrm>
            <a:off x="208121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28" name="Oval 108"/>
          <p:cNvSpPr>
            <a:spLocks noChangeAspect="1" noChangeArrowheads="1"/>
          </p:cNvSpPr>
          <p:nvPr/>
        </p:nvSpPr>
        <p:spPr bwMode="auto">
          <a:xfrm>
            <a:off x="2293938"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629" name="Oval 109"/>
          <p:cNvSpPr>
            <a:spLocks noChangeAspect="1" noChangeArrowheads="1"/>
          </p:cNvSpPr>
          <p:nvPr/>
        </p:nvSpPr>
        <p:spPr bwMode="auto">
          <a:xfrm>
            <a:off x="2433638"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094" name="Oval 110"/>
          <p:cNvSpPr>
            <a:spLocks noChangeAspect="1" noChangeArrowheads="1"/>
          </p:cNvSpPr>
          <p:nvPr/>
        </p:nvSpPr>
        <p:spPr bwMode="auto">
          <a:xfrm>
            <a:off x="306546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095" name="Oval 111"/>
          <p:cNvSpPr>
            <a:spLocks noChangeAspect="1" noChangeArrowheads="1"/>
          </p:cNvSpPr>
          <p:nvPr/>
        </p:nvSpPr>
        <p:spPr bwMode="auto">
          <a:xfrm>
            <a:off x="327501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096" name="Oval 112"/>
          <p:cNvSpPr>
            <a:spLocks noChangeAspect="1" noChangeArrowheads="1"/>
          </p:cNvSpPr>
          <p:nvPr/>
        </p:nvSpPr>
        <p:spPr bwMode="auto">
          <a:xfrm>
            <a:off x="3486150" y="41370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097" name="Oval 113"/>
          <p:cNvSpPr>
            <a:spLocks noChangeAspect="1" noChangeArrowheads="1"/>
          </p:cNvSpPr>
          <p:nvPr/>
        </p:nvSpPr>
        <p:spPr bwMode="auto">
          <a:xfrm>
            <a:off x="411797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098" name="Oval 114"/>
          <p:cNvSpPr>
            <a:spLocks noChangeAspect="1" noChangeArrowheads="1"/>
          </p:cNvSpPr>
          <p:nvPr/>
        </p:nvSpPr>
        <p:spPr bwMode="auto">
          <a:xfrm>
            <a:off x="4257675" y="41370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099" name="Oval 115"/>
          <p:cNvSpPr>
            <a:spLocks noChangeAspect="1" noChangeArrowheads="1"/>
          </p:cNvSpPr>
          <p:nvPr/>
        </p:nvSpPr>
        <p:spPr bwMode="auto">
          <a:xfrm>
            <a:off x="4540250"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00" name="Oval 116"/>
          <p:cNvSpPr>
            <a:spLocks noChangeAspect="1" noChangeArrowheads="1"/>
          </p:cNvSpPr>
          <p:nvPr/>
        </p:nvSpPr>
        <p:spPr bwMode="auto">
          <a:xfrm>
            <a:off x="496093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01" name="Oval 117"/>
          <p:cNvSpPr>
            <a:spLocks noChangeAspect="1" noChangeArrowheads="1"/>
          </p:cNvSpPr>
          <p:nvPr/>
        </p:nvSpPr>
        <p:spPr bwMode="auto">
          <a:xfrm>
            <a:off x="517048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02" name="Oval 118"/>
          <p:cNvSpPr>
            <a:spLocks noChangeAspect="1" noChangeArrowheads="1"/>
          </p:cNvSpPr>
          <p:nvPr/>
        </p:nvSpPr>
        <p:spPr bwMode="auto">
          <a:xfrm>
            <a:off x="5592763"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39" name="Oval 119"/>
          <p:cNvSpPr>
            <a:spLocks noChangeAspect="1" noChangeArrowheads="1"/>
          </p:cNvSpPr>
          <p:nvPr/>
        </p:nvSpPr>
        <p:spPr bwMode="auto">
          <a:xfrm>
            <a:off x="6097588" y="41370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40" name="Oval 120"/>
          <p:cNvSpPr>
            <a:spLocks noChangeAspect="1" noChangeArrowheads="1"/>
          </p:cNvSpPr>
          <p:nvPr/>
        </p:nvSpPr>
        <p:spPr bwMode="auto">
          <a:xfrm>
            <a:off x="636587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641" name="Oval 121"/>
          <p:cNvSpPr>
            <a:spLocks noChangeAspect="1" noChangeArrowheads="1"/>
          </p:cNvSpPr>
          <p:nvPr/>
        </p:nvSpPr>
        <p:spPr bwMode="auto">
          <a:xfrm>
            <a:off x="6575425" y="41370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642" name="Oval 122"/>
          <p:cNvSpPr>
            <a:spLocks noChangeAspect="1" noChangeArrowheads="1"/>
          </p:cNvSpPr>
          <p:nvPr/>
        </p:nvSpPr>
        <p:spPr bwMode="auto">
          <a:xfrm>
            <a:off x="2152650" y="4416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643" name="Oval 123"/>
          <p:cNvSpPr>
            <a:spLocks noChangeAspect="1" noChangeArrowheads="1"/>
          </p:cNvSpPr>
          <p:nvPr/>
        </p:nvSpPr>
        <p:spPr bwMode="auto">
          <a:xfrm>
            <a:off x="2505075" y="4416425"/>
            <a:ext cx="109538" cy="111125"/>
          </a:xfrm>
          <a:prstGeom prst="ellipse">
            <a:avLst/>
          </a:prstGeom>
          <a:solidFill>
            <a:srgbClr val="FFFFFF"/>
          </a:solidFill>
          <a:ln w="17463">
            <a:solidFill>
              <a:srgbClr val="000000"/>
            </a:solidFill>
            <a:round/>
            <a:headEnd/>
            <a:tailEnd/>
          </a:ln>
        </p:spPr>
        <p:txBody>
          <a:bodyPr/>
          <a:lstStyle/>
          <a:p>
            <a:endParaRPr lang="da-DK"/>
          </a:p>
        </p:txBody>
      </p:sp>
      <p:sp>
        <p:nvSpPr>
          <p:cNvPr id="24644" name="Oval 124"/>
          <p:cNvSpPr>
            <a:spLocks noChangeAspect="1" noChangeArrowheads="1"/>
          </p:cNvSpPr>
          <p:nvPr/>
        </p:nvSpPr>
        <p:spPr bwMode="auto">
          <a:xfrm>
            <a:off x="2644775" y="4416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09" name="Oval 125"/>
          <p:cNvSpPr>
            <a:spLocks noChangeAspect="1" noChangeArrowheads="1"/>
          </p:cNvSpPr>
          <p:nvPr/>
        </p:nvSpPr>
        <p:spPr bwMode="auto">
          <a:xfrm>
            <a:off x="327501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10" name="Oval 126"/>
          <p:cNvSpPr>
            <a:spLocks noChangeAspect="1" noChangeArrowheads="1"/>
          </p:cNvSpPr>
          <p:nvPr/>
        </p:nvSpPr>
        <p:spPr bwMode="auto">
          <a:xfrm>
            <a:off x="34163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11" name="Oval 127"/>
          <p:cNvSpPr>
            <a:spLocks noChangeAspect="1" noChangeArrowheads="1"/>
          </p:cNvSpPr>
          <p:nvPr/>
        </p:nvSpPr>
        <p:spPr bwMode="auto">
          <a:xfrm>
            <a:off x="35560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12" name="Oval 128"/>
          <p:cNvSpPr>
            <a:spLocks noChangeAspect="1" noChangeArrowheads="1"/>
          </p:cNvSpPr>
          <p:nvPr/>
        </p:nvSpPr>
        <p:spPr bwMode="auto">
          <a:xfrm>
            <a:off x="4257675"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13" name="Oval 129"/>
          <p:cNvSpPr>
            <a:spLocks noChangeAspect="1" noChangeArrowheads="1"/>
          </p:cNvSpPr>
          <p:nvPr/>
        </p:nvSpPr>
        <p:spPr bwMode="auto">
          <a:xfrm>
            <a:off x="47498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14" name="Oval 130"/>
          <p:cNvSpPr>
            <a:spLocks noChangeAspect="1" noChangeArrowheads="1"/>
          </p:cNvSpPr>
          <p:nvPr/>
        </p:nvSpPr>
        <p:spPr bwMode="auto">
          <a:xfrm>
            <a:off x="4960938"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15" name="Oval 131"/>
          <p:cNvSpPr>
            <a:spLocks noChangeAspect="1" noChangeArrowheads="1"/>
          </p:cNvSpPr>
          <p:nvPr/>
        </p:nvSpPr>
        <p:spPr bwMode="auto">
          <a:xfrm>
            <a:off x="6084888"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16" name="Oval 132"/>
          <p:cNvSpPr>
            <a:spLocks noChangeAspect="1" noChangeArrowheads="1"/>
          </p:cNvSpPr>
          <p:nvPr/>
        </p:nvSpPr>
        <p:spPr bwMode="auto">
          <a:xfrm>
            <a:off x="5943600"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17" name="Oval 133"/>
          <p:cNvSpPr>
            <a:spLocks noChangeAspect="1" noChangeArrowheads="1"/>
          </p:cNvSpPr>
          <p:nvPr/>
        </p:nvSpPr>
        <p:spPr bwMode="auto">
          <a:xfrm>
            <a:off x="573246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54" name="Oval 134"/>
          <p:cNvSpPr>
            <a:spLocks noChangeAspect="1" noChangeArrowheads="1"/>
          </p:cNvSpPr>
          <p:nvPr/>
        </p:nvSpPr>
        <p:spPr bwMode="auto">
          <a:xfrm>
            <a:off x="6645275" y="4416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655" name="Oval 135"/>
          <p:cNvSpPr>
            <a:spLocks noChangeAspect="1" noChangeArrowheads="1"/>
          </p:cNvSpPr>
          <p:nvPr/>
        </p:nvSpPr>
        <p:spPr bwMode="auto">
          <a:xfrm>
            <a:off x="685641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56" name="Oval 136"/>
          <p:cNvSpPr>
            <a:spLocks noChangeAspect="1" noChangeArrowheads="1"/>
          </p:cNvSpPr>
          <p:nvPr/>
        </p:nvSpPr>
        <p:spPr bwMode="auto">
          <a:xfrm>
            <a:off x="7065963" y="4416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657" name="Oval 137"/>
          <p:cNvSpPr>
            <a:spLocks noChangeAspect="1" noChangeArrowheads="1"/>
          </p:cNvSpPr>
          <p:nvPr/>
        </p:nvSpPr>
        <p:spPr bwMode="auto">
          <a:xfrm>
            <a:off x="643413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4658" name="Oval 138"/>
          <p:cNvSpPr>
            <a:spLocks noChangeAspect="1" noChangeArrowheads="1"/>
          </p:cNvSpPr>
          <p:nvPr/>
        </p:nvSpPr>
        <p:spPr bwMode="auto">
          <a:xfrm>
            <a:off x="6296025" y="46942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4659" name="Oval 139"/>
          <p:cNvSpPr>
            <a:spLocks noChangeAspect="1" noChangeArrowheads="1"/>
          </p:cNvSpPr>
          <p:nvPr/>
        </p:nvSpPr>
        <p:spPr bwMode="auto">
          <a:xfrm>
            <a:off x="608488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554124" name="Oval 140"/>
          <p:cNvSpPr>
            <a:spLocks noChangeAspect="1" noChangeArrowheads="1"/>
          </p:cNvSpPr>
          <p:nvPr/>
        </p:nvSpPr>
        <p:spPr bwMode="auto">
          <a:xfrm>
            <a:off x="580390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554125" name="Oval 141"/>
          <p:cNvSpPr>
            <a:spLocks noChangeAspect="1" noChangeArrowheads="1"/>
          </p:cNvSpPr>
          <p:nvPr/>
        </p:nvSpPr>
        <p:spPr bwMode="auto">
          <a:xfrm>
            <a:off x="5675313" y="4694238"/>
            <a:ext cx="114300" cy="114300"/>
          </a:xfrm>
          <a:prstGeom prst="ellipse">
            <a:avLst/>
          </a:prstGeom>
          <a:solidFill>
            <a:srgbClr val="FFFFFF"/>
          </a:solidFill>
          <a:ln w="17463">
            <a:solidFill>
              <a:srgbClr val="000000"/>
            </a:solidFill>
            <a:round/>
            <a:headEnd/>
            <a:tailEnd/>
          </a:ln>
        </p:spPr>
        <p:txBody>
          <a:bodyPr/>
          <a:lstStyle/>
          <a:p>
            <a:endParaRPr lang="da-DK"/>
          </a:p>
        </p:txBody>
      </p:sp>
      <p:sp>
        <p:nvSpPr>
          <p:cNvPr id="554126" name="Oval 142"/>
          <p:cNvSpPr>
            <a:spLocks noChangeAspect="1" noChangeArrowheads="1"/>
          </p:cNvSpPr>
          <p:nvPr/>
        </p:nvSpPr>
        <p:spPr bwMode="auto">
          <a:xfrm>
            <a:off x="5537200"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27" name="Oval 143"/>
          <p:cNvSpPr>
            <a:spLocks noChangeAspect="1" noChangeArrowheads="1"/>
          </p:cNvSpPr>
          <p:nvPr/>
        </p:nvSpPr>
        <p:spPr bwMode="auto">
          <a:xfrm>
            <a:off x="503078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554128" name="Oval 144"/>
          <p:cNvSpPr>
            <a:spLocks noChangeAspect="1" noChangeArrowheads="1"/>
          </p:cNvSpPr>
          <p:nvPr/>
        </p:nvSpPr>
        <p:spPr bwMode="auto">
          <a:xfrm>
            <a:off x="4679950"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29" name="Oval 145"/>
          <p:cNvSpPr>
            <a:spLocks noChangeAspect="1" noChangeArrowheads="1"/>
          </p:cNvSpPr>
          <p:nvPr/>
        </p:nvSpPr>
        <p:spPr bwMode="auto">
          <a:xfrm>
            <a:off x="4400550" y="46942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554130" name="Oval 146"/>
          <p:cNvSpPr>
            <a:spLocks noChangeAspect="1" noChangeArrowheads="1"/>
          </p:cNvSpPr>
          <p:nvPr/>
        </p:nvSpPr>
        <p:spPr bwMode="auto">
          <a:xfrm>
            <a:off x="4189413"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31" name="Oval 147"/>
          <p:cNvSpPr>
            <a:spLocks noChangeAspect="1" noChangeArrowheads="1"/>
          </p:cNvSpPr>
          <p:nvPr/>
        </p:nvSpPr>
        <p:spPr bwMode="auto">
          <a:xfrm>
            <a:off x="4048125" y="46942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32" name="Oval 148"/>
          <p:cNvSpPr>
            <a:spLocks noChangeAspect="1" noChangeArrowheads="1"/>
          </p:cNvSpPr>
          <p:nvPr/>
        </p:nvSpPr>
        <p:spPr bwMode="auto">
          <a:xfrm>
            <a:off x="3767138" y="46942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554133" name="Oval 149"/>
          <p:cNvSpPr>
            <a:spLocks noChangeAspect="1" noChangeArrowheads="1"/>
          </p:cNvSpPr>
          <p:nvPr/>
        </p:nvSpPr>
        <p:spPr bwMode="auto">
          <a:xfrm>
            <a:off x="355600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554134" name="Oval 150"/>
          <p:cNvSpPr>
            <a:spLocks noChangeAspect="1" noChangeArrowheads="1"/>
          </p:cNvSpPr>
          <p:nvPr/>
        </p:nvSpPr>
        <p:spPr bwMode="auto">
          <a:xfrm>
            <a:off x="3346450"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4671" name="Oval 151"/>
          <p:cNvSpPr>
            <a:spLocks noChangeAspect="1" noChangeArrowheads="1"/>
          </p:cNvSpPr>
          <p:nvPr/>
        </p:nvSpPr>
        <p:spPr bwMode="auto">
          <a:xfrm>
            <a:off x="19415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4672" name="Oval 152"/>
          <p:cNvSpPr>
            <a:spLocks noChangeAspect="1" noChangeArrowheads="1"/>
          </p:cNvSpPr>
          <p:nvPr/>
        </p:nvSpPr>
        <p:spPr bwMode="auto">
          <a:xfrm>
            <a:off x="20812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4673" name="Oval 153"/>
          <p:cNvSpPr>
            <a:spLocks noChangeAspect="1" noChangeArrowheads="1"/>
          </p:cNvSpPr>
          <p:nvPr/>
        </p:nvSpPr>
        <p:spPr bwMode="auto">
          <a:xfrm>
            <a:off x="2222500"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554138" name="Oval 154"/>
          <p:cNvSpPr>
            <a:spLocks noChangeAspect="1" noChangeArrowheads="1"/>
          </p:cNvSpPr>
          <p:nvPr/>
        </p:nvSpPr>
        <p:spPr bwMode="auto">
          <a:xfrm>
            <a:off x="4835525" y="46942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4675" name="Oval 155"/>
          <p:cNvSpPr>
            <a:spLocks noChangeAspect="1" noChangeArrowheads="1"/>
          </p:cNvSpPr>
          <p:nvPr/>
        </p:nvSpPr>
        <p:spPr bwMode="auto">
          <a:xfrm>
            <a:off x="2559050" y="4975225"/>
            <a:ext cx="114300" cy="112713"/>
          </a:xfrm>
          <a:prstGeom prst="ellipse">
            <a:avLst/>
          </a:prstGeom>
          <a:solidFill>
            <a:srgbClr val="FFFFFF"/>
          </a:solidFill>
          <a:ln w="17463">
            <a:solidFill>
              <a:srgbClr val="000000"/>
            </a:solidFill>
            <a:round/>
            <a:headEnd/>
            <a:tailEnd/>
          </a:ln>
        </p:spPr>
        <p:txBody>
          <a:bodyPr/>
          <a:lstStyle/>
          <a:p>
            <a:endParaRPr lang="da-DK"/>
          </a:p>
        </p:txBody>
      </p:sp>
      <p:sp>
        <p:nvSpPr>
          <p:cNvPr id="24676" name="Oval 156"/>
          <p:cNvSpPr>
            <a:spLocks noChangeAspect="1" noChangeArrowheads="1"/>
          </p:cNvSpPr>
          <p:nvPr/>
        </p:nvSpPr>
        <p:spPr bwMode="auto">
          <a:xfrm>
            <a:off x="2714625"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24677" name="Oval 157"/>
          <p:cNvSpPr>
            <a:spLocks noChangeAspect="1" noChangeArrowheads="1"/>
          </p:cNvSpPr>
          <p:nvPr/>
        </p:nvSpPr>
        <p:spPr bwMode="auto">
          <a:xfrm>
            <a:off x="2855913" y="4975225"/>
            <a:ext cx="111125" cy="112713"/>
          </a:xfrm>
          <a:prstGeom prst="ellipse">
            <a:avLst/>
          </a:prstGeom>
          <a:solidFill>
            <a:srgbClr val="FFFFFF"/>
          </a:solidFill>
          <a:ln w="17463">
            <a:solidFill>
              <a:srgbClr val="000000"/>
            </a:solidFill>
            <a:round/>
            <a:headEnd/>
            <a:tailEnd/>
          </a:ln>
        </p:spPr>
        <p:txBody>
          <a:bodyPr/>
          <a:lstStyle/>
          <a:p>
            <a:endParaRPr lang="da-DK"/>
          </a:p>
        </p:txBody>
      </p:sp>
      <p:sp>
        <p:nvSpPr>
          <p:cNvPr id="554142" name="Oval 158"/>
          <p:cNvSpPr>
            <a:spLocks noChangeAspect="1" noChangeArrowheads="1"/>
          </p:cNvSpPr>
          <p:nvPr/>
        </p:nvSpPr>
        <p:spPr bwMode="auto">
          <a:xfrm>
            <a:off x="34163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554143" name="Oval 159"/>
          <p:cNvSpPr>
            <a:spLocks noChangeAspect="1" noChangeArrowheads="1"/>
          </p:cNvSpPr>
          <p:nvPr/>
        </p:nvSpPr>
        <p:spPr bwMode="auto">
          <a:xfrm>
            <a:off x="35560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554144" name="Oval 160"/>
          <p:cNvSpPr>
            <a:spLocks noChangeAspect="1" noChangeArrowheads="1"/>
          </p:cNvSpPr>
          <p:nvPr/>
        </p:nvSpPr>
        <p:spPr bwMode="auto">
          <a:xfrm>
            <a:off x="55229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4681" name="Oval 161"/>
          <p:cNvSpPr>
            <a:spLocks noChangeAspect="1" noChangeArrowheads="1"/>
          </p:cNvSpPr>
          <p:nvPr/>
        </p:nvSpPr>
        <p:spPr bwMode="auto">
          <a:xfrm>
            <a:off x="58166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4682" name="Oval 162"/>
          <p:cNvSpPr>
            <a:spLocks noChangeAspect="1" noChangeArrowheads="1"/>
          </p:cNvSpPr>
          <p:nvPr/>
        </p:nvSpPr>
        <p:spPr bwMode="auto">
          <a:xfrm>
            <a:off x="601345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4683" name="Oval 163"/>
          <p:cNvSpPr>
            <a:spLocks noChangeAspect="1" noChangeArrowheads="1"/>
          </p:cNvSpPr>
          <p:nvPr/>
        </p:nvSpPr>
        <p:spPr bwMode="auto">
          <a:xfrm>
            <a:off x="6434138"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4684" name="Oval 164"/>
          <p:cNvSpPr>
            <a:spLocks noChangeAspect="1" noChangeArrowheads="1"/>
          </p:cNvSpPr>
          <p:nvPr/>
        </p:nvSpPr>
        <p:spPr bwMode="auto">
          <a:xfrm>
            <a:off x="6856413" y="4975225"/>
            <a:ext cx="112712" cy="112713"/>
          </a:xfrm>
          <a:prstGeom prst="ellipse">
            <a:avLst/>
          </a:prstGeom>
          <a:solidFill>
            <a:srgbClr val="FFFFFF"/>
          </a:solidFill>
          <a:ln w="17463">
            <a:solidFill>
              <a:srgbClr val="000000"/>
            </a:solidFill>
            <a:round/>
            <a:headEnd/>
            <a:tailEnd/>
          </a:ln>
        </p:spPr>
        <p:txBody>
          <a:bodyPr/>
          <a:lstStyle/>
          <a:p>
            <a:endParaRPr lang="da-DK"/>
          </a:p>
        </p:txBody>
      </p:sp>
      <p:sp>
        <p:nvSpPr>
          <p:cNvPr id="24685" name="Oval 165"/>
          <p:cNvSpPr>
            <a:spLocks noChangeAspect="1" noChangeArrowheads="1"/>
          </p:cNvSpPr>
          <p:nvPr/>
        </p:nvSpPr>
        <p:spPr bwMode="auto">
          <a:xfrm>
            <a:off x="6996113" y="4975225"/>
            <a:ext cx="114300" cy="112713"/>
          </a:xfrm>
          <a:prstGeom prst="ellipse">
            <a:avLst/>
          </a:prstGeom>
          <a:solidFill>
            <a:srgbClr val="FFFFFF"/>
          </a:solidFill>
          <a:ln w="17463">
            <a:solidFill>
              <a:srgbClr val="000000"/>
            </a:solidFill>
            <a:round/>
            <a:headEnd/>
            <a:tailEnd/>
          </a:ln>
        </p:spPr>
        <p:txBody>
          <a:bodyPr/>
          <a:lstStyle/>
          <a:p>
            <a:endParaRPr lang="da-DK"/>
          </a:p>
        </p:txBody>
      </p:sp>
      <p:sp>
        <p:nvSpPr>
          <p:cNvPr id="24686" name="Oval 166"/>
          <p:cNvSpPr>
            <a:spLocks noChangeAspect="1" noChangeArrowheads="1"/>
          </p:cNvSpPr>
          <p:nvPr/>
        </p:nvSpPr>
        <p:spPr bwMode="auto">
          <a:xfrm>
            <a:off x="7137400" y="4975225"/>
            <a:ext cx="112713" cy="112713"/>
          </a:xfrm>
          <a:prstGeom prst="ellipse">
            <a:avLst/>
          </a:prstGeom>
          <a:solidFill>
            <a:srgbClr val="FFFFFF"/>
          </a:solidFill>
          <a:ln w="17463">
            <a:solidFill>
              <a:srgbClr val="000000"/>
            </a:solidFill>
            <a:round/>
            <a:headEnd/>
            <a:tailEnd/>
          </a:ln>
        </p:spPr>
        <p:txBody>
          <a:bodyPr/>
          <a:lstStyle/>
          <a:p>
            <a:endParaRPr lang="da-DK"/>
          </a:p>
        </p:txBody>
      </p:sp>
      <p:sp>
        <p:nvSpPr>
          <p:cNvPr id="24687" name="Oval 167"/>
          <p:cNvSpPr>
            <a:spLocks noChangeAspect="1" noChangeArrowheads="1"/>
          </p:cNvSpPr>
          <p:nvPr/>
        </p:nvSpPr>
        <p:spPr bwMode="auto">
          <a:xfrm>
            <a:off x="227965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24688" name="Oval 168"/>
          <p:cNvSpPr>
            <a:spLocks noChangeAspect="1" noChangeArrowheads="1"/>
          </p:cNvSpPr>
          <p:nvPr/>
        </p:nvSpPr>
        <p:spPr bwMode="auto">
          <a:xfrm>
            <a:off x="2433638"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24689" name="Oval 169"/>
          <p:cNvSpPr>
            <a:spLocks noChangeAspect="1" noChangeArrowheads="1"/>
          </p:cNvSpPr>
          <p:nvPr/>
        </p:nvSpPr>
        <p:spPr bwMode="auto">
          <a:xfrm>
            <a:off x="2574925"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554154" name="Oval 170"/>
          <p:cNvSpPr>
            <a:spLocks noChangeAspect="1" noChangeArrowheads="1"/>
          </p:cNvSpPr>
          <p:nvPr/>
        </p:nvSpPr>
        <p:spPr bwMode="auto">
          <a:xfrm>
            <a:off x="2855913"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554155" name="Oval 171"/>
          <p:cNvSpPr>
            <a:spLocks noChangeAspect="1" noChangeArrowheads="1"/>
          </p:cNvSpPr>
          <p:nvPr/>
        </p:nvSpPr>
        <p:spPr bwMode="auto">
          <a:xfrm>
            <a:off x="306546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554156" name="Oval 172"/>
          <p:cNvSpPr>
            <a:spLocks noChangeAspect="1" noChangeArrowheads="1"/>
          </p:cNvSpPr>
          <p:nvPr/>
        </p:nvSpPr>
        <p:spPr bwMode="auto">
          <a:xfrm>
            <a:off x="334645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554157" name="Oval 173"/>
          <p:cNvSpPr>
            <a:spLocks noChangeAspect="1" noChangeArrowheads="1"/>
          </p:cNvSpPr>
          <p:nvPr/>
        </p:nvSpPr>
        <p:spPr bwMode="auto">
          <a:xfrm>
            <a:off x="4189413"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554158" name="Oval 174"/>
          <p:cNvSpPr>
            <a:spLocks noChangeAspect="1" noChangeArrowheads="1"/>
          </p:cNvSpPr>
          <p:nvPr/>
        </p:nvSpPr>
        <p:spPr bwMode="auto">
          <a:xfrm>
            <a:off x="4610100" y="5253038"/>
            <a:ext cx="111125" cy="112712"/>
          </a:xfrm>
          <a:prstGeom prst="ellipse">
            <a:avLst/>
          </a:prstGeom>
          <a:solidFill>
            <a:srgbClr val="FFFFFF"/>
          </a:solidFill>
          <a:ln w="17463">
            <a:solidFill>
              <a:srgbClr val="000000"/>
            </a:solidFill>
            <a:round/>
            <a:headEnd/>
            <a:tailEnd/>
          </a:ln>
        </p:spPr>
        <p:txBody>
          <a:bodyPr/>
          <a:lstStyle/>
          <a:p>
            <a:endParaRPr lang="da-DK"/>
          </a:p>
        </p:txBody>
      </p:sp>
      <p:sp>
        <p:nvSpPr>
          <p:cNvPr id="554159" name="Oval 175"/>
          <p:cNvSpPr>
            <a:spLocks noChangeAspect="1" noChangeArrowheads="1"/>
          </p:cNvSpPr>
          <p:nvPr/>
        </p:nvSpPr>
        <p:spPr bwMode="auto">
          <a:xfrm>
            <a:off x="4819650" y="5253038"/>
            <a:ext cx="114300" cy="112712"/>
          </a:xfrm>
          <a:prstGeom prst="ellipse">
            <a:avLst/>
          </a:prstGeom>
          <a:solidFill>
            <a:srgbClr val="FFFFFF"/>
          </a:solidFill>
          <a:ln w="17463">
            <a:solidFill>
              <a:srgbClr val="000000"/>
            </a:solidFill>
            <a:round/>
            <a:headEnd/>
            <a:tailEnd/>
          </a:ln>
        </p:spPr>
        <p:txBody>
          <a:bodyPr/>
          <a:lstStyle/>
          <a:p>
            <a:endParaRPr lang="da-DK"/>
          </a:p>
        </p:txBody>
      </p:sp>
      <p:sp>
        <p:nvSpPr>
          <p:cNvPr id="554160" name="Oval 176"/>
          <p:cNvSpPr>
            <a:spLocks noChangeAspect="1" noChangeArrowheads="1"/>
          </p:cNvSpPr>
          <p:nvPr/>
        </p:nvSpPr>
        <p:spPr bwMode="auto">
          <a:xfrm>
            <a:off x="552291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554161" name="Oval 177"/>
          <p:cNvSpPr>
            <a:spLocks noChangeAspect="1" noChangeArrowheads="1"/>
          </p:cNvSpPr>
          <p:nvPr/>
        </p:nvSpPr>
        <p:spPr bwMode="auto">
          <a:xfrm>
            <a:off x="5662613"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554162" name="Oval 178"/>
          <p:cNvSpPr>
            <a:spLocks noChangeAspect="1" noChangeArrowheads="1"/>
          </p:cNvSpPr>
          <p:nvPr/>
        </p:nvSpPr>
        <p:spPr bwMode="auto">
          <a:xfrm>
            <a:off x="5803900" y="5253038"/>
            <a:ext cx="112713" cy="112712"/>
          </a:xfrm>
          <a:prstGeom prst="ellipse">
            <a:avLst/>
          </a:prstGeom>
          <a:solidFill>
            <a:srgbClr val="FFFFFF"/>
          </a:solidFill>
          <a:ln w="17463">
            <a:solidFill>
              <a:srgbClr val="000000"/>
            </a:solidFill>
            <a:round/>
            <a:headEnd/>
            <a:tailEnd/>
          </a:ln>
        </p:spPr>
        <p:txBody>
          <a:bodyPr/>
          <a:lstStyle/>
          <a:p>
            <a:endParaRPr lang="da-DK"/>
          </a:p>
        </p:txBody>
      </p:sp>
      <p:sp>
        <p:nvSpPr>
          <p:cNvPr id="24699" name="Oval 179"/>
          <p:cNvSpPr>
            <a:spLocks noChangeAspect="1" noChangeArrowheads="1"/>
          </p:cNvSpPr>
          <p:nvPr/>
        </p:nvSpPr>
        <p:spPr bwMode="auto">
          <a:xfrm>
            <a:off x="6153150" y="5253038"/>
            <a:ext cx="114300" cy="112712"/>
          </a:xfrm>
          <a:prstGeom prst="ellipse">
            <a:avLst/>
          </a:prstGeom>
          <a:solidFill>
            <a:srgbClr val="FFFFFF"/>
          </a:solidFill>
          <a:ln w="17463">
            <a:solidFill>
              <a:srgbClr val="000000"/>
            </a:solidFill>
            <a:round/>
            <a:headEnd/>
            <a:tailEnd/>
          </a:ln>
        </p:spPr>
        <p:txBody>
          <a:bodyPr/>
          <a:lstStyle/>
          <a:p>
            <a:endParaRPr lang="da-DK"/>
          </a:p>
        </p:txBody>
      </p:sp>
      <p:sp>
        <p:nvSpPr>
          <p:cNvPr id="24700" name="Oval 180"/>
          <p:cNvSpPr>
            <a:spLocks noChangeAspect="1" noChangeArrowheads="1"/>
          </p:cNvSpPr>
          <p:nvPr/>
        </p:nvSpPr>
        <p:spPr bwMode="auto">
          <a:xfrm>
            <a:off x="6296025" y="5253038"/>
            <a:ext cx="109538" cy="112712"/>
          </a:xfrm>
          <a:prstGeom prst="ellipse">
            <a:avLst/>
          </a:prstGeom>
          <a:solidFill>
            <a:srgbClr val="FFFFFF"/>
          </a:solidFill>
          <a:ln w="17463">
            <a:solidFill>
              <a:srgbClr val="000000"/>
            </a:solidFill>
            <a:round/>
            <a:headEnd/>
            <a:tailEnd/>
          </a:ln>
        </p:spPr>
        <p:txBody>
          <a:bodyPr/>
          <a:lstStyle/>
          <a:p>
            <a:endParaRPr lang="da-DK"/>
          </a:p>
        </p:txBody>
      </p:sp>
      <p:sp>
        <p:nvSpPr>
          <p:cNvPr id="24701" name="Oval 181"/>
          <p:cNvSpPr>
            <a:spLocks noChangeAspect="1" noChangeArrowheads="1"/>
          </p:cNvSpPr>
          <p:nvPr/>
        </p:nvSpPr>
        <p:spPr bwMode="auto">
          <a:xfrm>
            <a:off x="6434138" y="5253038"/>
            <a:ext cx="112712" cy="112712"/>
          </a:xfrm>
          <a:prstGeom prst="ellipse">
            <a:avLst/>
          </a:prstGeom>
          <a:solidFill>
            <a:srgbClr val="FFFFFF"/>
          </a:solidFill>
          <a:ln w="17463">
            <a:solidFill>
              <a:srgbClr val="000000"/>
            </a:solidFill>
            <a:round/>
            <a:headEnd/>
            <a:tailEnd/>
          </a:ln>
        </p:spPr>
        <p:txBody>
          <a:bodyPr/>
          <a:lstStyle/>
          <a:p>
            <a:endParaRPr lang="da-DK"/>
          </a:p>
        </p:txBody>
      </p:sp>
      <p:sp>
        <p:nvSpPr>
          <p:cNvPr id="24702" name="Oval 182"/>
          <p:cNvSpPr>
            <a:spLocks noChangeAspect="1" noChangeArrowheads="1"/>
          </p:cNvSpPr>
          <p:nvPr/>
        </p:nvSpPr>
        <p:spPr bwMode="auto">
          <a:xfrm>
            <a:off x="2012950" y="55324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24703" name="Oval 183"/>
          <p:cNvSpPr>
            <a:spLocks noChangeAspect="1" noChangeArrowheads="1"/>
          </p:cNvSpPr>
          <p:nvPr/>
        </p:nvSpPr>
        <p:spPr bwMode="auto">
          <a:xfrm>
            <a:off x="2222500"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4704" name="Oval 184"/>
          <p:cNvSpPr>
            <a:spLocks noChangeAspect="1" noChangeArrowheads="1"/>
          </p:cNvSpPr>
          <p:nvPr/>
        </p:nvSpPr>
        <p:spPr bwMode="auto">
          <a:xfrm>
            <a:off x="2433638"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69" name="Oval 185"/>
          <p:cNvSpPr>
            <a:spLocks noChangeAspect="1" noChangeArrowheads="1"/>
          </p:cNvSpPr>
          <p:nvPr/>
        </p:nvSpPr>
        <p:spPr bwMode="auto">
          <a:xfrm>
            <a:off x="2855913"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70" name="Oval 186"/>
          <p:cNvSpPr>
            <a:spLocks noChangeAspect="1" noChangeArrowheads="1"/>
          </p:cNvSpPr>
          <p:nvPr/>
        </p:nvSpPr>
        <p:spPr bwMode="auto">
          <a:xfrm>
            <a:off x="3135313"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554171" name="Oval 187"/>
          <p:cNvSpPr>
            <a:spLocks noChangeAspect="1" noChangeArrowheads="1"/>
          </p:cNvSpPr>
          <p:nvPr/>
        </p:nvSpPr>
        <p:spPr bwMode="auto">
          <a:xfrm>
            <a:off x="3416300" y="55324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554172" name="Oval 188"/>
          <p:cNvSpPr>
            <a:spLocks noChangeAspect="1" noChangeArrowheads="1"/>
          </p:cNvSpPr>
          <p:nvPr/>
        </p:nvSpPr>
        <p:spPr bwMode="auto">
          <a:xfrm>
            <a:off x="3908425"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73" name="Oval 189"/>
          <p:cNvSpPr>
            <a:spLocks noChangeAspect="1" noChangeArrowheads="1"/>
          </p:cNvSpPr>
          <p:nvPr/>
        </p:nvSpPr>
        <p:spPr bwMode="auto">
          <a:xfrm>
            <a:off x="4189413"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554174" name="Oval 190"/>
          <p:cNvSpPr>
            <a:spLocks noChangeAspect="1" noChangeArrowheads="1"/>
          </p:cNvSpPr>
          <p:nvPr/>
        </p:nvSpPr>
        <p:spPr bwMode="auto">
          <a:xfrm>
            <a:off x="4400550" y="55324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554175" name="Oval 191"/>
          <p:cNvSpPr>
            <a:spLocks noChangeAspect="1" noChangeArrowheads="1"/>
          </p:cNvSpPr>
          <p:nvPr/>
        </p:nvSpPr>
        <p:spPr bwMode="auto">
          <a:xfrm>
            <a:off x="5030788"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554176" name="Oval 192"/>
          <p:cNvSpPr>
            <a:spLocks noChangeAspect="1" noChangeArrowheads="1"/>
          </p:cNvSpPr>
          <p:nvPr/>
        </p:nvSpPr>
        <p:spPr bwMode="auto">
          <a:xfrm>
            <a:off x="5241925" y="5532438"/>
            <a:ext cx="112713" cy="114300"/>
          </a:xfrm>
          <a:prstGeom prst="ellipse">
            <a:avLst/>
          </a:prstGeom>
          <a:solidFill>
            <a:srgbClr val="FFFFFF"/>
          </a:solidFill>
          <a:ln w="17463">
            <a:solidFill>
              <a:srgbClr val="000000"/>
            </a:solidFill>
            <a:round/>
            <a:headEnd/>
            <a:tailEnd/>
          </a:ln>
        </p:spPr>
        <p:txBody>
          <a:bodyPr/>
          <a:lstStyle/>
          <a:p>
            <a:endParaRPr lang="da-DK"/>
          </a:p>
        </p:txBody>
      </p:sp>
      <p:sp>
        <p:nvSpPr>
          <p:cNvPr id="554177" name="Oval 193"/>
          <p:cNvSpPr>
            <a:spLocks noChangeAspect="1" noChangeArrowheads="1"/>
          </p:cNvSpPr>
          <p:nvPr/>
        </p:nvSpPr>
        <p:spPr bwMode="auto">
          <a:xfrm>
            <a:off x="5522913" y="5532438"/>
            <a:ext cx="112712" cy="114300"/>
          </a:xfrm>
          <a:prstGeom prst="ellipse">
            <a:avLst/>
          </a:prstGeom>
          <a:solidFill>
            <a:srgbClr val="FFFFFF"/>
          </a:solidFill>
          <a:ln w="17463">
            <a:solidFill>
              <a:srgbClr val="000000"/>
            </a:solidFill>
            <a:round/>
            <a:headEnd/>
            <a:tailEnd/>
          </a:ln>
        </p:spPr>
        <p:txBody>
          <a:bodyPr/>
          <a:lstStyle/>
          <a:p>
            <a:endParaRPr lang="da-DK"/>
          </a:p>
        </p:txBody>
      </p:sp>
      <p:sp>
        <p:nvSpPr>
          <p:cNvPr id="24714" name="Oval 194"/>
          <p:cNvSpPr>
            <a:spLocks noChangeAspect="1" noChangeArrowheads="1"/>
          </p:cNvSpPr>
          <p:nvPr/>
        </p:nvSpPr>
        <p:spPr bwMode="auto">
          <a:xfrm>
            <a:off x="6296025" y="5532438"/>
            <a:ext cx="109538" cy="114300"/>
          </a:xfrm>
          <a:prstGeom prst="ellipse">
            <a:avLst/>
          </a:prstGeom>
          <a:solidFill>
            <a:srgbClr val="FFFFFF"/>
          </a:solidFill>
          <a:ln w="17463">
            <a:solidFill>
              <a:srgbClr val="000000"/>
            </a:solidFill>
            <a:round/>
            <a:headEnd/>
            <a:tailEnd/>
          </a:ln>
        </p:spPr>
        <p:txBody>
          <a:bodyPr/>
          <a:lstStyle/>
          <a:p>
            <a:endParaRPr lang="da-DK"/>
          </a:p>
        </p:txBody>
      </p:sp>
      <p:sp>
        <p:nvSpPr>
          <p:cNvPr id="24715" name="Oval 195"/>
          <p:cNvSpPr>
            <a:spLocks noChangeAspect="1" noChangeArrowheads="1"/>
          </p:cNvSpPr>
          <p:nvPr/>
        </p:nvSpPr>
        <p:spPr bwMode="auto">
          <a:xfrm>
            <a:off x="6575425"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4716" name="Oval 196"/>
          <p:cNvSpPr>
            <a:spLocks noChangeAspect="1" noChangeArrowheads="1"/>
          </p:cNvSpPr>
          <p:nvPr/>
        </p:nvSpPr>
        <p:spPr bwMode="auto">
          <a:xfrm>
            <a:off x="6027738" y="5532438"/>
            <a:ext cx="111125" cy="114300"/>
          </a:xfrm>
          <a:prstGeom prst="ellipse">
            <a:avLst/>
          </a:prstGeom>
          <a:solidFill>
            <a:srgbClr val="FFFFFF"/>
          </a:solidFill>
          <a:ln w="17463">
            <a:solidFill>
              <a:srgbClr val="000000"/>
            </a:solidFill>
            <a:round/>
            <a:headEnd/>
            <a:tailEnd/>
          </a:ln>
        </p:spPr>
        <p:txBody>
          <a:bodyPr/>
          <a:lstStyle/>
          <a:p>
            <a:endParaRPr lang="da-DK"/>
          </a:p>
        </p:txBody>
      </p:sp>
      <p:sp>
        <p:nvSpPr>
          <p:cNvPr id="24717" name="Oval 197"/>
          <p:cNvSpPr>
            <a:spLocks noChangeAspect="1" noChangeArrowheads="1"/>
          </p:cNvSpPr>
          <p:nvPr/>
        </p:nvSpPr>
        <p:spPr bwMode="auto">
          <a:xfrm>
            <a:off x="2012950"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718" name="Oval 198"/>
          <p:cNvSpPr>
            <a:spLocks noChangeAspect="1" noChangeArrowheads="1"/>
          </p:cNvSpPr>
          <p:nvPr/>
        </p:nvSpPr>
        <p:spPr bwMode="auto">
          <a:xfrm>
            <a:off x="2152650"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719" name="Oval 199"/>
          <p:cNvSpPr>
            <a:spLocks noChangeAspect="1" noChangeArrowheads="1"/>
          </p:cNvSpPr>
          <p:nvPr/>
        </p:nvSpPr>
        <p:spPr bwMode="auto">
          <a:xfrm>
            <a:off x="2293938"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84" name="Oval 200"/>
          <p:cNvSpPr>
            <a:spLocks noChangeAspect="1" noChangeArrowheads="1"/>
          </p:cNvSpPr>
          <p:nvPr/>
        </p:nvSpPr>
        <p:spPr bwMode="auto">
          <a:xfrm>
            <a:off x="30654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85" name="Oval 201"/>
          <p:cNvSpPr>
            <a:spLocks noChangeAspect="1" noChangeArrowheads="1"/>
          </p:cNvSpPr>
          <p:nvPr/>
        </p:nvSpPr>
        <p:spPr bwMode="auto">
          <a:xfrm>
            <a:off x="32051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86" name="Oval 202"/>
          <p:cNvSpPr>
            <a:spLocks noChangeAspect="1" noChangeArrowheads="1"/>
          </p:cNvSpPr>
          <p:nvPr/>
        </p:nvSpPr>
        <p:spPr bwMode="auto">
          <a:xfrm>
            <a:off x="271462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87" name="Oval 203"/>
          <p:cNvSpPr>
            <a:spLocks noChangeAspect="1" noChangeArrowheads="1"/>
          </p:cNvSpPr>
          <p:nvPr/>
        </p:nvSpPr>
        <p:spPr bwMode="auto">
          <a:xfrm>
            <a:off x="397827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88" name="Oval 204"/>
          <p:cNvSpPr>
            <a:spLocks noChangeAspect="1" noChangeArrowheads="1"/>
          </p:cNvSpPr>
          <p:nvPr/>
        </p:nvSpPr>
        <p:spPr bwMode="auto">
          <a:xfrm>
            <a:off x="4117975" y="58134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189" name="Oval 205"/>
          <p:cNvSpPr>
            <a:spLocks noChangeAspect="1" noChangeArrowheads="1"/>
          </p:cNvSpPr>
          <p:nvPr/>
        </p:nvSpPr>
        <p:spPr bwMode="auto">
          <a:xfrm>
            <a:off x="425767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90" name="Oval 206"/>
          <p:cNvSpPr>
            <a:spLocks noChangeAspect="1" noChangeArrowheads="1"/>
          </p:cNvSpPr>
          <p:nvPr/>
        </p:nvSpPr>
        <p:spPr bwMode="auto">
          <a:xfrm>
            <a:off x="524192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91" name="Oval 207"/>
          <p:cNvSpPr>
            <a:spLocks noChangeAspect="1" noChangeArrowheads="1"/>
          </p:cNvSpPr>
          <p:nvPr/>
        </p:nvSpPr>
        <p:spPr bwMode="auto">
          <a:xfrm>
            <a:off x="552291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92" name="Oval 208"/>
          <p:cNvSpPr>
            <a:spLocks noChangeAspect="1" noChangeArrowheads="1"/>
          </p:cNvSpPr>
          <p:nvPr/>
        </p:nvSpPr>
        <p:spPr bwMode="auto">
          <a:xfrm>
            <a:off x="5803900"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729" name="Oval 209"/>
          <p:cNvSpPr>
            <a:spLocks noChangeAspect="1" noChangeArrowheads="1"/>
          </p:cNvSpPr>
          <p:nvPr/>
        </p:nvSpPr>
        <p:spPr bwMode="auto">
          <a:xfrm>
            <a:off x="6434138"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24730" name="Oval 210"/>
          <p:cNvSpPr>
            <a:spLocks noChangeAspect="1" noChangeArrowheads="1"/>
          </p:cNvSpPr>
          <p:nvPr/>
        </p:nvSpPr>
        <p:spPr bwMode="auto">
          <a:xfrm>
            <a:off x="6645275" y="58134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731" name="Oval 211"/>
          <p:cNvSpPr>
            <a:spLocks noChangeAspect="1" noChangeArrowheads="1"/>
          </p:cNvSpPr>
          <p:nvPr/>
        </p:nvSpPr>
        <p:spPr bwMode="auto">
          <a:xfrm>
            <a:off x="6926263" y="58134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96" name="Oval 212"/>
          <p:cNvSpPr>
            <a:spLocks noChangeAspect="1" noChangeArrowheads="1"/>
          </p:cNvSpPr>
          <p:nvPr/>
        </p:nvSpPr>
        <p:spPr bwMode="auto">
          <a:xfrm>
            <a:off x="5241925"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197" name="Oval 213"/>
          <p:cNvSpPr>
            <a:spLocks noChangeAspect="1" noChangeArrowheads="1"/>
          </p:cNvSpPr>
          <p:nvPr/>
        </p:nvSpPr>
        <p:spPr bwMode="auto">
          <a:xfrm>
            <a:off x="5100638"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98" name="Oval 214"/>
          <p:cNvSpPr>
            <a:spLocks noChangeAspect="1" noChangeArrowheads="1"/>
          </p:cNvSpPr>
          <p:nvPr/>
        </p:nvSpPr>
        <p:spPr bwMode="auto">
          <a:xfrm>
            <a:off x="4960938"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199" name="Oval 215"/>
          <p:cNvSpPr>
            <a:spLocks noChangeAspect="1" noChangeArrowheads="1"/>
          </p:cNvSpPr>
          <p:nvPr/>
        </p:nvSpPr>
        <p:spPr bwMode="auto">
          <a:xfrm>
            <a:off x="3978275"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200" name="Oval 216"/>
          <p:cNvSpPr>
            <a:spLocks noChangeAspect="1" noChangeArrowheads="1"/>
          </p:cNvSpPr>
          <p:nvPr/>
        </p:nvSpPr>
        <p:spPr bwMode="auto">
          <a:xfrm>
            <a:off x="41894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201" name="Oval 217"/>
          <p:cNvSpPr>
            <a:spLocks noChangeAspect="1" noChangeArrowheads="1"/>
          </p:cNvSpPr>
          <p:nvPr/>
        </p:nvSpPr>
        <p:spPr bwMode="auto">
          <a:xfrm>
            <a:off x="43291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554202" name="Oval 218"/>
          <p:cNvSpPr>
            <a:spLocks noChangeAspect="1" noChangeArrowheads="1"/>
          </p:cNvSpPr>
          <p:nvPr/>
        </p:nvSpPr>
        <p:spPr bwMode="auto">
          <a:xfrm>
            <a:off x="3275013" y="6092825"/>
            <a:ext cx="112712" cy="111125"/>
          </a:xfrm>
          <a:prstGeom prst="ellipse">
            <a:avLst/>
          </a:prstGeom>
          <a:solidFill>
            <a:srgbClr val="FFFFFF"/>
          </a:solidFill>
          <a:ln w="17463">
            <a:solidFill>
              <a:srgbClr val="000000"/>
            </a:solidFill>
            <a:round/>
            <a:headEnd/>
            <a:tailEnd/>
          </a:ln>
        </p:spPr>
        <p:txBody>
          <a:bodyPr/>
          <a:lstStyle/>
          <a:p>
            <a:endParaRPr lang="da-DK"/>
          </a:p>
        </p:txBody>
      </p:sp>
      <p:sp>
        <p:nvSpPr>
          <p:cNvPr id="554203" name="Oval 219"/>
          <p:cNvSpPr>
            <a:spLocks noChangeAspect="1" noChangeArrowheads="1"/>
          </p:cNvSpPr>
          <p:nvPr/>
        </p:nvSpPr>
        <p:spPr bwMode="auto">
          <a:xfrm>
            <a:off x="3416300"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554204" name="Oval 220"/>
          <p:cNvSpPr>
            <a:spLocks noChangeAspect="1" noChangeArrowheads="1"/>
          </p:cNvSpPr>
          <p:nvPr/>
        </p:nvSpPr>
        <p:spPr bwMode="auto">
          <a:xfrm>
            <a:off x="3556000"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741" name="Oval 221"/>
          <p:cNvSpPr>
            <a:spLocks noChangeAspect="1" noChangeArrowheads="1"/>
          </p:cNvSpPr>
          <p:nvPr/>
        </p:nvSpPr>
        <p:spPr bwMode="auto">
          <a:xfrm>
            <a:off x="2994025" y="6092825"/>
            <a:ext cx="112713" cy="111125"/>
          </a:xfrm>
          <a:prstGeom prst="ellipse">
            <a:avLst/>
          </a:prstGeom>
          <a:solidFill>
            <a:srgbClr val="FFFFFF"/>
          </a:solidFill>
          <a:ln w="17463">
            <a:solidFill>
              <a:srgbClr val="000000"/>
            </a:solidFill>
            <a:round/>
            <a:headEnd/>
            <a:tailEnd/>
          </a:ln>
        </p:spPr>
        <p:txBody>
          <a:bodyPr/>
          <a:lstStyle/>
          <a:p>
            <a:endParaRPr lang="da-DK"/>
          </a:p>
        </p:txBody>
      </p:sp>
      <p:sp>
        <p:nvSpPr>
          <p:cNvPr id="24742" name="Oval 222"/>
          <p:cNvSpPr>
            <a:spLocks noChangeAspect="1" noChangeArrowheads="1"/>
          </p:cNvSpPr>
          <p:nvPr/>
        </p:nvSpPr>
        <p:spPr bwMode="auto">
          <a:xfrm>
            <a:off x="2855913"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743" name="Oval 223"/>
          <p:cNvSpPr>
            <a:spLocks noChangeAspect="1" noChangeArrowheads="1"/>
          </p:cNvSpPr>
          <p:nvPr/>
        </p:nvSpPr>
        <p:spPr bwMode="auto">
          <a:xfrm>
            <a:off x="2714625"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744" name="Oval 224"/>
          <p:cNvSpPr>
            <a:spLocks noChangeAspect="1" noChangeArrowheads="1"/>
          </p:cNvSpPr>
          <p:nvPr/>
        </p:nvSpPr>
        <p:spPr bwMode="auto">
          <a:xfrm>
            <a:off x="2433638"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745" name="Oval 225"/>
          <p:cNvSpPr>
            <a:spLocks noChangeAspect="1" noChangeArrowheads="1"/>
          </p:cNvSpPr>
          <p:nvPr/>
        </p:nvSpPr>
        <p:spPr bwMode="auto">
          <a:xfrm>
            <a:off x="2222500" y="6092825"/>
            <a:ext cx="111125" cy="111125"/>
          </a:xfrm>
          <a:prstGeom prst="ellipse">
            <a:avLst/>
          </a:prstGeom>
          <a:solidFill>
            <a:srgbClr val="FFFFFF"/>
          </a:solidFill>
          <a:ln w="17463">
            <a:solidFill>
              <a:srgbClr val="000000"/>
            </a:solidFill>
            <a:round/>
            <a:headEnd/>
            <a:tailEnd/>
          </a:ln>
        </p:spPr>
        <p:txBody>
          <a:bodyPr/>
          <a:lstStyle/>
          <a:p>
            <a:endParaRPr lang="da-DK"/>
          </a:p>
        </p:txBody>
      </p:sp>
      <p:sp>
        <p:nvSpPr>
          <p:cNvPr id="24746" name="Oval 226"/>
          <p:cNvSpPr>
            <a:spLocks noChangeAspect="1" noChangeArrowheads="1"/>
          </p:cNvSpPr>
          <p:nvPr/>
        </p:nvSpPr>
        <p:spPr bwMode="auto">
          <a:xfrm>
            <a:off x="2012950" y="6092825"/>
            <a:ext cx="112713" cy="111125"/>
          </a:xfrm>
          <a:prstGeom prst="ellipse">
            <a:avLst/>
          </a:prstGeom>
          <a:solidFill>
            <a:srgbClr val="FFFFFF"/>
          </a:solidFill>
          <a:ln w="17463">
            <a:solidFill>
              <a:srgbClr val="000000"/>
            </a:solidFill>
            <a:round/>
            <a:headEnd/>
            <a:tailEnd/>
          </a:ln>
        </p:spPr>
        <p:txBody>
          <a:bodyPr/>
          <a:lstStyle/>
          <a:p>
            <a:endParaRPr lang="da-DK"/>
          </a:p>
        </p:txBody>
      </p:sp>
      <p:graphicFrame>
        <p:nvGraphicFramePr>
          <p:cNvPr id="24747" name="Object 227"/>
          <p:cNvGraphicFramePr>
            <a:graphicFrameLocks noChangeAspect="1"/>
          </p:cNvGraphicFramePr>
          <p:nvPr>
            <p:extLst>
              <p:ext uri="{D42A27DB-BD31-4B8C-83A1-F6EECF244321}">
                <p14:modId xmlns:p14="http://schemas.microsoft.com/office/powerpoint/2010/main" val="2077951209"/>
              </p:ext>
            </p:extLst>
          </p:nvPr>
        </p:nvGraphicFramePr>
        <p:xfrm>
          <a:off x="1895475" y="6313488"/>
          <a:ext cx="1244600" cy="538162"/>
        </p:xfrm>
        <a:graphic>
          <a:graphicData uri="http://schemas.openxmlformats.org/presentationml/2006/ole">
            <mc:AlternateContent xmlns:mc="http://schemas.openxmlformats.org/markup-compatibility/2006">
              <mc:Choice xmlns:v="urn:schemas-microsoft-com:vml" Requires="v">
                <p:oleObj spid="_x0000_s45537" name="Ligning" r:id="rId4" imgW="558558" imgH="241195" progId="Equation.3">
                  <p:embed/>
                </p:oleObj>
              </mc:Choice>
              <mc:Fallback>
                <p:oleObj name="Ligning" r:id="rId4" imgW="558558" imgH="241195" progId="Equation.3">
                  <p:embed/>
                  <p:pic>
                    <p:nvPicPr>
                      <p:cNvPr id="24747" name="Object 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6313488"/>
                        <a:ext cx="1244600" cy="538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4748" name="Object 228"/>
          <p:cNvGraphicFramePr>
            <a:graphicFrameLocks noChangeAspect="1"/>
          </p:cNvGraphicFramePr>
          <p:nvPr>
            <p:extLst>
              <p:ext uri="{D42A27DB-BD31-4B8C-83A1-F6EECF244321}">
                <p14:modId xmlns:p14="http://schemas.microsoft.com/office/powerpoint/2010/main" val="3048036960"/>
              </p:ext>
            </p:extLst>
          </p:nvPr>
        </p:nvGraphicFramePr>
        <p:xfrm>
          <a:off x="1073150" y="4938713"/>
          <a:ext cx="509588" cy="423862"/>
        </p:xfrm>
        <a:graphic>
          <a:graphicData uri="http://schemas.openxmlformats.org/presentationml/2006/ole">
            <mc:AlternateContent xmlns:mc="http://schemas.openxmlformats.org/markup-compatibility/2006">
              <mc:Choice xmlns:v="urn:schemas-microsoft-com:vml" Requires="v">
                <p:oleObj spid="_x0000_s45538" name="Ligning" r:id="rId6" imgW="228600" imgH="190500" progId="Equation.3">
                  <p:embed/>
                </p:oleObj>
              </mc:Choice>
              <mc:Fallback>
                <p:oleObj name="Ligning" r:id="rId6" imgW="228600" imgH="190500" progId="Equation.3">
                  <p:embed/>
                  <p:pic>
                    <p:nvPicPr>
                      <p:cNvPr id="24748" name="Object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4938713"/>
                        <a:ext cx="509588" cy="4238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4749" name="AutoShape 229"/>
          <p:cNvSpPr>
            <a:spLocks/>
          </p:cNvSpPr>
          <p:nvPr/>
        </p:nvSpPr>
        <p:spPr bwMode="auto">
          <a:xfrm>
            <a:off x="1552575" y="4103688"/>
            <a:ext cx="203200" cy="2125662"/>
          </a:xfrm>
          <a:prstGeom prst="leftBrace">
            <a:avLst>
              <a:gd name="adj1" fmla="val 8717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sp>
        <p:nvSpPr>
          <p:cNvPr id="24750" name="AutoShape 230"/>
          <p:cNvSpPr>
            <a:spLocks/>
          </p:cNvSpPr>
          <p:nvPr/>
        </p:nvSpPr>
        <p:spPr bwMode="auto">
          <a:xfrm rot="5400000" flipH="1">
            <a:off x="4521994" y="5585619"/>
            <a:ext cx="146050" cy="1525588"/>
          </a:xfrm>
          <a:prstGeom prst="leftBrace">
            <a:avLst>
              <a:gd name="adj1" fmla="val 8704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sp>
        <p:nvSpPr>
          <p:cNvPr id="24751" name="AutoShape 231"/>
          <p:cNvSpPr>
            <a:spLocks/>
          </p:cNvSpPr>
          <p:nvPr/>
        </p:nvSpPr>
        <p:spPr bwMode="auto">
          <a:xfrm rot="16200000">
            <a:off x="2211387" y="6032501"/>
            <a:ext cx="117475" cy="539750"/>
          </a:xfrm>
          <a:prstGeom prst="leftBrace">
            <a:avLst>
              <a:gd name="adj1" fmla="val 38288"/>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a-DK"/>
          </a:p>
        </p:txBody>
      </p:sp>
      <p:graphicFrame>
        <p:nvGraphicFramePr>
          <p:cNvPr id="24752" name="Object 232"/>
          <p:cNvGraphicFramePr>
            <a:graphicFrameLocks noChangeAspect="1"/>
          </p:cNvGraphicFramePr>
          <p:nvPr>
            <p:extLst>
              <p:ext uri="{D42A27DB-BD31-4B8C-83A1-F6EECF244321}">
                <p14:modId xmlns:p14="http://schemas.microsoft.com/office/powerpoint/2010/main" val="251483455"/>
              </p:ext>
            </p:extLst>
          </p:nvPr>
        </p:nvGraphicFramePr>
        <p:xfrm>
          <a:off x="4146550" y="6338888"/>
          <a:ext cx="792163" cy="595312"/>
        </p:xfrm>
        <a:graphic>
          <a:graphicData uri="http://schemas.openxmlformats.org/presentationml/2006/ole">
            <mc:AlternateContent xmlns:mc="http://schemas.openxmlformats.org/markup-compatibility/2006">
              <mc:Choice xmlns:v="urn:schemas-microsoft-com:vml" Requires="v">
                <p:oleObj spid="_x0000_s45539" name="Ligning" r:id="rId8" imgW="355292" imgH="266469" progId="Equation.3">
                  <p:embed/>
                </p:oleObj>
              </mc:Choice>
              <mc:Fallback>
                <p:oleObj name="Ligning" r:id="rId8" imgW="355292" imgH="266469" progId="Equation.3">
                  <p:embed/>
                  <p:pic>
                    <p:nvPicPr>
                      <p:cNvPr id="24752" name="Object 2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6550" y="6338888"/>
                        <a:ext cx="792163" cy="595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4753" name="Text Box 233"/>
          <p:cNvSpPr txBox="1">
            <a:spLocks noChangeArrowheads="1"/>
          </p:cNvSpPr>
          <p:nvPr/>
        </p:nvSpPr>
        <p:spPr bwMode="auto">
          <a:xfrm>
            <a:off x="4846638" y="6350000"/>
            <a:ext cx="1595309" cy="430887"/>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17463"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r>
              <a:rPr lang="zh-CN" altLang="en-US" i="0" dirty="0" smtClean="0"/>
              <a:t>个抽样元素</a:t>
            </a:r>
            <a:endParaRPr lang="en-US" i="0" dirty="0"/>
          </a:p>
        </p:txBody>
      </p:sp>
      <p:sp>
        <p:nvSpPr>
          <p:cNvPr id="24754" name="Oval 240"/>
          <p:cNvSpPr>
            <a:spLocks noChangeAspect="1" noChangeArrowheads="1"/>
          </p:cNvSpPr>
          <p:nvPr/>
        </p:nvSpPr>
        <p:spPr bwMode="auto">
          <a:xfrm>
            <a:off x="3697288" y="5532438"/>
            <a:ext cx="112712" cy="114300"/>
          </a:xfrm>
          <a:prstGeom prst="ellipse">
            <a:avLst/>
          </a:prstGeom>
          <a:solidFill>
            <a:srgbClr val="FF0000"/>
          </a:solidFill>
          <a:ln w="17463">
            <a:solidFill>
              <a:schemeClr val="tx2"/>
            </a:solidFill>
            <a:round/>
            <a:headEnd/>
            <a:tailEnd/>
          </a:ln>
        </p:spPr>
        <p:txBody>
          <a:bodyPr/>
          <a:lstStyle/>
          <a:p>
            <a:endParaRPr lang="da-DK"/>
          </a:p>
        </p:txBody>
      </p:sp>
      <p:sp>
        <p:nvSpPr>
          <p:cNvPr id="24755" name="Oval 241"/>
          <p:cNvSpPr>
            <a:spLocks noChangeAspect="1" noChangeArrowheads="1"/>
          </p:cNvSpPr>
          <p:nvPr/>
        </p:nvSpPr>
        <p:spPr bwMode="auto">
          <a:xfrm>
            <a:off x="5381625" y="6092825"/>
            <a:ext cx="112713" cy="111125"/>
          </a:xfrm>
          <a:prstGeom prst="ellipse">
            <a:avLst/>
          </a:prstGeom>
          <a:solidFill>
            <a:srgbClr val="FF0000"/>
          </a:solidFill>
          <a:ln w="17463">
            <a:solidFill>
              <a:schemeClr val="tx2"/>
            </a:solidFill>
            <a:round/>
            <a:headEnd/>
            <a:tailEnd/>
          </a:ln>
        </p:spPr>
        <p:txBody>
          <a:bodyPr/>
          <a:lstStyle/>
          <a:p>
            <a:endParaRPr lang="da-DK"/>
          </a:p>
        </p:txBody>
      </p:sp>
      <p:sp>
        <p:nvSpPr>
          <p:cNvPr id="553991" name="Oval 7"/>
          <p:cNvSpPr>
            <a:spLocks noChangeAspect="1" noChangeArrowheads="1"/>
          </p:cNvSpPr>
          <p:nvPr/>
        </p:nvSpPr>
        <p:spPr bwMode="auto">
          <a:xfrm>
            <a:off x="3908425" y="41370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553992" name="Oval 8"/>
          <p:cNvSpPr>
            <a:spLocks noChangeAspect="1" noChangeArrowheads="1"/>
          </p:cNvSpPr>
          <p:nvPr/>
        </p:nvSpPr>
        <p:spPr bwMode="auto">
          <a:xfrm>
            <a:off x="4749800" y="4137025"/>
            <a:ext cx="112713" cy="111125"/>
          </a:xfrm>
          <a:prstGeom prst="ellipse">
            <a:avLst/>
          </a:prstGeom>
          <a:solidFill>
            <a:srgbClr val="000000"/>
          </a:solidFill>
          <a:ln w="17463">
            <a:solidFill>
              <a:srgbClr val="000000"/>
            </a:solidFill>
            <a:round/>
            <a:headEnd/>
            <a:tailEnd/>
          </a:ln>
        </p:spPr>
        <p:txBody>
          <a:bodyPr/>
          <a:lstStyle/>
          <a:p>
            <a:endParaRPr lang="da-DK"/>
          </a:p>
        </p:txBody>
      </p:sp>
      <p:sp>
        <p:nvSpPr>
          <p:cNvPr id="553997" name="Oval 13"/>
          <p:cNvSpPr>
            <a:spLocks noChangeAspect="1" noChangeArrowheads="1"/>
          </p:cNvSpPr>
          <p:nvPr/>
        </p:nvSpPr>
        <p:spPr bwMode="auto">
          <a:xfrm>
            <a:off x="4117975" y="4416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553998" name="Oval 14"/>
          <p:cNvSpPr>
            <a:spLocks noChangeAspect="1" noChangeArrowheads="1"/>
          </p:cNvSpPr>
          <p:nvPr/>
        </p:nvSpPr>
        <p:spPr bwMode="auto">
          <a:xfrm>
            <a:off x="5100638" y="4416425"/>
            <a:ext cx="112712" cy="111125"/>
          </a:xfrm>
          <a:prstGeom prst="ellipse">
            <a:avLst/>
          </a:prstGeom>
          <a:solidFill>
            <a:srgbClr val="000000"/>
          </a:solidFill>
          <a:ln w="17463">
            <a:solidFill>
              <a:srgbClr val="000000"/>
            </a:solidFill>
            <a:round/>
            <a:headEnd/>
            <a:tailEnd/>
          </a:ln>
        </p:spPr>
        <p:txBody>
          <a:bodyPr/>
          <a:lstStyle/>
          <a:p>
            <a:endParaRPr lang="da-DK"/>
          </a:p>
        </p:txBody>
      </p:sp>
      <p:sp>
        <p:nvSpPr>
          <p:cNvPr id="554002" name="Oval 18"/>
          <p:cNvSpPr>
            <a:spLocks noChangeAspect="1" noChangeArrowheads="1"/>
          </p:cNvSpPr>
          <p:nvPr/>
        </p:nvSpPr>
        <p:spPr bwMode="auto">
          <a:xfrm>
            <a:off x="3908425"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554003" name="Oval 19"/>
          <p:cNvSpPr>
            <a:spLocks noChangeAspect="1" noChangeArrowheads="1"/>
          </p:cNvSpPr>
          <p:nvPr/>
        </p:nvSpPr>
        <p:spPr bwMode="auto">
          <a:xfrm>
            <a:off x="4540250" y="4694238"/>
            <a:ext cx="111125" cy="114300"/>
          </a:xfrm>
          <a:prstGeom prst="ellipse">
            <a:avLst/>
          </a:prstGeom>
          <a:solidFill>
            <a:srgbClr val="000000"/>
          </a:solidFill>
          <a:ln w="17463">
            <a:solidFill>
              <a:srgbClr val="000000"/>
            </a:solidFill>
            <a:round/>
            <a:headEnd/>
            <a:tailEnd/>
          </a:ln>
        </p:spPr>
        <p:txBody>
          <a:bodyPr/>
          <a:lstStyle/>
          <a:p>
            <a:endParaRPr lang="da-DK"/>
          </a:p>
        </p:txBody>
      </p:sp>
      <p:sp>
        <p:nvSpPr>
          <p:cNvPr id="554004" name="Oval 20"/>
          <p:cNvSpPr>
            <a:spLocks noChangeAspect="1" noChangeArrowheads="1"/>
          </p:cNvSpPr>
          <p:nvPr/>
        </p:nvSpPr>
        <p:spPr bwMode="auto">
          <a:xfrm>
            <a:off x="5241925" y="4694238"/>
            <a:ext cx="112713" cy="114300"/>
          </a:xfrm>
          <a:prstGeom prst="ellipse">
            <a:avLst/>
          </a:prstGeom>
          <a:solidFill>
            <a:srgbClr val="000000"/>
          </a:solidFill>
          <a:ln w="17463">
            <a:solidFill>
              <a:srgbClr val="000000"/>
            </a:solidFill>
            <a:round/>
            <a:headEnd/>
            <a:tailEnd/>
          </a:ln>
        </p:spPr>
        <p:txBody>
          <a:bodyPr/>
          <a:lstStyle/>
          <a:p>
            <a:endParaRPr lang="da-DK"/>
          </a:p>
        </p:txBody>
      </p:sp>
      <p:sp>
        <p:nvSpPr>
          <p:cNvPr id="554014" name="Oval 30"/>
          <p:cNvSpPr>
            <a:spLocks noChangeAspect="1" noChangeArrowheads="1"/>
          </p:cNvSpPr>
          <p:nvPr/>
        </p:nvSpPr>
        <p:spPr bwMode="auto">
          <a:xfrm>
            <a:off x="5241925" y="5253038"/>
            <a:ext cx="112713" cy="112712"/>
          </a:xfrm>
          <a:prstGeom prst="ellipse">
            <a:avLst/>
          </a:prstGeom>
          <a:solidFill>
            <a:srgbClr val="000000"/>
          </a:solidFill>
          <a:ln w="17463">
            <a:solidFill>
              <a:srgbClr val="000000"/>
            </a:solidFill>
            <a:round/>
            <a:headEnd/>
            <a:tailEnd/>
          </a:ln>
        </p:spPr>
        <p:txBody>
          <a:bodyPr/>
          <a:lstStyle/>
          <a:p>
            <a:endParaRPr lang="da-DK"/>
          </a:p>
        </p:txBody>
      </p:sp>
      <p:sp>
        <p:nvSpPr>
          <p:cNvPr id="554017" name="Oval 33"/>
          <p:cNvSpPr>
            <a:spLocks noChangeAspect="1" noChangeArrowheads="1"/>
          </p:cNvSpPr>
          <p:nvPr/>
        </p:nvSpPr>
        <p:spPr bwMode="auto">
          <a:xfrm>
            <a:off x="4819650" y="5532438"/>
            <a:ext cx="114300" cy="114300"/>
          </a:xfrm>
          <a:prstGeom prst="ellipse">
            <a:avLst/>
          </a:prstGeom>
          <a:solidFill>
            <a:srgbClr val="000000"/>
          </a:solidFill>
          <a:ln w="17463">
            <a:solidFill>
              <a:srgbClr val="000000"/>
            </a:solidFill>
            <a:round/>
            <a:headEnd/>
            <a:tailEnd/>
          </a:ln>
        </p:spPr>
        <p:txBody>
          <a:bodyPr/>
          <a:lstStyle/>
          <a:p>
            <a:endParaRPr lang="da-DK"/>
          </a:p>
        </p:txBody>
      </p:sp>
      <p:sp>
        <p:nvSpPr>
          <p:cNvPr id="554022" name="Oval 38"/>
          <p:cNvSpPr>
            <a:spLocks noChangeAspect="1" noChangeArrowheads="1"/>
          </p:cNvSpPr>
          <p:nvPr/>
        </p:nvSpPr>
        <p:spPr bwMode="auto">
          <a:xfrm>
            <a:off x="4540250" y="5813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554023" name="Oval 39"/>
          <p:cNvSpPr>
            <a:spLocks noChangeAspect="1" noChangeArrowheads="1"/>
          </p:cNvSpPr>
          <p:nvPr/>
        </p:nvSpPr>
        <p:spPr bwMode="auto">
          <a:xfrm>
            <a:off x="3836988" y="58134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554029" name="Oval 45"/>
          <p:cNvSpPr>
            <a:spLocks noChangeAspect="1" noChangeArrowheads="1"/>
          </p:cNvSpPr>
          <p:nvPr/>
        </p:nvSpPr>
        <p:spPr bwMode="auto">
          <a:xfrm>
            <a:off x="3836988" y="6092825"/>
            <a:ext cx="111125" cy="111125"/>
          </a:xfrm>
          <a:prstGeom prst="ellipse">
            <a:avLst/>
          </a:prstGeom>
          <a:solidFill>
            <a:srgbClr val="000000"/>
          </a:solidFill>
          <a:ln w="17463">
            <a:solidFill>
              <a:srgbClr val="000000"/>
            </a:solidFill>
            <a:round/>
            <a:headEnd/>
            <a:tailEnd/>
          </a:ln>
        </p:spPr>
        <p:txBody>
          <a:bodyPr/>
          <a:lstStyle/>
          <a:p>
            <a:endParaRPr lang="da-DK"/>
          </a:p>
        </p:txBody>
      </p:sp>
      <p:sp>
        <p:nvSpPr>
          <p:cNvPr id="554030" name="Oval 46"/>
          <p:cNvSpPr>
            <a:spLocks noChangeAspect="1" noChangeArrowheads="1"/>
          </p:cNvSpPr>
          <p:nvPr/>
        </p:nvSpPr>
        <p:spPr bwMode="auto">
          <a:xfrm>
            <a:off x="4749800" y="6092825"/>
            <a:ext cx="112713" cy="111125"/>
          </a:xfrm>
          <a:prstGeom prst="ellipse">
            <a:avLst/>
          </a:prstGeom>
          <a:solidFill>
            <a:srgbClr val="000000"/>
          </a:solidFill>
          <a:ln w="17463">
            <a:solidFill>
              <a:srgbClr val="000000"/>
            </a:solidFill>
            <a:round/>
            <a:headEnd/>
            <a:tailEnd/>
          </a:ln>
        </p:spPr>
        <p:txBody>
          <a:bodyPr/>
          <a:lstStyle/>
          <a:p>
            <a:endParaRPr lang="da-DK"/>
          </a:p>
        </p:txBody>
      </p:sp>
      <p:graphicFrame>
        <p:nvGraphicFramePr>
          <p:cNvPr id="554227" name="Object 243"/>
          <p:cNvGraphicFramePr>
            <a:graphicFrameLocks noChangeAspect="1"/>
          </p:cNvGraphicFramePr>
          <p:nvPr>
            <p:extLst/>
          </p:nvPr>
        </p:nvGraphicFramePr>
        <p:xfrm>
          <a:off x="3065463" y="1600200"/>
          <a:ext cx="989013" cy="623887"/>
        </p:xfrm>
        <a:graphic>
          <a:graphicData uri="http://schemas.openxmlformats.org/presentationml/2006/ole">
            <mc:AlternateContent xmlns:mc="http://schemas.openxmlformats.org/markup-compatibility/2006">
              <mc:Choice xmlns:v="urn:schemas-microsoft-com:vml" Requires="v">
                <p:oleObj spid="_x0000_s45540" name="公式" r:id="rId10" imgW="444240" imgH="279360" progId="Equation.3">
                  <p:embed/>
                </p:oleObj>
              </mc:Choice>
              <mc:Fallback>
                <p:oleObj name="公式" r:id="rId10" imgW="444240" imgH="279360" progId="Equation.3">
                  <p:embed/>
                  <p:pic>
                    <p:nvPicPr>
                      <p:cNvPr id="554227" name="Object 243"/>
                      <p:cNvPicPr>
                        <a:picLocks noChangeAspect="1" noChangeArrowheads="1"/>
                      </p:cNvPicPr>
                      <p:nvPr/>
                    </p:nvPicPr>
                    <p:blipFill>
                      <a:blip r:embed="rId11"/>
                      <a:srcRect/>
                      <a:stretch>
                        <a:fillRect/>
                      </a:stretch>
                    </p:blipFill>
                    <p:spPr bwMode="auto">
                      <a:xfrm>
                        <a:off x="3065463" y="1600200"/>
                        <a:ext cx="989013" cy="623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4228" name="Object 244"/>
          <p:cNvGraphicFramePr>
            <a:graphicFrameLocks noChangeAspect="1"/>
          </p:cNvGraphicFramePr>
          <p:nvPr>
            <p:extLst>
              <p:ext uri="{D42A27DB-BD31-4B8C-83A1-F6EECF244321}">
                <p14:modId xmlns:p14="http://schemas.microsoft.com/office/powerpoint/2010/main" val="1283869317"/>
              </p:ext>
            </p:extLst>
          </p:nvPr>
        </p:nvGraphicFramePr>
        <p:xfrm>
          <a:off x="4495800" y="2057400"/>
          <a:ext cx="2435225" cy="623888"/>
        </p:xfrm>
        <a:graphic>
          <a:graphicData uri="http://schemas.openxmlformats.org/presentationml/2006/ole">
            <mc:AlternateContent xmlns:mc="http://schemas.openxmlformats.org/markup-compatibility/2006">
              <mc:Choice xmlns:v="urn:schemas-microsoft-com:vml" Requires="v">
                <p:oleObj spid="_x0000_s45541" name="Ligning" r:id="rId12" imgW="1091726" imgH="279279" progId="Equation.3">
                  <p:embed/>
                </p:oleObj>
              </mc:Choice>
              <mc:Fallback>
                <p:oleObj name="Ligning" r:id="rId12" imgW="1091726" imgH="279279" progId="Equation.3">
                  <p:embed/>
                  <p:pic>
                    <p:nvPicPr>
                      <p:cNvPr id="554228" name="Object 2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2057400"/>
                        <a:ext cx="2435225" cy="623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4229" name="Object 245"/>
          <p:cNvGraphicFramePr>
            <a:graphicFrameLocks noChangeAspect="1"/>
          </p:cNvGraphicFramePr>
          <p:nvPr>
            <p:extLst/>
          </p:nvPr>
        </p:nvGraphicFramePr>
        <p:xfrm>
          <a:off x="6701631" y="2514600"/>
          <a:ext cx="2009775" cy="538163"/>
        </p:xfrm>
        <a:graphic>
          <a:graphicData uri="http://schemas.openxmlformats.org/presentationml/2006/ole">
            <mc:AlternateContent xmlns:mc="http://schemas.openxmlformats.org/markup-compatibility/2006">
              <mc:Choice xmlns:v="urn:schemas-microsoft-com:vml" Requires="v">
                <p:oleObj spid="_x0000_s45542" name="Ligning" r:id="rId14" imgW="901309" imgH="241195" progId="Equation.3">
                  <p:embed/>
                </p:oleObj>
              </mc:Choice>
              <mc:Fallback>
                <p:oleObj name="Ligning" r:id="rId14" imgW="901309" imgH="241195" progId="Equation.3">
                  <p:embed/>
                  <p:pic>
                    <p:nvPicPr>
                      <p:cNvPr id="554229" name="Object 2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1631" y="2514600"/>
                        <a:ext cx="2009775" cy="538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4231" name="Object 247"/>
          <p:cNvGraphicFramePr>
            <a:graphicFrameLocks noChangeAspect="1"/>
          </p:cNvGraphicFramePr>
          <p:nvPr>
            <p:extLst/>
          </p:nvPr>
        </p:nvGraphicFramePr>
        <p:xfrm>
          <a:off x="1423411" y="2928144"/>
          <a:ext cx="4132262" cy="652462"/>
        </p:xfrm>
        <a:graphic>
          <a:graphicData uri="http://schemas.openxmlformats.org/presentationml/2006/ole">
            <mc:AlternateContent xmlns:mc="http://schemas.openxmlformats.org/markup-compatibility/2006">
              <mc:Choice xmlns:v="urn:schemas-microsoft-com:vml" Requires="v">
                <p:oleObj spid="_x0000_s45543" name="Ligning" r:id="rId16" imgW="1854200" imgH="292100" progId="Equation.3">
                  <p:embed/>
                </p:oleObj>
              </mc:Choice>
              <mc:Fallback>
                <p:oleObj name="Ligning" r:id="rId16" imgW="1854200" imgH="292100" progId="Equation.3">
                  <p:embed/>
                  <p:pic>
                    <p:nvPicPr>
                      <p:cNvPr id="554231" name="Object 2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3411" y="2928144"/>
                        <a:ext cx="4132262" cy="652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38"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—Distribution Sort: </a:t>
            </a:r>
            <a:r>
              <a:rPr kumimoji="1" lang="zh-CN" altLang="en-US" dirty="0" smtClean="0"/>
              <a:t>分割</a:t>
            </a:r>
            <a:endParaRPr kumimoji="1" lang="zh-CN" altLang="en-US" dirty="0"/>
          </a:p>
        </p:txBody>
      </p:sp>
    </p:spTree>
    <p:extLst>
      <p:ext uri="{BB962C8B-B14F-4D97-AF65-F5344CB8AC3E}">
        <p14:creationId xmlns:p14="http://schemas.microsoft.com/office/powerpoint/2010/main" val="2121080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98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4227"/>
                                        </p:tgtEl>
                                        <p:attrNameLst>
                                          <p:attrName>style.visibility</p:attrName>
                                        </p:attrNameLst>
                                      </p:cBhvr>
                                      <p:to>
                                        <p:strVal val="visible"/>
                                      </p:to>
                                    </p:set>
                                  </p:childTnLst>
                                </p:cTn>
                              </p:par>
                              <p:par>
                                <p:cTn id="21" presetID="1" presetClass="emph" presetSubtype="2" fill="hold" nodeType="withEffect">
                                  <p:stCondLst>
                                    <p:cond delay="0"/>
                                  </p:stCondLst>
                                  <p:childTnLst>
                                    <p:animClr clrSpc="rgb" dir="cw">
                                      <p:cBhvr>
                                        <p:cTn id="22" dur="10" fill="hold"/>
                                        <p:tgtEl>
                                          <p:spTgt spid="553991"/>
                                        </p:tgtEl>
                                        <p:attrNameLst>
                                          <p:attrName>fillcolor</p:attrName>
                                        </p:attrNameLst>
                                      </p:cBhvr>
                                      <p:to>
                                        <a:srgbClr val="0070C0"/>
                                      </p:to>
                                    </p:animClr>
                                    <p:set>
                                      <p:cBhvr>
                                        <p:cTn id="23" dur="10" fill="hold"/>
                                        <p:tgtEl>
                                          <p:spTgt spid="553991"/>
                                        </p:tgtEl>
                                        <p:attrNameLst>
                                          <p:attrName>fill.type</p:attrName>
                                        </p:attrNameLst>
                                      </p:cBhvr>
                                      <p:to>
                                        <p:strVal val="solid"/>
                                      </p:to>
                                    </p:set>
                                    <p:set>
                                      <p:cBhvr>
                                        <p:cTn id="24" dur="10" fill="hold"/>
                                        <p:tgtEl>
                                          <p:spTgt spid="553991"/>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 fill="hold"/>
                                        <p:tgtEl>
                                          <p:spTgt spid="553992"/>
                                        </p:tgtEl>
                                        <p:attrNameLst>
                                          <p:attrName>fillcolor</p:attrName>
                                        </p:attrNameLst>
                                      </p:cBhvr>
                                      <p:to>
                                        <a:srgbClr val="0070C0"/>
                                      </p:to>
                                    </p:animClr>
                                    <p:set>
                                      <p:cBhvr>
                                        <p:cTn id="27" dur="10" fill="hold"/>
                                        <p:tgtEl>
                                          <p:spTgt spid="553992"/>
                                        </p:tgtEl>
                                        <p:attrNameLst>
                                          <p:attrName>fill.type</p:attrName>
                                        </p:attrNameLst>
                                      </p:cBhvr>
                                      <p:to>
                                        <p:strVal val="solid"/>
                                      </p:to>
                                    </p:set>
                                    <p:set>
                                      <p:cBhvr>
                                        <p:cTn id="28" dur="10" fill="hold"/>
                                        <p:tgtEl>
                                          <p:spTgt spid="553992"/>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10" fill="hold"/>
                                        <p:tgtEl>
                                          <p:spTgt spid="553998"/>
                                        </p:tgtEl>
                                        <p:attrNameLst>
                                          <p:attrName>fillcolor</p:attrName>
                                        </p:attrNameLst>
                                      </p:cBhvr>
                                      <p:to>
                                        <a:srgbClr val="0070C0"/>
                                      </p:to>
                                    </p:animClr>
                                    <p:set>
                                      <p:cBhvr>
                                        <p:cTn id="31" dur="10" fill="hold"/>
                                        <p:tgtEl>
                                          <p:spTgt spid="553998"/>
                                        </p:tgtEl>
                                        <p:attrNameLst>
                                          <p:attrName>fill.type</p:attrName>
                                        </p:attrNameLst>
                                      </p:cBhvr>
                                      <p:to>
                                        <p:strVal val="solid"/>
                                      </p:to>
                                    </p:set>
                                    <p:set>
                                      <p:cBhvr>
                                        <p:cTn id="32" dur="10" fill="hold"/>
                                        <p:tgtEl>
                                          <p:spTgt spid="55399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10" fill="hold"/>
                                        <p:tgtEl>
                                          <p:spTgt spid="553997"/>
                                        </p:tgtEl>
                                        <p:attrNameLst>
                                          <p:attrName>fillcolor</p:attrName>
                                        </p:attrNameLst>
                                      </p:cBhvr>
                                      <p:to>
                                        <a:srgbClr val="0070C0"/>
                                      </p:to>
                                    </p:animClr>
                                    <p:set>
                                      <p:cBhvr>
                                        <p:cTn id="35" dur="10" fill="hold"/>
                                        <p:tgtEl>
                                          <p:spTgt spid="553997"/>
                                        </p:tgtEl>
                                        <p:attrNameLst>
                                          <p:attrName>fill.type</p:attrName>
                                        </p:attrNameLst>
                                      </p:cBhvr>
                                      <p:to>
                                        <p:strVal val="solid"/>
                                      </p:to>
                                    </p:set>
                                    <p:set>
                                      <p:cBhvr>
                                        <p:cTn id="36" dur="10" fill="hold"/>
                                        <p:tgtEl>
                                          <p:spTgt spid="55399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 fill="hold"/>
                                        <p:tgtEl>
                                          <p:spTgt spid="554002"/>
                                        </p:tgtEl>
                                        <p:attrNameLst>
                                          <p:attrName>fillcolor</p:attrName>
                                        </p:attrNameLst>
                                      </p:cBhvr>
                                      <p:to>
                                        <a:srgbClr val="0070C0"/>
                                      </p:to>
                                    </p:animClr>
                                    <p:set>
                                      <p:cBhvr>
                                        <p:cTn id="39" dur="10" fill="hold"/>
                                        <p:tgtEl>
                                          <p:spTgt spid="554002"/>
                                        </p:tgtEl>
                                        <p:attrNameLst>
                                          <p:attrName>fill.type</p:attrName>
                                        </p:attrNameLst>
                                      </p:cBhvr>
                                      <p:to>
                                        <p:strVal val="solid"/>
                                      </p:to>
                                    </p:set>
                                    <p:set>
                                      <p:cBhvr>
                                        <p:cTn id="40" dur="10" fill="hold"/>
                                        <p:tgtEl>
                                          <p:spTgt spid="554002"/>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 fill="hold"/>
                                        <p:tgtEl>
                                          <p:spTgt spid="554004"/>
                                        </p:tgtEl>
                                        <p:attrNameLst>
                                          <p:attrName>fillcolor</p:attrName>
                                        </p:attrNameLst>
                                      </p:cBhvr>
                                      <p:to>
                                        <a:srgbClr val="0070C0"/>
                                      </p:to>
                                    </p:animClr>
                                    <p:set>
                                      <p:cBhvr>
                                        <p:cTn id="43" dur="10" fill="hold"/>
                                        <p:tgtEl>
                                          <p:spTgt spid="554004"/>
                                        </p:tgtEl>
                                        <p:attrNameLst>
                                          <p:attrName>fill.type</p:attrName>
                                        </p:attrNameLst>
                                      </p:cBhvr>
                                      <p:to>
                                        <p:strVal val="solid"/>
                                      </p:to>
                                    </p:set>
                                    <p:set>
                                      <p:cBhvr>
                                        <p:cTn id="44" dur="10" fill="hold"/>
                                        <p:tgtEl>
                                          <p:spTgt spid="554004"/>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 fill="hold"/>
                                        <p:tgtEl>
                                          <p:spTgt spid="554003"/>
                                        </p:tgtEl>
                                        <p:attrNameLst>
                                          <p:attrName>fillcolor</p:attrName>
                                        </p:attrNameLst>
                                      </p:cBhvr>
                                      <p:to>
                                        <a:srgbClr val="0070C0"/>
                                      </p:to>
                                    </p:animClr>
                                    <p:set>
                                      <p:cBhvr>
                                        <p:cTn id="47" dur="10" fill="hold"/>
                                        <p:tgtEl>
                                          <p:spTgt spid="554003"/>
                                        </p:tgtEl>
                                        <p:attrNameLst>
                                          <p:attrName>fill.type</p:attrName>
                                        </p:attrNameLst>
                                      </p:cBhvr>
                                      <p:to>
                                        <p:strVal val="solid"/>
                                      </p:to>
                                    </p:set>
                                    <p:set>
                                      <p:cBhvr>
                                        <p:cTn id="48" dur="10" fill="hold"/>
                                        <p:tgtEl>
                                          <p:spTgt spid="554003"/>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 fill="hold"/>
                                        <p:tgtEl>
                                          <p:spTgt spid="554014"/>
                                        </p:tgtEl>
                                        <p:attrNameLst>
                                          <p:attrName>fillcolor</p:attrName>
                                        </p:attrNameLst>
                                      </p:cBhvr>
                                      <p:to>
                                        <a:srgbClr val="0070C0"/>
                                      </p:to>
                                    </p:animClr>
                                    <p:set>
                                      <p:cBhvr>
                                        <p:cTn id="51" dur="10" fill="hold"/>
                                        <p:tgtEl>
                                          <p:spTgt spid="554014"/>
                                        </p:tgtEl>
                                        <p:attrNameLst>
                                          <p:attrName>fill.type</p:attrName>
                                        </p:attrNameLst>
                                      </p:cBhvr>
                                      <p:to>
                                        <p:strVal val="solid"/>
                                      </p:to>
                                    </p:set>
                                    <p:set>
                                      <p:cBhvr>
                                        <p:cTn id="52" dur="10" fill="hold"/>
                                        <p:tgtEl>
                                          <p:spTgt spid="554014"/>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 fill="hold"/>
                                        <p:tgtEl>
                                          <p:spTgt spid="554017"/>
                                        </p:tgtEl>
                                        <p:attrNameLst>
                                          <p:attrName>fillcolor</p:attrName>
                                        </p:attrNameLst>
                                      </p:cBhvr>
                                      <p:to>
                                        <a:srgbClr val="0070C0"/>
                                      </p:to>
                                    </p:animClr>
                                    <p:set>
                                      <p:cBhvr>
                                        <p:cTn id="55" dur="10" fill="hold"/>
                                        <p:tgtEl>
                                          <p:spTgt spid="554017"/>
                                        </p:tgtEl>
                                        <p:attrNameLst>
                                          <p:attrName>fill.type</p:attrName>
                                        </p:attrNameLst>
                                      </p:cBhvr>
                                      <p:to>
                                        <p:strVal val="solid"/>
                                      </p:to>
                                    </p:set>
                                    <p:set>
                                      <p:cBhvr>
                                        <p:cTn id="56" dur="10" fill="hold"/>
                                        <p:tgtEl>
                                          <p:spTgt spid="55401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 fill="hold"/>
                                        <p:tgtEl>
                                          <p:spTgt spid="554022"/>
                                        </p:tgtEl>
                                        <p:attrNameLst>
                                          <p:attrName>fillcolor</p:attrName>
                                        </p:attrNameLst>
                                      </p:cBhvr>
                                      <p:to>
                                        <a:srgbClr val="0070C0"/>
                                      </p:to>
                                    </p:animClr>
                                    <p:set>
                                      <p:cBhvr>
                                        <p:cTn id="59" dur="10" fill="hold"/>
                                        <p:tgtEl>
                                          <p:spTgt spid="554022"/>
                                        </p:tgtEl>
                                        <p:attrNameLst>
                                          <p:attrName>fill.type</p:attrName>
                                        </p:attrNameLst>
                                      </p:cBhvr>
                                      <p:to>
                                        <p:strVal val="solid"/>
                                      </p:to>
                                    </p:set>
                                    <p:set>
                                      <p:cBhvr>
                                        <p:cTn id="60" dur="10" fill="hold"/>
                                        <p:tgtEl>
                                          <p:spTgt spid="554022"/>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 fill="hold"/>
                                        <p:tgtEl>
                                          <p:spTgt spid="554023"/>
                                        </p:tgtEl>
                                        <p:attrNameLst>
                                          <p:attrName>fillcolor</p:attrName>
                                        </p:attrNameLst>
                                      </p:cBhvr>
                                      <p:to>
                                        <a:srgbClr val="0070C0"/>
                                      </p:to>
                                    </p:animClr>
                                    <p:set>
                                      <p:cBhvr>
                                        <p:cTn id="63" dur="10" fill="hold"/>
                                        <p:tgtEl>
                                          <p:spTgt spid="554023"/>
                                        </p:tgtEl>
                                        <p:attrNameLst>
                                          <p:attrName>fill.type</p:attrName>
                                        </p:attrNameLst>
                                      </p:cBhvr>
                                      <p:to>
                                        <p:strVal val="solid"/>
                                      </p:to>
                                    </p:set>
                                    <p:set>
                                      <p:cBhvr>
                                        <p:cTn id="64" dur="10" fill="hold"/>
                                        <p:tgtEl>
                                          <p:spTgt spid="554023"/>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 fill="hold"/>
                                        <p:tgtEl>
                                          <p:spTgt spid="554029"/>
                                        </p:tgtEl>
                                        <p:attrNameLst>
                                          <p:attrName>fillcolor</p:attrName>
                                        </p:attrNameLst>
                                      </p:cBhvr>
                                      <p:to>
                                        <a:srgbClr val="0070C0"/>
                                      </p:to>
                                    </p:animClr>
                                    <p:set>
                                      <p:cBhvr>
                                        <p:cTn id="67" dur="10" fill="hold"/>
                                        <p:tgtEl>
                                          <p:spTgt spid="554029"/>
                                        </p:tgtEl>
                                        <p:attrNameLst>
                                          <p:attrName>fill.type</p:attrName>
                                        </p:attrNameLst>
                                      </p:cBhvr>
                                      <p:to>
                                        <p:strVal val="solid"/>
                                      </p:to>
                                    </p:set>
                                    <p:set>
                                      <p:cBhvr>
                                        <p:cTn id="68" dur="10" fill="hold"/>
                                        <p:tgtEl>
                                          <p:spTgt spid="554029"/>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 fill="hold"/>
                                        <p:tgtEl>
                                          <p:spTgt spid="554030"/>
                                        </p:tgtEl>
                                        <p:attrNameLst>
                                          <p:attrName>fillcolor</p:attrName>
                                        </p:attrNameLst>
                                      </p:cBhvr>
                                      <p:to>
                                        <a:srgbClr val="0070C0"/>
                                      </p:to>
                                    </p:animClr>
                                    <p:set>
                                      <p:cBhvr>
                                        <p:cTn id="71" dur="10" fill="hold"/>
                                        <p:tgtEl>
                                          <p:spTgt spid="554030"/>
                                        </p:tgtEl>
                                        <p:attrNameLst>
                                          <p:attrName>fill.type</p:attrName>
                                        </p:attrNameLst>
                                      </p:cBhvr>
                                      <p:to>
                                        <p:strVal val="solid"/>
                                      </p:to>
                                    </p:set>
                                    <p:set>
                                      <p:cBhvr>
                                        <p:cTn id="72" dur="10" fill="hold"/>
                                        <p:tgtEl>
                                          <p:spTgt spid="554030"/>
                                        </p:tgtEl>
                                        <p:attrNameLst>
                                          <p:attrName>fill.on</p:attrName>
                                        </p:attrNameLst>
                                      </p:cBhvr>
                                      <p:to>
                                        <p:strVal val="tru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554228"/>
                                        </p:tgtEl>
                                        <p:attrNameLst>
                                          <p:attrName>style.visibility</p:attrName>
                                        </p:attrNameLst>
                                      </p:cBhvr>
                                      <p:to>
                                        <p:strVal val="visible"/>
                                      </p:to>
                                    </p:set>
                                  </p:childTnLst>
                                </p:cTn>
                              </p:par>
                              <p:par>
                                <p:cTn id="77" presetID="1" presetClass="emph" presetSubtype="2" fill="hold" nodeType="withEffect">
                                  <p:stCondLst>
                                    <p:cond delay="0"/>
                                  </p:stCondLst>
                                  <p:childTnLst>
                                    <p:animClr clrSpc="rgb" dir="cw">
                                      <p:cBhvr>
                                        <p:cTn id="78" dur="10" fill="hold"/>
                                        <p:tgtEl>
                                          <p:spTgt spid="554127"/>
                                        </p:tgtEl>
                                        <p:attrNameLst>
                                          <p:attrName>fillcolor</p:attrName>
                                        </p:attrNameLst>
                                      </p:cBhvr>
                                      <p:to>
                                        <a:srgbClr val="76923C"/>
                                      </p:to>
                                    </p:animClr>
                                    <p:set>
                                      <p:cBhvr>
                                        <p:cTn id="79" dur="10" fill="hold"/>
                                        <p:tgtEl>
                                          <p:spTgt spid="554127"/>
                                        </p:tgtEl>
                                        <p:attrNameLst>
                                          <p:attrName>fill.type</p:attrName>
                                        </p:attrNameLst>
                                      </p:cBhvr>
                                      <p:to>
                                        <p:strVal val="solid"/>
                                      </p:to>
                                    </p:set>
                                    <p:set>
                                      <p:cBhvr>
                                        <p:cTn id="80" dur="10" fill="hold"/>
                                        <p:tgtEl>
                                          <p:spTgt spid="55412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 fill="hold"/>
                                        <p:tgtEl>
                                          <p:spTgt spid="554138"/>
                                        </p:tgtEl>
                                        <p:attrNameLst>
                                          <p:attrName>fillcolor</p:attrName>
                                        </p:attrNameLst>
                                      </p:cBhvr>
                                      <p:to>
                                        <a:srgbClr val="76923C"/>
                                      </p:to>
                                    </p:animClr>
                                    <p:set>
                                      <p:cBhvr>
                                        <p:cTn id="83" dur="10" fill="hold"/>
                                        <p:tgtEl>
                                          <p:spTgt spid="554138"/>
                                        </p:tgtEl>
                                        <p:attrNameLst>
                                          <p:attrName>fill.type</p:attrName>
                                        </p:attrNameLst>
                                      </p:cBhvr>
                                      <p:to>
                                        <p:strVal val="solid"/>
                                      </p:to>
                                    </p:set>
                                    <p:set>
                                      <p:cBhvr>
                                        <p:cTn id="84" dur="10" fill="hold"/>
                                        <p:tgtEl>
                                          <p:spTgt spid="554138"/>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 fill="hold"/>
                                        <p:tgtEl>
                                          <p:spTgt spid="554128"/>
                                        </p:tgtEl>
                                        <p:attrNameLst>
                                          <p:attrName>fillcolor</p:attrName>
                                        </p:attrNameLst>
                                      </p:cBhvr>
                                      <p:to>
                                        <a:srgbClr val="76923C"/>
                                      </p:to>
                                    </p:animClr>
                                    <p:set>
                                      <p:cBhvr>
                                        <p:cTn id="87" dur="10" fill="hold"/>
                                        <p:tgtEl>
                                          <p:spTgt spid="554128"/>
                                        </p:tgtEl>
                                        <p:attrNameLst>
                                          <p:attrName>fill.type</p:attrName>
                                        </p:attrNameLst>
                                      </p:cBhvr>
                                      <p:to>
                                        <p:strVal val="solid"/>
                                      </p:to>
                                    </p:set>
                                    <p:set>
                                      <p:cBhvr>
                                        <p:cTn id="88" dur="10" fill="hold"/>
                                        <p:tgtEl>
                                          <p:spTgt spid="554128"/>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 fill="hold"/>
                                        <p:tgtEl>
                                          <p:spTgt spid="554129"/>
                                        </p:tgtEl>
                                        <p:attrNameLst>
                                          <p:attrName>fillcolor</p:attrName>
                                        </p:attrNameLst>
                                      </p:cBhvr>
                                      <p:to>
                                        <a:srgbClr val="76923C"/>
                                      </p:to>
                                    </p:animClr>
                                    <p:set>
                                      <p:cBhvr>
                                        <p:cTn id="91" dur="10" fill="hold"/>
                                        <p:tgtEl>
                                          <p:spTgt spid="554129"/>
                                        </p:tgtEl>
                                        <p:attrNameLst>
                                          <p:attrName>fill.type</p:attrName>
                                        </p:attrNameLst>
                                      </p:cBhvr>
                                      <p:to>
                                        <p:strVal val="solid"/>
                                      </p:to>
                                    </p:set>
                                    <p:set>
                                      <p:cBhvr>
                                        <p:cTn id="92" dur="10" fill="hold"/>
                                        <p:tgtEl>
                                          <p:spTgt spid="554129"/>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 fill="hold"/>
                                        <p:tgtEl>
                                          <p:spTgt spid="554130"/>
                                        </p:tgtEl>
                                        <p:attrNameLst>
                                          <p:attrName>fillcolor</p:attrName>
                                        </p:attrNameLst>
                                      </p:cBhvr>
                                      <p:to>
                                        <a:srgbClr val="76923C"/>
                                      </p:to>
                                    </p:animClr>
                                    <p:set>
                                      <p:cBhvr>
                                        <p:cTn id="95" dur="10" fill="hold"/>
                                        <p:tgtEl>
                                          <p:spTgt spid="554130"/>
                                        </p:tgtEl>
                                        <p:attrNameLst>
                                          <p:attrName>fill.type</p:attrName>
                                        </p:attrNameLst>
                                      </p:cBhvr>
                                      <p:to>
                                        <p:strVal val="solid"/>
                                      </p:to>
                                    </p:set>
                                    <p:set>
                                      <p:cBhvr>
                                        <p:cTn id="96" dur="10" fill="hold"/>
                                        <p:tgtEl>
                                          <p:spTgt spid="554130"/>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10" fill="hold"/>
                                        <p:tgtEl>
                                          <p:spTgt spid="554131"/>
                                        </p:tgtEl>
                                        <p:attrNameLst>
                                          <p:attrName>fillcolor</p:attrName>
                                        </p:attrNameLst>
                                      </p:cBhvr>
                                      <p:to>
                                        <a:srgbClr val="76923C"/>
                                      </p:to>
                                    </p:animClr>
                                    <p:set>
                                      <p:cBhvr>
                                        <p:cTn id="99" dur="10" fill="hold"/>
                                        <p:tgtEl>
                                          <p:spTgt spid="554131"/>
                                        </p:tgtEl>
                                        <p:attrNameLst>
                                          <p:attrName>fill.type</p:attrName>
                                        </p:attrNameLst>
                                      </p:cBhvr>
                                      <p:to>
                                        <p:strVal val="solid"/>
                                      </p:to>
                                    </p:set>
                                    <p:set>
                                      <p:cBhvr>
                                        <p:cTn id="100" dur="10" fill="hold"/>
                                        <p:tgtEl>
                                          <p:spTgt spid="554131"/>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10" fill="hold"/>
                                        <p:tgtEl>
                                          <p:spTgt spid="554112"/>
                                        </p:tgtEl>
                                        <p:attrNameLst>
                                          <p:attrName>fillcolor</p:attrName>
                                        </p:attrNameLst>
                                      </p:cBhvr>
                                      <p:to>
                                        <a:srgbClr val="76923C"/>
                                      </p:to>
                                    </p:animClr>
                                    <p:set>
                                      <p:cBhvr>
                                        <p:cTn id="103" dur="10" fill="hold"/>
                                        <p:tgtEl>
                                          <p:spTgt spid="554112"/>
                                        </p:tgtEl>
                                        <p:attrNameLst>
                                          <p:attrName>fill.type</p:attrName>
                                        </p:attrNameLst>
                                      </p:cBhvr>
                                      <p:to>
                                        <p:strVal val="solid"/>
                                      </p:to>
                                    </p:set>
                                    <p:set>
                                      <p:cBhvr>
                                        <p:cTn id="104" dur="10" fill="hold"/>
                                        <p:tgtEl>
                                          <p:spTgt spid="55411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10" fill="hold"/>
                                        <p:tgtEl>
                                          <p:spTgt spid="554113"/>
                                        </p:tgtEl>
                                        <p:attrNameLst>
                                          <p:attrName>fillcolor</p:attrName>
                                        </p:attrNameLst>
                                      </p:cBhvr>
                                      <p:to>
                                        <a:srgbClr val="76923C"/>
                                      </p:to>
                                    </p:animClr>
                                    <p:set>
                                      <p:cBhvr>
                                        <p:cTn id="107" dur="10" fill="hold"/>
                                        <p:tgtEl>
                                          <p:spTgt spid="554113"/>
                                        </p:tgtEl>
                                        <p:attrNameLst>
                                          <p:attrName>fill.type</p:attrName>
                                        </p:attrNameLst>
                                      </p:cBhvr>
                                      <p:to>
                                        <p:strVal val="solid"/>
                                      </p:to>
                                    </p:set>
                                    <p:set>
                                      <p:cBhvr>
                                        <p:cTn id="108" dur="10" fill="hold"/>
                                        <p:tgtEl>
                                          <p:spTgt spid="554113"/>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10" fill="hold"/>
                                        <p:tgtEl>
                                          <p:spTgt spid="554114"/>
                                        </p:tgtEl>
                                        <p:attrNameLst>
                                          <p:attrName>fillcolor</p:attrName>
                                        </p:attrNameLst>
                                      </p:cBhvr>
                                      <p:to>
                                        <a:srgbClr val="76923C"/>
                                      </p:to>
                                    </p:animClr>
                                    <p:set>
                                      <p:cBhvr>
                                        <p:cTn id="111" dur="10" fill="hold"/>
                                        <p:tgtEl>
                                          <p:spTgt spid="554114"/>
                                        </p:tgtEl>
                                        <p:attrNameLst>
                                          <p:attrName>fill.type</p:attrName>
                                        </p:attrNameLst>
                                      </p:cBhvr>
                                      <p:to>
                                        <p:strVal val="solid"/>
                                      </p:to>
                                    </p:set>
                                    <p:set>
                                      <p:cBhvr>
                                        <p:cTn id="112" dur="10" fill="hold"/>
                                        <p:tgtEl>
                                          <p:spTgt spid="554114"/>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10" fill="hold"/>
                                        <p:tgtEl>
                                          <p:spTgt spid="554099"/>
                                        </p:tgtEl>
                                        <p:attrNameLst>
                                          <p:attrName>fillcolor</p:attrName>
                                        </p:attrNameLst>
                                      </p:cBhvr>
                                      <p:to>
                                        <a:srgbClr val="76923C"/>
                                      </p:to>
                                    </p:animClr>
                                    <p:set>
                                      <p:cBhvr>
                                        <p:cTn id="115" dur="10" fill="hold"/>
                                        <p:tgtEl>
                                          <p:spTgt spid="554099"/>
                                        </p:tgtEl>
                                        <p:attrNameLst>
                                          <p:attrName>fill.type</p:attrName>
                                        </p:attrNameLst>
                                      </p:cBhvr>
                                      <p:to>
                                        <p:strVal val="solid"/>
                                      </p:to>
                                    </p:set>
                                    <p:set>
                                      <p:cBhvr>
                                        <p:cTn id="116" dur="10" fill="hold"/>
                                        <p:tgtEl>
                                          <p:spTgt spid="554099"/>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10" fill="hold"/>
                                        <p:tgtEl>
                                          <p:spTgt spid="554098"/>
                                        </p:tgtEl>
                                        <p:attrNameLst>
                                          <p:attrName>fillcolor</p:attrName>
                                        </p:attrNameLst>
                                      </p:cBhvr>
                                      <p:to>
                                        <a:srgbClr val="76923C"/>
                                      </p:to>
                                    </p:animClr>
                                    <p:set>
                                      <p:cBhvr>
                                        <p:cTn id="119" dur="10" fill="hold"/>
                                        <p:tgtEl>
                                          <p:spTgt spid="554098"/>
                                        </p:tgtEl>
                                        <p:attrNameLst>
                                          <p:attrName>fill.type</p:attrName>
                                        </p:attrNameLst>
                                      </p:cBhvr>
                                      <p:to>
                                        <p:strVal val="solid"/>
                                      </p:to>
                                    </p:set>
                                    <p:set>
                                      <p:cBhvr>
                                        <p:cTn id="120" dur="10" fill="hold"/>
                                        <p:tgtEl>
                                          <p:spTgt spid="554098"/>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10" fill="hold"/>
                                        <p:tgtEl>
                                          <p:spTgt spid="554097"/>
                                        </p:tgtEl>
                                        <p:attrNameLst>
                                          <p:attrName>fillcolor</p:attrName>
                                        </p:attrNameLst>
                                      </p:cBhvr>
                                      <p:to>
                                        <a:srgbClr val="76923C"/>
                                      </p:to>
                                    </p:animClr>
                                    <p:set>
                                      <p:cBhvr>
                                        <p:cTn id="123" dur="10" fill="hold"/>
                                        <p:tgtEl>
                                          <p:spTgt spid="554097"/>
                                        </p:tgtEl>
                                        <p:attrNameLst>
                                          <p:attrName>fill.type</p:attrName>
                                        </p:attrNameLst>
                                      </p:cBhvr>
                                      <p:to>
                                        <p:strVal val="solid"/>
                                      </p:to>
                                    </p:set>
                                    <p:set>
                                      <p:cBhvr>
                                        <p:cTn id="124" dur="10" fill="hold"/>
                                        <p:tgtEl>
                                          <p:spTgt spid="554097"/>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10" fill="hold"/>
                                        <p:tgtEl>
                                          <p:spTgt spid="554172"/>
                                        </p:tgtEl>
                                        <p:attrNameLst>
                                          <p:attrName>fillcolor</p:attrName>
                                        </p:attrNameLst>
                                      </p:cBhvr>
                                      <p:to>
                                        <a:srgbClr val="76923C"/>
                                      </p:to>
                                    </p:animClr>
                                    <p:set>
                                      <p:cBhvr>
                                        <p:cTn id="127" dur="10" fill="hold"/>
                                        <p:tgtEl>
                                          <p:spTgt spid="554172"/>
                                        </p:tgtEl>
                                        <p:attrNameLst>
                                          <p:attrName>fill.type</p:attrName>
                                        </p:attrNameLst>
                                      </p:cBhvr>
                                      <p:to>
                                        <p:strVal val="solid"/>
                                      </p:to>
                                    </p:set>
                                    <p:set>
                                      <p:cBhvr>
                                        <p:cTn id="128" dur="10" fill="hold"/>
                                        <p:tgtEl>
                                          <p:spTgt spid="554172"/>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10" fill="hold"/>
                                        <p:tgtEl>
                                          <p:spTgt spid="554173"/>
                                        </p:tgtEl>
                                        <p:attrNameLst>
                                          <p:attrName>fillcolor</p:attrName>
                                        </p:attrNameLst>
                                      </p:cBhvr>
                                      <p:to>
                                        <a:srgbClr val="76923C"/>
                                      </p:to>
                                    </p:animClr>
                                    <p:set>
                                      <p:cBhvr>
                                        <p:cTn id="131" dur="10" fill="hold"/>
                                        <p:tgtEl>
                                          <p:spTgt spid="554173"/>
                                        </p:tgtEl>
                                        <p:attrNameLst>
                                          <p:attrName>fill.type</p:attrName>
                                        </p:attrNameLst>
                                      </p:cBhvr>
                                      <p:to>
                                        <p:strVal val="solid"/>
                                      </p:to>
                                    </p:set>
                                    <p:set>
                                      <p:cBhvr>
                                        <p:cTn id="132" dur="10" fill="hold"/>
                                        <p:tgtEl>
                                          <p:spTgt spid="554173"/>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 fill="hold"/>
                                        <p:tgtEl>
                                          <p:spTgt spid="554174"/>
                                        </p:tgtEl>
                                        <p:attrNameLst>
                                          <p:attrName>fillcolor</p:attrName>
                                        </p:attrNameLst>
                                      </p:cBhvr>
                                      <p:to>
                                        <a:srgbClr val="76923C"/>
                                      </p:to>
                                    </p:animClr>
                                    <p:set>
                                      <p:cBhvr>
                                        <p:cTn id="135" dur="10" fill="hold"/>
                                        <p:tgtEl>
                                          <p:spTgt spid="554174"/>
                                        </p:tgtEl>
                                        <p:attrNameLst>
                                          <p:attrName>fill.type</p:attrName>
                                        </p:attrNameLst>
                                      </p:cBhvr>
                                      <p:to>
                                        <p:strVal val="solid"/>
                                      </p:to>
                                    </p:set>
                                    <p:set>
                                      <p:cBhvr>
                                        <p:cTn id="136" dur="10" fill="hold"/>
                                        <p:tgtEl>
                                          <p:spTgt spid="554174"/>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10" fill="hold"/>
                                        <p:tgtEl>
                                          <p:spTgt spid="554187"/>
                                        </p:tgtEl>
                                        <p:attrNameLst>
                                          <p:attrName>fillcolor</p:attrName>
                                        </p:attrNameLst>
                                      </p:cBhvr>
                                      <p:to>
                                        <a:srgbClr val="76923C"/>
                                      </p:to>
                                    </p:animClr>
                                    <p:set>
                                      <p:cBhvr>
                                        <p:cTn id="139" dur="10" fill="hold"/>
                                        <p:tgtEl>
                                          <p:spTgt spid="554187"/>
                                        </p:tgtEl>
                                        <p:attrNameLst>
                                          <p:attrName>fill.type</p:attrName>
                                        </p:attrNameLst>
                                      </p:cBhvr>
                                      <p:to>
                                        <p:strVal val="solid"/>
                                      </p:to>
                                    </p:set>
                                    <p:set>
                                      <p:cBhvr>
                                        <p:cTn id="140" dur="10" fill="hold"/>
                                        <p:tgtEl>
                                          <p:spTgt spid="554187"/>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10" fill="hold"/>
                                        <p:tgtEl>
                                          <p:spTgt spid="554188"/>
                                        </p:tgtEl>
                                        <p:attrNameLst>
                                          <p:attrName>fillcolor</p:attrName>
                                        </p:attrNameLst>
                                      </p:cBhvr>
                                      <p:to>
                                        <a:srgbClr val="76923C"/>
                                      </p:to>
                                    </p:animClr>
                                    <p:set>
                                      <p:cBhvr>
                                        <p:cTn id="143" dur="10" fill="hold"/>
                                        <p:tgtEl>
                                          <p:spTgt spid="554188"/>
                                        </p:tgtEl>
                                        <p:attrNameLst>
                                          <p:attrName>fill.type</p:attrName>
                                        </p:attrNameLst>
                                      </p:cBhvr>
                                      <p:to>
                                        <p:strVal val="solid"/>
                                      </p:to>
                                    </p:set>
                                    <p:set>
                                      <p:cBhvr>
                                        <p:cTn id="144" dur="10" fill="hold"/>
                                        <p:tgtEl>
                                          <p:spTgt spid="554188"/>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10" fill="hold"/>
                                        <p:tgtEl>
                                          <p:spTgt spid="554189"/>
                                        </p:tgtEl>
                                        <p:attrNameLst>
                                          <p:attrName>fillcolor</p:attrName>
                                        </p:attrNameLst>
                                      </p:cBhvr>
                                      <p:to>
                                        <a:srgbClr val="76923C"/>
                                      </p:to>
                                    </p:animClr>
                                    <p:set>
                                      <p:cBhvr>
                                        <p:cTn id="147" dur="10" fill="hold"/>
                                        <p:tgtEl>
                                          <p:spTgt spid="554189"/>
                                        </p:tgtEl>
                                        <p:attrNameLst>
                                          <p:attrName>fill.type</p:attrName>
                                        </p:attrNameLst>
                                      </p:cBhvr>
                                      <p:to>
                                        <p:strVal val="solid"/>
                                      </p:to>
                                    </p:set>
                                    <p:set>
                                      <p:cBhvr>
                                        <p:cTn id="148" dur="10" fill="hold"/>
                                        <p:tgtEl>
                                          <p:spTgt spid="554189"/>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10" fill="hold"/>
                                        <p:tgtEl>
                                          <p:spTgt spid="554199"/>
                                        </p:tgtEl>
                                        <p:attrNameLst>
                                          <p:attrName>fillcolor</p:attrName>
                                        </p:attrNameLst>
                                      </p:cBhvr>
                                      <p:to>
                                        <a:srgbClr val="76923C"/>
                                      </p:to>
                                    </p:animClr>
                                    <p:set>
                                      <p:cBhvr>
                                        <p:cTn id="151" dur="10" fill="hold"/>
                                        <p:tgtEl>
                                          <p:spTgt spid="554199"/>
                                        </p:tgtEl>
                                        <p:attrNameLst>
                                          <p:attrName>fill.type</p:attrName>
                                        </p:attrNameLst>
                                      </p:cBhvr>
                                      <p:to>
                                        <p:strVal val="solid"/>
                                      </p:to>
                                    </p:set>
                                    <p:set>
                                      <p:cBhvr>
                                        <p:cTn id="152" dur="10" fill="hold"/>
                                        <p:tgtEl>
                                          <p:spTgt spid="554199"/>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10" fill="hold"/>
                                        <p:tgtEl>
                                          <p:spTgt spid="554200"/>
                                        </p:tgtEl>
                                        <p:attrNameLst>
                                          <p:attrName>fillcolor</p:attrName>
                                        </p:attrNameLst>
                                      </p:cBhvr>
                                      <p:to>
                                        <a:srgbClr val="76923C"/>
                                      </p:to>
                                    </p:animClr>
                                    <p:set>
                                      <p:cBhvr>
                                        <p:cTn id="155" dur="10" fill="hold"/>
                                        <p:tgtEl>
                                          <p:spTgt spid="554200"/>
                                        </p:tgtEl>
                                        <p:attrNameLst>
                                          <p:attrName>fill.type</p:attrName>
                                        </p:attrNameLst>
                                      </p:cBhvr>
                                      <p:to>
                                        <p:strVal val="solid"/>
                                      </p:to>
                                    </p:set>
                                    <p:set>
                                      <p:cBhvr>
                                        <p:cTn id="156" dur="10" fill="hold"/>
                                        <p:tgtEl>
                                          <p:spTgt spid="554200"/>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10" fill="hold"/>
                                        <p:tgtEl>
                                          <p:spTgt spid="554201"/>
                                        </p:tgtEl>
                                        <p:attrNameLst>
                                          <p:attrName>fillcolor</p:attrName>
                                        </p:attrNameLst>
                                      </p:cBhvr>
                                      <p:to>
                                        <a:srgbClr val="76923C"/>
                                      </p:to>
                                    </p:animClr>
                                    <p:set>
                                      <p:cBhvr>
                                        <p:cTn id="159" dur="10" fill="hold"/>
                                        <p:tgtEl>
                                          <p:spTgt spid="554201"/>
                                        </p:tgtEl>
                                        <p:attrNameLst>
                                          <p:attrName>fill.type</p:attrName>
                                        </p:attrNameLst>
                                      </p:cBhvr>
                                      <p:to>
                                        <p:strVal val="solid"/>
                                      </p:to>
                                    </p:set>
                                    <p:set>
                                      <p:cBhvr>
                                        <p:cTn id="160" dur="10" fill="hold"/>
                                        <p:tgtEl>
                                          <p:spTgt spid="554201"/>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10" fill="hold"/>
                                        <p:tgtEl>
                                          <p:spTgt spid="554198"/>
                                        </p:tgtEl>
                                        <p:attrNameLst>
                                          <p:attrName>fillcolor</p:attrName>
                                        </p:attrNameLst>
                                      </p:cBhvr>
                                      <p:to>
                                        <a:srgbClr val="76923C"/>
                                      </p:to>
                                    </p:animClr>
                                    <p:set>
                                      <p:cBhvr>
                                        <p:cTn id="163" dur="10" fill="hold"/>
                                        <p:tgtEl>
                                          <p:spTgt spid="554198"/>
                                        </p:tgtEl>
                                        <p:attrNameLst>
                                          <p:attrName>fill.type</p:attrName>
                                        </p:attrNameLst>
                                      </p:cBhvr>
                                      <p:to>
                                        <p:strVal val="solid"/>
                                      </p:to>
                                    </p:set>
                                    <p:set>
                                      <p:cBhvr>
                                        <p:cTn id="164" dur="10" fill="hold"/>
                                        <p:tgtEl>
                                          <p:spTgt spid="554198"/>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10" fill="hold"/>
                                        <p:tgtEl>
                                          <p:spTgt spid="554197"/>
                                        </p:tgtEl>
                                        <p:attrNameLst>
                                          <p:attrName>fillcolor</p:attrName>
                                        </p:attrNameLst>
                                      </p:cBhvr>
                                      <p:to>
                                        <a:srgbClr val="76923C"/>
                                      </p:to>
                                    </p:animClr>
                                    <p:set>
                                      <p:cBhvr>
                                        <p:cTn id="167" dur="10" fill="hold"/>
                                        <p:tgtEl>
                                          <p:spTgt spid="554197"/>
                                        </p:tgtEl>
                                        <p:attrNameLst>
                                          <p:attrName>fill.type</p:attrName>
                                        </p:attrNameLst>
                                      </p:cBhvr>
                                      <p:to>
                                        <p:strVal val="solid"/>
                                      </p:to>
                                    </p:set>
                                    <p:set>
                                      <p:cBhvr>
                                        <p:cTn id="168" dur="10" fill="hold"/>
                                        <p:tgtEl>
                                          <p:spTgt spid="554197"/>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10" fill="hold"/>
                                        <p:tgtEl>
                                          <p:spTgt spid="554196"/>
                                        </p:tgtEl>
                                        <p:attrNameLst>
                                          <p:attrName>fillcolor</p:attrName>
                                        </p:attrNameLst>
                                      </p:cBhvr>
                                      <p:to>
                                        <a:srgbClr val="76923C"/>
                                      </p:to>
                                    </p:animClr>
                                    <p:set>
                                      <p:cBhvr>
                                        <p:cTn id="171" dur="10" fill="hold"/>
                                        <p:tgtEl>
                                          <p:spTgt spid="554196"/>
                                        </p:tgtEl>
                                        <p:attrNameLst>
                                          <p:attrName>fill.type</p:attrName>
                                        </p:attrNameLst>
                                      </p:cBhvr>
                                      <p:to>
                                        <p:strVal val="solid"/>
                                      </p:to>
                                    </p:set>
                                    <p:set>
                                      <p:cBhvr>
                                        <p:cTn id="172" dur="10" fill="hold"/>
                                        <p:tgtEl>
                                          <p:spTgt spid="554196"/>
                                        </p:tgtEl>
                                        <p:attrNameLst>
                                          <p:attrName>fill.on</p:attrName>
                                        </p:attrNameLst>
                                      </p:cBhvr>
                                      <p:to>
                                        <p:strVal val="true"/>
                                      </p:to>
                                    </p:set>
                                  </p:childTnLst>
                                </p:cTn>
                              </p:par>
                              <p:par>
                                <p:cTn id="173" presetID="1" presetClass="entr" presetSubtype="0" fill="hold" nodeType="withEffect">
                                  <p:stCondLst>
                                    <p:cond delay="0"/>
                                  </p:stCondLst>
                                  <p:childTnLst>
                                    <p:set>
                                      <p:cBhvr>
                                        <p:cTn id="174" dur="1" fill="hold">
                                          <p:stCondLst>
                                            <p:cond delay="0"/>
                                          </p:stCondLst>
                                        </p:cTn>
                                        <p:tgtEl>
                                          <p:spTgt spid="554229"/>
                                        </p:tgtEl>
                                        <p:attrNameLst>
                                          <p:attrName>style.visibility</p:attrName>
                                        </p:attrNameLst>
                                      </p:cBhvr>
                                      <p:to>
                                        <p:strVal val="visible"/>
                                      </p:to>
                                    </p:set>
                                  </p:childTnLst>
                                </p:cTn>
                              </p:par>
                              <p:par>
                                <p:cTn id="175" presetID="1" presetClass="emph" presetSubtype="2" fill="hold" nodeType="withEffect">
                                  <p:stCondLst>
                                    <p:cond delay="0"/>
                                  </p:stCondLst>
                                  <p:childTnLst>
                                    <p:animClr clrSpc="rgb" dir="cw">
                                      <p:cBhvr>
                                        <p:cTn id="176" dur="10" fill="hold"/>
                                        <p:tgtEl>
                                          <p:spTgt spid="554100"/>
                                        </p:tgtEl>
                                        <p:attrNameLst>
                                          <p:attrName>fillcolor</p:attrName>
                                        </p:attrNameLst>
                                      </p:cBhvr>
                                      <p:to>
                                        <a:srgbClr val="76923C"/>
                                      </p:to>
                                    </p:animClr>
                                    <p:set>
                                      <p:cBhvr>
                                        <p:cTn id="177" dur="10" fill="hold"/>
                                        <p:tgtEl>
                                          <p:spTgt spid="554100"/>
                                        </p:tgtEl>
                                        <p:attrNameLst>
                                          <p:attrName>fill.type</p:attrName>
                                        </p:attrNameLst>
                                      </p:cBhvr>
                                      <p:to>
                                        <p:strVal val="solid"/>
                                      </p:to>
                                    </p:set>
                                    <p:set>
                                      <p:cBhvr>
                                        <p:cTn id="178" dur="10" fill="hold"/>
                                        <p:tgtEl>
                                          <p:spTgt spid="554100"/>
                                        </p:tgtEl>
                                        <p:attrNameLst>
                                          <p:attrName>fill.on</p:attrName>
                                        </p:attrNameLst>
                                      </p:cBhvr>
                                      <p:to>
                                        <p:strVal val="true"/>
                                      </p:to>
                                    </p:set>
                                  </p:childTnLst>
                                </p:cTn>
                              </p:par>
                              <p:par>
                                <p:cTn id="179" presetID="1" presetClass="emph" presetSubtype="2" fill="hold" nodeType="withEffect">
                                  <p:stCondLst>
                                    <p:cond delay="0"/>
                                  </p:stCondLst>
                                  <p:childTnLst>
                                    <p:animClr clrSpc="rgb" dir="cw">
                                      <p:cBhvr>
                                        <p:cTn id="180" dur="10" fill="hold"/>
                                        <p:tgtEl>
                                          <p:spTgt spid="554101"/>
                                        </p:tgtEl>
                                        <p:attrNameLst>
                                          <p:attrName>fillcolor</p:attrName>
                                        </p:attrNameLst>
                                      </p:cBhvr>
                                      <p:to>
                                        <a:srgbClr val="76923C"/>
                                      </p:to>
                                    </p:animClr>
                                    <p:set>
                                      <p:cBhvr>
                                        <p:cTn id="181" dur="10" fill="hold"/>
                                        <p:tgtEl>
                                          <p:spTgt spid="554101"/>
                                        </p:tgtEl>
                                        <p:attrNameLst>
                                          <p:attrName>fill.type</p:attrName>
                                        </p:attrNameLst>
                                      </p:cBhvr>
                                      <p:to>
                                        <p:strVal val="solid"/>
                                      </p:to>
                                    </p:set>
                                    <p:set>
                                      <p:cBhvr>
                                        <p:cTn id="182" dur="10" fill="hold"/>
                                        <p:tgtEl>
                                          <p:spTgt spid="554101"/>
                                        </p:tgtEl>
                                        <p:attrNameLst>
                                          <p:attrName>fill.on</p:attrName>
                                        </p:attrNameLst>
                                      </p:cBhvr>
                                      <p:to>
                                        <p:strVal val="true"/>
                                      </p:to>
                                    </p:set>
                                  </p:childTnLst>
                                </p:cTn>
                              </p:par>
                              <p:par>
                                <p:cTn id="183" presetID="1" presetClass="emph" presetSubtype="2" fill="hold" nodeType="withEffect">
                                  <p:stCondLst>
                                    <p:cond delay="0"/>
                                  </p:stCondLst>
                                  <p:childTnLst>
                                    <p:animClr clrSpc="rgb" dir="cw">
                                      <p:cBhvr>
                                        <p:cTn id="184" dur="10" fill="hold"/>
                                        <p:tgtEl>
                                          <p:spTgt spid="554157"/>
                                        </p:tgtEl>
                                        <p:attrNameLst>
                                          <p:attrName>fillcolor</p:attrName>
                                        </p:attrNameLst>
                                      </p:cBhvr>
                                      <p:to>
                                        <a:srgbClr val="76923C"/>
                                      </p:to>
                                    </p:animClr>
                                    <p:set>
                                      <p:cBhvr>
                                        <p:cTn id="185" dur="10" fill="hold"/>
                                        <p:tgtEl>
                                          <p:spTgt spid="554157"/>
                                        </p:tgtEl>
                                        <p:attrNameLst>
                                          <p:attrName>fill.type</p:attrName>
                                        </p:attrNameLst>
                                      </p:cBhvr>
                                      <p:to>
                                        <p:strVal val="solid"/>
                                      </p:to>
                                    </p:set>
                                    <p:set>
                                      <p:cBhvr>
                                        <p:cTn id="186" dur="10" fill="hold"/>
                                        <p:tgtEl>
                                          <p:spTgt spid="554157"/>
                                        </p:tgtEl>
                                        <p:attrNameLst>
                                          <p:attrName>fill.on</p:attrName>
                                        </p:attrNameLst>
                                      </p:cBhvr>
                                      <p:to>
                                        <p:strVal val="true"/>
                                      </p:to>
                                    </p:set>
                                  </p:childTnLst>
                                </p:cTn>
                              </p:par>
                              <p:par>
                                <p:cTn id="187" presetID="1" presetClass="emph" presetSubtype="2" fill="hold" nodeType="withEffect">
                                  <p:stCondLst>
                                    <p:cond delay="0"/>
                                  </p:stCondLst>
                                  <p:childTnLst>
                                    <p:animClr clrSpc="rgb" dir="cw">
                                      <p:cBhvr>
                                        <p:cTn id="188" dur="10" fill="hold"/>
                                        <p:tgtEl>
                                          <p:spTgt spid="554158"/>
                                        </p:tgtEl>
                                        <p:attrNameLst>
                                          <p:attrName>fillcolor</p:attrName>
                                        </p:attrNameLst>
                                      </p:cBhvr>
                                      <p:to>
                                        <a:srgbClr val="76923C"/>
                                      </p:to>
                                    </p:animClr>
                                    <p:set>
                                      <p:cBhvr>
                                        <p:cTn id="189" dur="10" fill="hold"/>
                                        <p:tgtEl>
                                          <p:spTgt spid="554158"/>
                                        </p:tgtEl>
                                        <p:attrNameLst>
                                          <p:attrName>fill.type</p:attrName>
                                        </p:attrNameLst>
                                      </p:cBhvr>
                                      <p:to>
                                        <p:strVal val="solid"/>
                                      </p:to>
                                    </p:set>
                                    <p:set>
                                      <p:cBhvr>
                                        <p:cTn id="190" dur="10" fill="hold"/>
                                        <p:tgtEl>
                                          <p:spTgt spid="554158"/>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10" fill="hold"/>
                                        <p:tgtEl>
                                          <p:spTgt spid="554159"/>
                                        </p:tgtEl>
                                        <p:attrNameLst>
                                          <p:attrName>fillcolor</p:attrName>
                                        </p:attrNameLst>
                                      </p:cBhvr>
                                      <p:to>
                                        <a:srgbClr val="76923C"/>
                                      </p:to>
                                    </p:animClr>
                                    <p:set>
                                      <p:cBhvr>
                                        <p:cTn id="193" dur="10" fill="hold"/>
                                        <p:tgtEl>
                                          <p:spTgt spid="554159"/>
                                        </p:tgtEl>
                                        <p:attrNameLst>
                                          <p:attrName>fill.type</p:attrName>
                                        </p:attrNameLst>
                                      </p:cBhvr>
                                      <p:to>
                                        <p:strVal val="solid"/>
                                      </p:to>
                                    </p:set>
                                    <p:set>
                                      <p:cBhvr>
                                        <p:cTn id="194" dur="10" fill="hold"/>
                                        <p:tgtEl>
                                          <p:spTgt spid="554159"/>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10" fill="hold"/>
                                        <p:tgtEl>
                                          <p:spTgt spid="554175"/>
                                        </p:tgtEl>
                                        <p:attrNameLst>
                                          <p:attrName>fillcolor</p:attrName>
                                        </p:attrNameLst>
                                      </p:cBhvr>
                                      <p:to>
                                        <a:srgbClr val="76923C"/>
                                      </p:to>
                                    </p:animClr>
                                    <p:set>
                                      <p:cBhvr>
                                        <p:cTn id="197" dur="10" fill="hold"/>
                                        <p:tgtEl>
                                          <p:spTgt spid="554175"/>
                                        </p:tgtEl>
                                        <p:attrNameLst>
                                          <p:attrName>fill.type</p:attrName>
                                        </p:attrNameLst>
                                      </p:cBhvr>
                                      <p:to>
                                        <p:strVal val="solid"/>
                                      </p:to>
                                    </p:set>
                                    <p:set>
                                      <p:cBhvr>
                                        <p:cTn id="198" dur="10" fill="hold"/>
                                        <p:tgtEl>
                                          <p:spTgt spid="554175"/>
                                        </p:tgtEl>
                                        <p:attrNameLst>
                                          <p:attrName>fill.on</p:attrName>
                                        </p:attrNameLst>
                                      </p:cBhvr>
                                      <p:to>
                                        <p:strVal val="true"/>
                                      </p:to>
                                    </p:set>
                                  </p:childTnLst>
                                </p:cTn>
                              </p:par>
                              <p:par>
                                <p:cTn id="199" presetID="1" presetClass="emph" presetSubtype="2" fill="hold" nodeType="withEffect">
                                  <p:stCondLst>
                                    <p:cond delay="0"/>
                                  </p:stCondLst>
                                  <p:childTnLst>
                                    <p:animClr clrSpc="rgb" dir="cw">
                                      <p:cBhvr>
                                        <p:cTn id="200" dur="10" fill="hold"/>
                                        <p:tgtEl>
                                          <p:spTgt spid="554176"/>
                                        </p:tgtEl>
                                        <p:attrNameLst>
                                          <p:attrName>fillcolor</p:attrName>
                                        </p:attrNameLst>
                                      </p:cBhvr>
                                      <p:to>
                                        <a:srgbClr val="76923C"/>
                                      </p:to>
                                    </p:animClr>
                                    <p:set>
                                      <p:cBhvr>
                                        <p:cTn id="201" dur="10" fill="hold"/>
                                        <p:tgtEl>
                                          <p:spTgt spid="554176"/>
                                        </p:tgtEl>
                                        <p:attrNameLst>
                                          <p:attrName>fill.type</p:attrName>
                                        </p:attrNameLst>
                                      </p:cBhvr>
                                      <p:to>
                                        <p:strVal val="solid"/>
                                      </p:to>
                                    </p:set>
                                    <p:set>
                                      <p:cBhvr>
                                        <p:cTn id="202" dur="10" fill="hold"/>
                                        <p:tgtEl>
                                          <p:spTgt spid="554176"/>
                                        </p:tgtEl>
                                        <p:attrNameLst>
                                          <p:attrName>fill.on</p:attrName>
                                        </p:attrNameLst>
                                      </p:cBhvr>
                                      <p:to>
                                        <p:strVal val="true"/>
                                      </p:to>
                                    </p:set>
                                  </p:childTnLst>
                                </p:cTn>
                              </p:par>
                              <p:par>
                                <p:cTn id="203" presetID="1" presetClass="emph" presetSubtype="2" fill="hold" nodeType="withEffect">
                                  <p:stCondLst>
                                    <p:cond delay="0"/>
                                  </p:stCondLst>
                                  <p:childTnLst>
                                    <p:animClr clrSpc="rgb" dir="cw">
                                      <p:cBhvr>
                                        <p:cTn id="204" dur="10" fill="hold"/>
                                        <p:tgtEl>
                                          <p:spTgt spid="554190"/>
                                        </p:tgtEl>
                                        <p:attrNameLst>
                                          <p:attrName>fillcolor</p:attrName>
                                        </p:attrNameLst>
                                      </p:cBhvr>
                                      <p:to>
                                        <a:srgbClr val="76923C"/>
                                      </p:to>
                                    </p:animClr>
                                    <p:set>
                                      <p:cBhvr>
                                        <p:cTn id="205" dur="10" fill="hold"/>
                                        <p:tgtEl>
                                          <p:spTgt spid="554190"/>
                                        </p:tgtEl>
                                        <p:attrNameLst>
                                          <p:attrName>fill.type</p:attrName>
                                        </p:attrNameLst>
                                      </p:cBhvr>
                                      <p:to>
                                        <p:strVal val="solid"/>
                                      </p:to>
                                    </p:set>
                                    <p:set>
                                      <p:cBhvr>
                                        <p:cTn id="206" dur="10" fill="hold"/>
                                        <p:tgtEl>
                                          <p:spTgt spid="554190"/>
                                        </p:tgtEl>
                                        <p:attrNameLst>
                                          <p:attrName>fill.on</p:attrName>
                                        </p:attrNameLst>
                                      </p:cBhvr>
                                      <p:to>
                                        <p:strVal val="true"/>
                                      </p:to>
                                    </p:set>
                                  </p:childTnLst>
                                </p:cTn>
                              </p:par>
                              <p:par>
                                <p:cTn id="207" presetID="1" presetClass="emph" presetSubtype="2" fill="hold" nodeType="withEffect">
                                  <p:stCondLst>
                                    <p:cond delay="0"/>
                                  </p:stCondLst>
                                  <p:childTnLst>
                                    <p:animClr clrSpc="rgb" dir="cw">
                                      <p:cBhvr>
                                        <p:cTn id="208" dur="10" fill="hold"/>
                                        <p:tgtEl>
                                          <p:spTgt spid="554132"/>
                                        </p:tgtEl>
                                        <p:attrNameLst>
                                          <p:attrName>fillcolor</p:attrName>
                                        </p:attrNameLst>
                                      </p:cBhvr>
                                      <p:to>
                                        <a:srgbClr val="76923C"/>
                                      </p:to>
                                    </p:animClr>
                                    <p:set>
                                      <p:cBhvr>
                                        <p:cTn id="209" dur="10" fill="hold"/>
                                        <p:tgtEl>
                                          <p:spTgt spid="554132"/>
                                        </p:tgtEl>
                                        <p:attrNameLst>
                                          <p:attrName>fill.type</p:attrName>
                                        </p:attrNameLst>
                                      </p:cBhvr>
                                      <p:to>
                                        <p:strVal val="solid"/>
                                      </p:to>
                                    </p:set>
                                    <p:set>
                                      <p:cBhvr>
                                        <p:cTn id="210" dur="10" fill="hold"/>
                                        <p:tgtEl>
                                          <p:spTgt spid="554132"/>
                                        </p:tgtEl>
                                        <p:attrNameLst>
                                          <p:attrName>fill.on</p:attrName>
                                        </p:attrNameLst>
                                      </p:cBhvr>
                                      <p:to>
                                        <p:strVal val="tru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mph" presetSubtype="2" fill="hold" nodeType="clickEffect">
                                  <p:stCondLst>
                                    <p:cond delay="0"/>
                                  </p:stCondLst>
                                  <p:childTnLst>
                                    <p:animClr clrSpc="rgb" dir="cw">
                                      <p:cBhvr>
                                        <p:cTn id="214" dur="10" fill="hold"/>
                                        <p:tgtEl>
                                          <p:spTgt spid="554102"/>
                                        </p:tgtEl>
                                        <p:attrNameLst>
                                          <p:attrName>fillcolor</p:attrName>
                                        </p:attrNameLst>
                                      </p:cBhvr>
                                      <p:to>
                                        <a:srgbClr val="99FF66"/>
                                      </p:to>
                                    </p:animClr>
                                    <p:set>
                                      <p:cBhvr>
                                        <p:cTn id="215" dur="10" fill="hold"/>
                                        <p:tgtEl>
                                          <p:spTgt spid="554102"/>
                                        </p:tgtEl>
                                        <p:attrNameLst>
                                          <p:attrName>fill.type</p:attrName>
                                        </p:attrNameLst>
                                      </p:cBhvr>
                                      <p:to>
                                        <p:strVal val="solid"/>
                                      </p:to>
                                    </p:set>
                                    <p:set>
                                      <p:cBhvr>
                                        <p:cTn id="216" dur="10" fill="hold"/>
                                        <p:tgtEl>
                                          <p:spTgt spid="554102"/>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10" fill="hold"/>
                                        <p:tgtEl>
                                          <p:spTgt spid="554117"/>
                                        </p:tgtEl>
                                        <p:attrNameLst>
                                          <p:attrName>fillcolor</p:attrName>
                                        </p:attrNameLst>
                                      </p:cBhvr>
                                      <p:to>
                                        <a:srgbClr val="99FF66"/>
                                      </p:to>
                                    </p:animClr>
                                    <p:set>
                                      <p:cBhvr>
                                        <p:cTn id="219" dur="10" fill="hold"/>
                                        <p:tgtEl>
                                          <p:spTgt spid="554117"/>
                                        </p:tgtEl>
                                        <p:attrNameLst>
                                          <p:attrName>fill.type</p:attrName>
                                        </p:attrNameLst>
                                      </p:cBhvr>
                                      <p:to>
                                        <p:strVal val="solid"/>
                                      </p:to>
                                    </p:set>
                                    <p:set>
                                      <p:cBhvr>
                                        <p:cTn id="220" dur="10" fill="hold"/>
                                        <p:tgtEl>
                                          <p:spTgt spid="554117"/>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10" fill="hold"/>
                                        <p:tgtEl>
                                          <p:spTgt spid="554116"/>
                                        </p:tgtEl>
                                        <p:attrNameLst>
                                          <p:attrName>fillcolor</p:attrName>
                                        </p:attrNameLst>
                                      </p:cBhvr>
                                      <p:to>
                                        <a:srgbClr val="99FF66"/>
                                      </p:to>
                                    </p:animClr>
                                    <p:set>
                                      <p:cBhvr>
                                        <p:cTn id="223" dur="10" fill="hold"/>
                                        <p:tgtEl>
                                          <p:spTgt spid="554116"/>
                                        </p:tgtEl>
                                        <p:attrNameLst>
                                          <p:attrName>fill.type</p:attrName>
                                        </p:attrNameLst>
                                      </p:cBhvr>
                                      <p:to>
                                        <p:strVal val="solid"/>
                                      </p:to>
                                    </p:set>
                                    <p:set>
                                      <p:cBhvr>
                                        <p:cTn id="224" dur="10" fill="hold"/>
                                        <p:tgtEl>
                                          <p:spTgt spid="554116"/>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10" fill="hold"/>
                                        <p:tgtEl>
                                          <p:spTgt spid="554115"/>
                                        </p:tgtEl>
                                        <p:attrNameLst>
                                          <p:attrName>fillcolor</p:attrName>
                                        </p:attrNameLst>
                                      </p:cBhvr>
                                      <p:to>
                                        <a:srgbClr val="99FF66"/>
                                      </p:to>
                                    </p:animClr>
                                    <p:set>
                                      <p:cBhvr>
                                        <p:cTn id="227" dur="10" fill="hold"/>
                                        <p:tgtEl>
                                          <p:spTgt spid="554115"/>
                                        </p:tgtEl>
                                        <p:attrNameLst>
                                          <p:attrName>fill.type</p:attrName>
                                        </p:attrNameLst>
                                      </p:cBhvr>
                                      <p:to>
                                        <p:strVal val="solid"/>
                                      </p:to>
                                    </p:set>
                                    <p:set>
                                      <p:cBhvr>
                                        <p:cTn id="228" dur="10" fill="hold"/>
                                        <p:tgtEl>
                                          <p:spTgt spid="554115"/>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10" fill="hold"/>
                                        <p:tgtEl>
                                          <p:spTgt spid="554126"/>
                                        </p:tgtEl>
                                        <p:attrNameLst>
                                          <p:attrName>fillcolor</p:attrName>
                                        </p:attrNameLst>
                                      </p:cBhvr>
                                      <p:to>
                                        <a:srgbClr val="99FF66"/>
                                      </p:to>
                                    </p:animClr>
                                    <p:set>
                                      <p:cBhvr>
                                        <p:cTn id="231" dur="10" fill="hold"/>
                                        <p:tgtEl>
                                          <p:spTgt spid="554126"/>
                                        </p:tgtEl>
                                        <p:attrNameLst>
                                          <p:attrName>fill.type</p:attrName>
                                        </p:attrNameLst>
                                      </p:cBhvr>
                                      <p:to>
                                        <p:strVal val="solid"/>
                                      </p:to>
                                    </p:set>
                                    <p:set>
                                      <p:cBhvr>
                                        <p:cTn id="232" dur="10" fill="hold"/>
                                        <p:tgtEl>
                                          <p:spTgt spid="554126"/>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10" fill="hold"/>
                                        <p:tgtEl>
                                          <p:spTgt spid="554125"/>
                                        </p:tgtEl>
                                        <p:attrNameLst>
                                          <p:attrName>fillcolor</p:attrName>
                                        </p:attrNameLst>
                                      </p:cBhvr>
                                      <p:to>
                                        <a:srgbClr val="99FF66"/>
                                      </p:to>
                                    </p:animClr>
                                    <p:set>
                                      <p:cBhvr>
                                        <p:cTn id="235" dur="10" fill="hold"/>
                                        <p:tgtEl>
                                          <p:spTgt spid="554125"/>
                                        </p:tgtEl>
                                        <p:attrNameLst>
                                          <p:attrName>fill.type</p:attrName>
                                        </p:attrNameLst>
                                      </p:cBhvr>
                                      <p:to>
                                        <p:strVal val="solid"/>
                                      </p:to>
                                    </p:set>
                                    <p:set>
                                      <p:cBhvr>
                                        <p:cTn id="236" dur="10" fill="hold"/>
                                        <p:tgtEl>
                                          <p:spTgt spid="554125"/>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10" fill="hold"/>
                                        <p:tgtEl>
                                          <p:spTgt spid="554124"/>
                                        </p:tgtEl>
                                        <p:attrNameLst>
                                          <p:attrName>fillcolor</p:attrName>
                                        </p:attrNameLst>
                                      </p:cBhvr>
                                      <p:to>
                                        <a:srgbClr val="99FF66"/>
                                      </p:to>
                                    </p:animClr>
                                    <p:set>
                                      <p:cBhvr>
                                        <p:cTn id="239" dur="10" fill="hold"/>
                                        <p:tgtEl>
                                          <p:spTgt spid="554124"/>
                                        </p:tgtEl>
                                        <p:attrNameLst>
                                          <p:attrName>fill.type</p:attrName>
                                        </p:attrNameLst>
                                      </p:cBhvr>
                                      <p:to>
                                        <p:strVal val="solid"/>
                                      </p:to>
                                    </p:set>
                                    <p:set>
                                      <p:cBhvr>
                                        <p:cTn id="240" dur="10" fill="hold"/>
                                        <p:tgtEl>
                                          <p:spTgt spid="554124"/>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10" fill="hold"/>
                                        <p:tgtEl>
                                          <p:spTgt spid="554144"/>
                                        </p:tgtEl>
                                        <p:attrNameLst>
                                          <p:attrName>fillcolor</p:attrName>
                                        </p:attrNameLst>
                                      </p:cBhvr>
                                      <p:to>
                                        <a:srgbClr val="99FF66"/>
                                      </p:to>
                                    </p:animClr>
                                    <p:set>
                                      <p:cBhvr>
                                        <p:cTn id="243" dur="10" fill="hold"/>
                                        <p:tgtEl>
                                          <p:spTgt spid="554144"/>
                                        </p:tgtEl>
                                        <p:attrNameLst>
                                          <p:attrName>fill.type</p:attrName>
                                        </p:attrNameLst>
                                      </p:cBhvr>
                                      <p:to>
                                        <p:strVal val="solid"/>
                                      </p:to>
                                    </p:set>
                                    <p:set>
                                      <p:cBhvr>
                                        <p:cTn id="244" dur="10" fill="hold"/>
                                        <p:tgtEl>
                                          <p:spTgt spid="554144"/>
                                        </p:tgtEl>
                                        <p:attrNameLst>
                                          <p:attrName>fill.on</p:attrName>
                                        </p:attrNameLst>
                                      </p:cBhvr>
                                      <p:to>
                                        <p:strVal val="true"/>
                                      </p:to>
                                    </p:set>
                                  </p:childTnLst>
                                </p:cTn>
                              </p:par>
                              <p:par>
                                <p:cTn id="245" presetID="1" presetClass="emph" presetSubtype="2" fill="hold" nodeType="withEffect">
                                  <p:stCondLst>
                                    <p:cond delay="0"/>
                                  </p:stCondLst>
                                  <p:childTnLst>
                                    <p:animClr clrSpc="rgb" dir="cw">
                                      <p:cBhvr>
                                        <p:cTn id="246" dur="10" fill="hold"/>
                                        <p:tgtEl>
                                          <p:spTgt spid="554160"/>
                                        </p:tgtEl>
                                        <p:attrNameLst>
                                          <p:attrName>fillcolor</p:attrName>
                                        </p:attrNameLst>
                                      </p:cBhvr>
                                      <p:to>
                                        <a:srgbClr val="99FF66"/>
                                      </p:to>
                                    </p:animClr>
                                    <p:set>
                                      <p:cBhvr>
                                        <p:cTn id="247" dur="10" fill="hold"/>
                                        <p:tgtEl>
                                          <p:spTgt spid="554160"/>
                                        </p:tgtEl>
                                        <p:attrNameLst>
                                          <p:attrName>fill.type</p:attrName>
                                        </p:attrNameLst>
                                      </p:cBhvr>
                                      <p:to>
                                        <p:strVal val="solid"/>
                                      </p:to>
                                    </p:set>
                                    <p:set>
                                      <p:cBhvr>
                                        <p:cTn id="248" dur="10" fill="hold"/>
                                        <p:tgtEl>
                                          <p:spTgt spid="554160"/>
                                        </p:tgtEl>
                                        <p:attrNameLst>
                                          <p:attrName>fill.on</p:attrName>
                                        </p:attrNameLst>
                                      </p:cBhvr>
                                      <p:to>
                                        <p:strVal val="true"/>
                                      </p:to>
                                    </p:set>
                                  </p:childTnLst>
                                </p:cTn>
                              </p:par>
                              <p:par>
                                <p:cTn id="249" presetID="1" presetClass="emph" presetSubtype="2" fill="hold" nodeType="withEffect">
                                  <p:stCondLst>
                                    <p:cond delay="0"/>
                                  </p:stCondLst>
                                  <p:childTnLst>
                                    <p:animClr clrSpc="rgb" dir="cw">
                                      <p:cBhvr>
                                        <p:cTn id="250" dur="10" fill="hold"/>
                                        <p:tgtEl>
                                          <p:spTgt spid="554161"/>
                                        </p:tgtEl>
                                        <p:attrNameLst>
                                          <p:attrName>fillcolor</p:attrName>
                                        </p:attrNameLst>
                                      </p:cBhvr>
                                      <p:to>
                                        <a:srgbClr val="99FF66"/>
                                      </p:to>
                                    </p:animClr>
                                    <p:set>
                                      <p:cBhvr>
                                        <p:cTn id="251" dur="10" fill="hold"/>
                                        <p:tgtEl>
                                          <p:spTgt spid="554161"/>
                                        </p:tgtEl>
                                        <p:attrNameLst>
                                          <p:attrName>fill.type</p:attrName>
                                        </p:attrNameLst>
                                      </p:cBhvr>
                                      <p:to>
                                        <p:strVal val="solid"/>
                                      </p:to>
                                    </p:set>
                                    <p:set>
                                      <p:cBhvr>
                                        <p:cTn id="252" dur="10" fill="hold"/>
                                        <p:tgtEl>
                                          <p:spTgt spid="554161"/>
                                        </p:tgtEl>
                                        <p:attrNameLst>
                                          <p:attrName>fill.on</p:attrName>
                                        </p:attrNameLst>
                                      </p:cBhvr>
                                      <p:to>
                                        <p:strVal val="true"/>
                                      </p:to>
                                    </p:set>
                                  </p:childTnLst>
                                </p:cTn>
                              </p:par>
                              <p:par>
                                <p:cTn id="253" presetID="1" presetClass="emph" presetSubtype="2" fill="hold" nodeType="withEffect">
                                  <p:stCondLst>
                                    <p:cond delay="0"/>
                                  </p:stCondLst>
                                  <p:childTnLst>
                                    <p:animClr clrSpc="rgb" dir="cw">
                                      <p:cBhvr>
                                        <p:cTn id="254" dur="10" fill="hold"/>
                                        <p:tgtEl>
                                          <p:spTgt spid="554162"/>
                                        </p:tgtEl>
                                        <p:attrNameLst>
                                          <p:attrName>fillcolor</p:attrName>
                                        </p:attrNameLst>
                                      </p:cBhvr>
                                      <p:to>
                                        <a:srgbClr val="99FF66"/>
                                      </p:to>
                                    </p:animClr>
                                    <p:set>
                                      <p:cBhvr>
                                        <p:cTn id="255" dur="10" fill="hold"/>
                                        <p:tgtEl>
                                          <p:spTgt spid="554162"/>
                                        </p:tgtEl>
                                        <p:attrNameLst>
                                          <p:attrName>fill.type</p:attrName>
                                        </p:attrNameLst>
                                      </p:cBhvr>
                                      <p:to>
                                        <p:strVal val="solid"/>
                                      </p:to>
                                    </p:set>
                                    <p:set>
                                      <p:cBhvr>
                                        <p:cTn id="256" dur="10" fill="hold"/>
                                        <p:tgtEl>
                                          <p:spTgt spid="554162"/>
                                        </p:tgtEl>
                                        <p:attrNameLst>
                                          <p:attrName>fill.on</p:attrName>
                                        </p:attrNameLst>
                                      </p:cBhvr>
                                      <p:to>
                                        <p:strVal val="true"/>
                                      </p:to>
                                    </p:set>
                                  </p:childTnLst>
                                </p:cTn>
                              </p:par>
                              <p:par>
                                <p:cTn id="257" presetID="1" presetClass="emph" presetSubtype="2" fill="hold" nodeType="withEffect">
                                  <p:stCondLst>
                                    <p:cond delay="0"/>
                                  </p:stCondLst>
                                  <p:childTnLst>
                                    <p:animClr clrSpc="rgb" dir="cw">
                                      <p:cBhvr>
                                        <p:cTn id="258" dur="10" fill="hold"/>
                                        <p:tgtEl>
                                          <p:spTgt spid="554177"/>
                                        </p:tgtEl>
                                        <p:attrNameLst>
                                          <p:attrName>fillcolor</p:attrName>
                                        </p:attrNameLst>
                                      </p:cBhvr>
                                      <p:to>
                                        <a:srgbClr val="99FF66"/>
                                      </p:to>
                                    </p:animClr>
                                    <p:set>
                                      <p:cBhvr>
                                        <p:cTn id="259" dur="10" fill="hold"/>
                                        <p:tgtEl>
                                          <p:spTgt spid="554177"/>
                                        </p:tgtEl>
                                        <p:attrNameLst>
                                          <p:attrName>fill.type</p:attrName>
                                        </p:attrNameLst>
                                      </p:cBhvr>
                                      <p:to>
                                        <p:strVal val="solid"/>
                                      </p:to>
                                    </p:set>
                                    <p:set>
                                      <p:cBhvr>
                                        <p:cTn id="260" dur="10" fill="hold"/>
                                        <p:tgtEl>
                                          <p:spTgt spid="554177"/>
                                        </p:tgtEl>
                                        <p:attrNameLst>
                                          <p:attrName>fill.on</p:attrName>
                                        </p:attrNameLst>
                                      </p:cBhvr>
                                      <p:to>
                                        <p:strVal val="true"/>
                                      </p:to>
                                    </p:set>
                                  </p:childTnLst>
                                </p:cTn>
                              </p:par>
                              <p:par>
                                <p:cTn id="261" presetID="1" presetClass="emph" presetSubtype="2" fill="hold" nodeType="withEffect">
                                  <p:stCondLst>
                                    <p:cond delay="0"/>
                                  </p:stCondLst>
                                  <p:childTnLst>
                                    <p:animClr clrSpc="rgb" dir="cw">
                                      <p:cBhvr>
                                        <p:cTn id="262" dur="10" fill="hold"/>
                                        <p:tgtEl>
                                          <p:spTgt spid="554191"/>
                                        </p:tgtEl>
                                        <p:attrNameLst>
                                          <p:attrName>fillcolor</p:attrName>
                                        </p:attrNameLst>
                                      </p:cBhvr>
                                      <p:to>
                                        <a:srgbClr val="99FF66"/>
                                      </p:to>
                                    </p:animClr>
                                    <p:set>
                                      <p:cBhvr>
                                        <p:cTn id="263" dur="10" fill="hold"/>
                                        <p:tgtEl>
                                          <p:spTgt spid="554191"/>
                                        </p:tgtEl>
                                        <p:attrNameLst>
                                          <p:attrName>fill.type</p:attrName>
                                        </p:attrNameLst>
                                      </p:cBhvr>
                                      <p:to>
                                        <p:strVal val="solid"/>
                                      </p:to>
                                    </p:set>
                                    <p:set>
                                      <p:cBhvr>
                                        <p:cTn id="264" dur="10" fill="hold"/>
                                        <p:tgtEl>
                                          <p:spTgt spid="554191"/>
                                        </p:tgtEl>
                                        <p:attrNameLst>
                                          <p:attrName>fill.on</p:attrName>
                                        </p:attrNameLst>
                                      </p:cBhvr>
                                      <p:to>
                                        <p:strVal val="true"/>
                                      </p:to>
                                    </p:set>
                                  </p:childTnLst>
                                </p:cTn>
                              </p:par>
                              <p:par>
                                <p:cTn id="265" presetID="1" presetClass="emph" presetSubtype="2" fill="hold" nodeType="withEffect">
                                  <p:stCondLst>
                                    <p:cond delay="0"/>
                                  </p:stCondLst>
                                  <p:childTnLst>
                                    <p:animClr clrSpc="rgb" dir="cw">
                                      <p:cBhvr>
                                        <p:cTn id="266" dur="10" fill="hold"/>
                                        <p:tgtEl>
                                          <p:spTgt spid="554192"/>
                                        </p:tgtEl>
                                        <p:attrNameLst>
                                          <p:attrName>fillcolor</p:attrName>
                                        </p:attrNameLst>
                                      </p:cBhvr>
                                      <p:to>
                                        <a:srgbClr val="99FF66"/>
                                      </p:to>
                                    </p:animClr>
                                    <p:set>
                                      <p:cBhvr>
                                        <p:cTn id="267" dur="10" fill="hold"/>
                                        <p:tgtEl>
                                          <p:spTgt spid="554192"/>
                                        </p:tgtEl>
                                        <p:attrNameLst>
                                          <p:attrName>fill.type</p:attrName>
                                        </p:attrNameLst>
                                      </p:cBhvr>
                                      <p:to>
                                        <p:strVal val="solid"/>
                                      </p:to>
                                    </p:set>
                                    <p:set>
                                      <p:cBhvr>
                                        <p:cTn id="268" dur="10" fill="hold"/>
                                        <p:tgtEl>
                                          <p:spTgt spid="554192"/>
                                        </p:tgtEl>
                                        <p:attrNameLst>
                                          <p:attrName>fill.on</p:attrName>
                                        </p:attrNameLst>
                                      </p:cBhvr>
                                      <p:to>
                                        <p:strVal val="true"/>
                                      </p:to>
                                    </p:set>
                                  </p:childTnLst>
                                </p:cTn>
                              </p:par>
                              <p:par>
                                <p:cTn id="269" presetID="1" presetClass="emph" presetSubtype="2" fill="hold" nodeType="withEffect">
                                  <p:stCondLst>
                                    <p:cond delay="0"/>
                                  </p:stCondLst>
                                  <p:childTnLst>
                                    <p:animClr clrSpc="rgb" dir="cw">
                                      <p:cBhvr>
                                        <p:cTn id="270" dur="10" fill="hold"/>
                                        <p:tgtEl>
                                          <p:spTgt spid="554204"/>
                                        </p:tgtEl>
                                        <p:attrNameLst>
                                          <p:attrName>fillcolor</p:attrName>
                                        </p:attrNameLst>
                                      </p:cBhvr>
                                      <p:to>
                                        <a:srgbClr val="99FF66"/>
                                      </p:to>
                                    </p:animClr>
                                    <p:set>
                                      <p:cBhvr>
                                        <p:cTn id="271" dur="10" fill="hold"/>
                                        <p:tgtEl>
                                          <p:spTgt spid="554204"/>
                                        </p:tgtEl>
                                        <p:attrNameLst>
                                          <p:attrName>fill.type</p:attrName>
                                        </p:attrNameLst>
                                      </p:cBhvr>
                                      <p:to>
                                        <p:strVal val="solid"/>
                                      </p:to>
                                    </p:set>
                                    <p:set>
                                      <p:cBhvr>
                                        <p:cTn id="272" dur="10" fill="hold"/>
                                        <p:tgtEl>
                                          <p:spTgt spid="554204"/>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10" fill="hold"/>
                                        <p:tgtEl>
                                          <p:spTgt spid="554203"/>
                                        </p:tgtEl>
                                        <p:attrNameLst>
                                          <p:attrName>fillcolor</p:attrName>
                                        </p:attrNameLst>
                                      </p:cBhvr>
                                      <p:to>
                                        <a:srgbClr val="99FF66"/>
                                      </p:to>
                                    </p:animClr>
                                    <p:set>
                                      <p:cBhvr>
                                        <p:cTn id="275" dur="10" fill="hold"/>
                                        <p:tgtEl>
                                          <p:spTgt spid="554203"/>
                                        </p:tgtEl>
                                        <p:attrNameLst>
                                          <p:attrName>fill.type</p:attrName>
                                        </p:attrNameLst>
                                      </p:cBhvr>
                                      <p:to>
                                        <p:strVal val="solid"/>
                                      </p:to>
                                    </p:set>
                                    <p:set>
                                      <p:cBhvr>
                                        <p:cTn id="276" dur="10" fill="hold"/>
                                        <p:tgtEl>
                                          <p:spTgt spid="554203"/>
                                        </p:tgtEl>
                                        <p:attrNameLst>
                                          <p:attrName>fill.on</p:attrName>
                                        </p:attrNameLst>
                                      </p:cBhvr>
                                      <p:to>
                                        <p:strVal val="true"/>
                                      </p:to>
                                    </p:set>
                                  </p:childTnLst>
                                </p:cTn>
                              </p:par>
                              <p:par>
                                <p:cTn id="277" presetID="1" presetClass="emph" presetSubtype="2" fill="hold" nodeType="withEffect">
                                  <p:stCondLst>
                                    <p:cond delay="0"/>
                                  </p:stCondLst>
                                  <p:childTnLst>
                                    <p:animClr clrSpc="rgb" dir="cw">
                                      <p:cBhvr>
                                        <p:cTn id="278" dur="10" fill="hold"/>
                                        <p:tgtEl>
                                          <p:spTgt spid="554202"/>
                                        </p:tgtEl>
                                        <p:attrNameLst>
                                          <p:attrName>fillcolor</p:attrName>
                                        </p:attrNameLst>
                                      </p:cBhvr>
                                      <p:to>
                                        <a:srgbClr val="99FF66"/>
                                      </p:to>
                                    </p:animClr>
                                    <p:set>
                                      <p:cBhvr>
                                        <p:cTn id="279" dur="10" fill="hold"/>
                                        <p:tgtEl>
                                          <p:spTgt spid="554202"/>
                                        </p:tgtEl>
                                        <p:attrNameLst>
                                          <p:attrName>fill.type</p:attrName>
                                        </p:attrNameLst>
                                      </p:cBhvr>
                                      <p:to>
                                        <p:strVal val="solid"/>
                                      </p:to>
                                    </p:set>
                                    <p:set>
                                      <p:cBhvr>
                                        <p:cTn id="280" dur="10" fill="hold"/>
                                        <p:tgtEl>
                                          <p:spTgt spid="554202"/>
                                        </p:tgtEl>
                                        <p:attrNameLst>
                                          <p:attrName>fill.on</p:attrName>
                                        </p:attrNameLst>
                                      </p:cBhvr>
                                      <p:to>
                                        <p:strVal val="true"/>
                                      </p:to>
                                    </p:set>
                                  </p:childTnLst>
                                </p:cTn>
                              </p:par>
                              <p:par>
                                <p:cTn id="281" presetID="1" presetClass="emph" presetSubtype="2" fill="hold" nodeType="withEffect">
                                  <p:stCondLst>
                                    <p:cond delay="0"/>
                                  </p:stCondLst>
                                  <p:childTnLst>
                                    <p:animClr clrSpc="rgb" dir="cw">
                                      <p:cBhvr>
                                        <p:cTn id="282" dur="10" fill="hold"/>
                                        <p:tgtEl>
                                          <p:spTgt spid="554185"/>
                                        </p:tgtEl>
                                        <p:attrNameLst>
                                          <p:attrName>fillcolor</p:attrName>
                                        </p:attrNameLst>
                                      </p:cBhvr>
                                      <p:to>
                                        <a:srgbClr val="99FF66"/>
                                      </p:to>
                                    </p:animClr>
                                    <p:set>
                                      <p:cBhvr>
                                        <p:cTn id="283" dur="10" fill="hold"/>
                                        <p:tgtEl>
                                          <p:spTgt spid="554185"/>
                                        </p:tgtEl>
                                        <p:attrNameLst>
                                          <p:attrName>fill.type</p:attrName>
                                        </p:attrNameLst>
                                      </p:cBhvr>
                                      <p:to>
                                        <p:strVal val="solid"/>
                                      </p:to>
                                    </p:set>
                                    <p:set>
                                      <p:cBhvr>
                                        <p:cTn id="284" dur="10" fill="hold"/>
                                        <p:tgtEl>
                                          <p:spTgt spid="554185"/>
                                        </p:tgtEl>
                                        <p:attrNameLst>
                                          <p:attrName>fill.on</p:attrName>
                                        </p:attrNameLst>
                                      </p:cBhvr>
                                      <p:to>
                                        <p:strVal val="true"/>
                                      </p:to>
                                    </p:set>
                                  </p:childTnLst>
                                </p:cTn>
                              </p:par>
                              <p:par>
                                <p:cTn id="285" presetID="1" presetClass="emph" presetSubtype="2" fill="hold" nodeType="withEffect">
                                  <p:stCondLst>
                                    <p:cond delay="0"/>
                                  </p:stCondLst>
                                  <p:childTnLst>
                                    <p:animClr clrSpc="rgb" dir="cw">
                                      <p:cBhvr>
                                        <p:cTn id="286" dur="10" fill="hold"/>
                                        <p:tgtEl>
                                          <p:spTgt spid="554184"/>
                                        </p:tgtEl>
                                        <p:attrNameLst>
                                          <p:attrName>fillcolor</p:attrName>
                                        </p:attrNameLst>
                                      </p:cBhvr>
                                      <p:to>
                                        <a:srgbClr val="99FF66"/>
                                      </p:to>
                                    </p:animClr>
                                    <p:set>
                                      <p:cBhvr>
                                        <p:cTn id="287" dur="10" fill="hold"/>
                                        <p:tgtEl>
                                          <p:spTgt spid="554184"/>
                                        </p:tgtEl>
                                        <p:attrNameLst>
                                          <p:attrName>fill.type</p:attrName>
                                        </p:attrNameLst>
                                      </p:cBhvr>
                                      <p:to>
                                        <p:strVal val="solid"/>
                                      </p:to>
                                    </p:set>
                                    <p:set>
                                      <p:cBhvr>
                                        <p:cTn id="288" dur="10" fill="hold"/>
                                        <p:tgtEl>
                                          <p:spTgt spid="554184"/>
                                        </p:tgtEl>
                                        <p:attrNameLst>
                                          <p:attrName>fill.on</p:attrName>
                                        </p:attrNameLst>
                                      </p:cBhvr>
                                      <p:to>
                                        <p:strVal val="true"/>
                                      </p:to>
                                    </p:set>
                                  </p:childTnLst>
                                </p:cTn>
                              </p:par>
                              <p:par>
                                <p:cTn id="289" presetID="1" presetClass="emph" presetSubtype="2" fill="hold" nodeType="withEffect">
                                  <p:stCondLst>
                                    <p:cond delay="0"/>
                                  </p:stCondLst>
                                  <p:childTnLst>
                                    <p:animClr clrSpc="rgb" dir="cw">
                                      <p:cBhvr>
                                        <p:cTn id="290" dur="10" fill="hold"/>
                                        <p:tgtEl>
                                          <p:spTgt spid="554186"/>
                                        </p:tgtEl>
                                        <p:attrNameLst>
                                          <p:attrName>fillcolor</p:attrName>
                                        </p:attrNameLst>
                                      </p:cBhvr>
                                      <p:to>
                                        <a:srgbClr val="99FF66"/>
                                      </p:to>
                                    </p:animClr>
                                    <p:set>
                                      <p:cBhvr>
                                        <p:cTn id="291" dur="10" fill="hold"/>
                                        <p:tgtEl>
                                          <p:spTgt spid="554186"/>
                                        </p:tgtEl>
                                        <p:attrNameLst>
                                          <p:attrName>fill.type</p:attrName>
                                        </p:attrNameLst>
                                      </p:cBhvr>
                                      <p:to>
                                        <p:strVal val="solid"/>
                                      </p:to>
                                    </p:set>
                                    <p:set>
                                      <p:cBhvr>
                                        <p:cTn id="292" dur="10" fill="hold"/>
                                        <p:tgtEl>
                                          <p:spTgt spid="554186"/>
                                        </p:tgtEl>
                                        <p:attrNameLst>
                                          <p:attrName>fill.on</p:attrName>
                                        </p:attrNameLst>
                                      </p:cBhvr>
                                      <p:to>
                                        <p:strVal val="true"/>
                                      </p:to>
                                    </p:set>
                                  </p:childTnLst>
                                </p:cTn>
                              </p:par>
                              <p:par>
                                <p:cTn id="293" presetID="1" presetClass="emph" presetSubtype="2" fill="hold" nodeType="withEffect">
                                  <p:stCondLst>
                                    <p:cond delay="0"/>
                                  </p:stCondLst>
                                  <p:childTnLst>
                                    <p:animClr clrSpc="rgb" dir="cw">
                                      <p:cBhvr>
                                        <p:cTn id="294" dur="10" fill="hold"/>
                                        <p:tgtEl>
                                          <p:spTgt spid="554171"/>
                                        </p:tgtEl>
                                        <p:attrNameLst>
                                          <p:attrName>fillcolor</p:attrName>
                                        </p:attrNameLst>
                                      </p:cBhvr>
                                      <p:to>
                                        <a:srgbClr val="99FF66"/>
                                      </p:to>
                                    </p:animClr>
                                    <p:set>
                                      <p:cBhvr>
                                        <p:cTn id="295" dur="10" fill="hold"/>
                                        <p:tgtEl>
                                          <p:spTgt spid="554171"/>
                                        </p:tgtEl>
                                        <p:attrNameLst>
                                          <p:attrName>fill.type</p:attrName>
                                        </p:attrNameLst>
                                      </p:cBhvr>
                                      <p:to>
                                        <p:strVal val="solid"/>
                                      </p:to>
                                    </p:set>
                                    <p:set>
                                      <p:cBhvr>
                                        <p:cTn id="296" dur="10" fill="hold"/>
                                        <p:tgtEl>
                                          <p:spTgt spid="554171"/>
                                        </p:tgtEl>
                                        <p:attrNameLst>
                                          <p:attrName>fill.on</p:attrName>
                                        </p:attrNameLst>
                                      </p:cBhvr>
                                      <p:to>
                                        <p:strVal val="true"/>
                                      </p:to>
                                    </p:set>
                                  </p:childTnLst>
                                </p:cTn>
                              </p:par>
                              <p:par>
                                <p:cTn id="297" presetID="1" presetClass="emph" presetSubtype="2" fill="hold" nodeType="withEffect">
                                  <p:stCondLst>
                                    <p:cond delay="0"/>
                                  </p:stCondLst>
                                  <p:childTnLst>
                                    <p:animClr clrSpc="rgb" dir="cw">
                                      <p:cBhvr>
                                        <p:cTn id="298" dur="10" fill="hold"/>
                                        <p:tgtEl>
                                          <p:spTgt spid="554170"/>
                                        </p:tgtEl>
                                        <p:attrNameLst>
                                          <p:attrName>fillcolor</p:attrName>
                                        </p:attrNameLst>
                                      </p:cBhvr>
                                      <p:to>
                                        <a:srgbClr val="99FF66"/>
                                      </p:to>
                                    </p:animClr>
                                    <p:set>
                                      <p:cBhvr>
                                        <p:cTn id="299" dur="10" fill="hold"/>
                                        <p:tgtEl>
                                          <p:spTgt spid="554170"/>
                                        </p:tgtEl>
                                        <p:attrNameLst>
                                          <p:attrName>fill.type</p:attrName>
                                        </p:attrNameLst>
                                      </p:cBhvr>
                                      <p:to>
                                        <p:strVal val="solid"/>
                                      </p:to>
                                    </p:set>
                                    <p:set>
                                      <p:cBhvr>
                                        <p:cTn id="300" dur="10" fill="hold"/>
                                        <p:tgtEl>
                                          <p:spTgt spid="554170"/>
                                        </p:tgtEl>
                                        <p:attrNameLst>
                                          <p:attrName>fill.on</p:attrName>
                                        </p:attrNameLst>
                                      </p:cBhvr>
                                      <p:to>
                                        <p:strVal val="true"/>
                                      </p:to>
                                    </p:set>
                                  </p:childTnLst>
                                </p:cTn>
                              </p:par>
                              <p:par>
                                <p:cTn id="301" presetID="1" presetClass="emph" presetSubtype="2" fill="hold" nodeType="withEffect">
                                  <p:stCondLst>
                                    <p:cond delay="0"/>
                                  </p:stCondLst>
                                  <p:childTnLst>
                                    <p:animClr clrSpc="rgb" dir="cw">
                                      <p:cBhvr>
                                        <p:cTn id="302" dur="10" fill="hold"/>
                                        <p:tgtEl>
                                          <p:spTgt spid="554169"/>
                                        </p:tgtEl>
                                        <p:attrNameLst>
                                          <p:attrName>fillcolor</p:attrName>
                                        </p:attrNameLst>
                                      </p:cBhvr>
                                      <p:to>
                                        <a:srgbClr val="99FF66"/>
                                      </p:to>
                                    </p:animClr>
                                    <p:set>
                                      <p:cBhvr>
                                        <p:cTn id="303" dur="10" fill="hold"/>
                                        <p:tgtEl>
                                          <p:spTgt spid="554169"/>
                                        </p:tgtEl>
                                        <p:attrNameLst>
                                          <p:attrName>fill.type</p:attrName>
                                        </p:attrNameLst>
                                      </p:cBhvr>
                                      <p:to>
                                        <p:strVal val="solid"/>
                                      </p:to>
                                    </p:set>
                                    <p:set>
                                      <p:cBhvr>
                                        <p:cTn id="304" dur="10" fill="hold"/>
                                        <p:tgtEl>
                                          <p:spTgt spid="554169"/>
                                        </p:tgtEl>
                                        <p:attrNameLst>
                                          <p:attrName>fill.on</p:attrName>
                                        </p:attrNameLst>
                                      </p:cBhvr>
                                      <p:to>
                                        <p:strVal val="true"/>
                                      </p:to>
                                    </p:set>
                                  </p:childTnLst>
                                </p:cTn>
                              </p:par>
                              <p:par>
                                <p:cTn id="305" presetID="1" presetClass="emph" presetSubtype="2" fill="hold" nodeType="withEffect">
                                  <p:stCondLst>
                                    <p:cond delay="0"/>
                                  </p:stCondLst>
                                  <p:childTnLst>
                                    <p:animClr clrSpc="rgb" dir="cw">
                                      <p:cBhvr>
                                        <p:cTn id="306" dur="10" fill="hold"/>
                                        <p:tgtEl>
                                          <p:spTgt spid="554142"/>
                                        </p:tgtEl>
                                        <p:attrNameLst>
                                          <p:attrName>fillcolor</p:attrName>
                                        </p:attrNameLst>
                                      </p:cBhvr>
                                      <p:to>
                                        <a:srgbClr val="99FF66"/>
                                      </p:to>
                                    </p:animClr>
                                    <p:set>
                                      <p:cBhvr>
                                        <p:cTn id="307" dur="10" fill="hold"/>
                                        <p:tgtEl>
                                          <p:spTgt spid="554142"/>
                                        </p:tgtEl>
                                        <p:attrNameLst>
                                          <p:attrName>fill.type</p:attrName>
                                        </p:attrNameLst>
                                      </p:cBhvr>
                                      <p:to>
                                        <p:strVal val="solid"/>
                                      </p:to>
                                    </p:set>
                                    <p:set>
                                      <p:cBhvr>
                                        <p:cTn id="308" dur="10" fill="hold"/>
                                        <p:tgtEl>
                                          <p:spTgt spid="554142"/>
                                        </p:tgtEl>
                                        <p:attrNameLst>
                                          <p:attrName>fill.on</p:attrName>
                                        </p:attrNameLst>
                                      </p:cBhvr>
                                      <p:to>
                                        <p:strVal val="true"/>
                                      </p:to>
                                    </p:set>
                                  </p:childTnLst>
                                </p:cTn>
                              </p:par>
                              <p:par>
                                <p:cTn id="309" presetID="1" presetClass="emph" presetSubtype="2" fill="hold" nodeType="withEffect">
                                  <p:stCondLst>
                                    <p:cond delay="0"/>
                                  </p:stCondLst>
                                  <p:childTnLst>
                                    <p:animClr clrSpc="rgb" dir="cw">
                                      <p:cBhvr>
                                        <p:cTn id="310" dur="10" fill="hold"/>
                                        <p:tgtEl>
                                          <p:spTgt spid="554143"/>
                                        </p:tgtEl>
                                        <p:attrNameLst>
                                          <p:attrName>fillcolor</p:attrName>
                                        </p:attrNameLst>
                                      </p:cBhvr>
                                      <p:to>
                                        <a:srgbClr val="99FF66"/>
                                      </p:to>
                                    </p:animClr>
                                    <p:set>
                                      <p:cBhvr>
                                        <p:cTn id="311" dur="10" fill="hold"/>
                                        <p:tgtEl>
                                          <p:spTgt spid="554143"/>
                                        </p:tgtEl>
                                        <p:attrNameLst>
                                          <p:attrName>fill.type</p:attrName>
                                        </p:attrNameLst>
                                      </p:cBhvr>
                                      <p:to>
                                        <p:strVal val="solid"/>
                                      </p:to>
                                    </p:set>
                                    <p:set>
                                      <p:cBhvr>
                                        <p:cTn id="312" dur="10" fill="hold"/>
                                        <p:tgtEl>
                                          <p:spTgt spid="554143"/>
                                        </p:tgtEl>
                                        <p:attrNameLst>
                                          <p:attrName>fill.on</p:attrName>
                                        </p:attrNameLst>
                                      </p:cBhvr>
                                      <p:to>
                                        <p:strVal val="true"/>
                                      </p:to>
                                    </p:set>
                                  </p:childTnLst>
                                </p:cTn>
                              </p:par>
                              <p:par>
                                <p:cTn id="313" presetID="1" presetClass="emph" presetSubtype="2" fill="hold" nodeType="withEffect">
                                  <p:stCondLst>
                                    <p:cond delay="0"/>
                                  </p:stCondLst>
                                  <p:childTnLst>
                                    <p:animClr clrSpc="rgb" dir="cw">
                                      <p:cBhvr>
                                        <p:cTn id="314" dur="10" fill="hold"/>
                                        <p:tgtEl>
                                          <p:spTgt spid="554134"/>
                                        </p:tgtEl>
                                        <p:attrNameLst>
                                          <p:attrName>fillcolor</p:attrName>
                                        </p:attrNameLst>
                                      </p:cBhvr>
                                      <p:to>
                                        <a:srgbClr val="99FF66"/>
                                      </p:to>
                                    </p:animClr>
                                    <p:set>
                                      <p:cBhvr>
                                        <p:cTn id="315" dur="10" fill="hold"/>
                                        <p:tgtEl>
                                          <p:spTgt spid="554134"/>
                                        </p:tgtEl>
                                        <p:attrNameLst>
                                          <p:attrName>fill.type</p:attrName>
                                        </p:attrNameLst>
                                      </p:cBhvr>
                                      <p:to>
                                        <p:strVal val="solid"/>
                                      </p:to>
                                    </p:set>
                                    <p:set>
                                      <p:cBhvr>
                                        <p:cTn id="316" dur="10" fill="hold"/>
                                        <p:tgtEl>
                                          <p:spTgt spid="554134"/>
                                        </p:tgtEl>
                                        <p:attrNameLst>
                                          <p:attrName>fill.on</p:attrName>
                                        </p:attrNameLst>
                                      </p:cBhvr>
                                      <p:to>
                                        <p:strVal val="true"/>
                                      </p:to>
                                    </p:set>
                                  </p:childTnLst>
                                </p:cTn>
                              </p:par>
                              <p:par>
                                <p:cTn id="317" presetID="1" presetClass="emph" presetSubtype="2" fill="hold" nodeType="withEffect">
                                  <p:stCondLst>
                                    <p:cond delay="0"/>
                                  </p:stCondLst>
                                  <p:childTnLst>
                                    <p:animClr clrSpc="rgb" dir="cw">
                                      <p:cBhvr>
                                        <p:cTn id="318" dur="10" fill="hold"/>
                                        <p:tgtEl>
                                          <p:spTgt spid="554133"/>
                                        </p:tgtEl>
                                        <p:attrNameLst>
                                          <p:attrName>fillcolor</p:attrName>
                                        </p:attrNameLst>
                                      </p:cBhvr>
                                      <p:to>
                                        <a:srgbClr val="99FF66"/>
                                      </p:to>
                                    </p:animClr>
                                    <p:set>
                                      <p:cBhvr>
                                        <p:cTn id="319" dur="10" fill="hold"/>
                                        <p:tgtEl>
                                          <p:spTgt spid="554133"/>
                                        </p:tgtEl>
                                        <p:attrNameLst>
                                          <p:attrName>fill.type</p:attrName>
                                        </p:attrNameLst>
                                      </p:cBhvr>
                                      <p:to>
                                        <p:strVal val="solid"/>
                                      </p:to>
                                    </p:set>
                                    <p:set>
                                      <p:cBhvr>
                                        <p:cTn id="320" dur="10" fill="hold"/>
                                        <p:tgtEl>
                                          <p:spTgt spid="554133"/>
                                        </p:tgtEl>
                                        <p:attrNameLst>
                                          <p:attrName>fill.on</p:attrName>
                                        </p:attrNameLst>
                                      </p:cBhvr>
                                      <p:to>
                                        <p:strVal val="true"/>
                                      </p:to>
                                    </p:set>
                                  </p:childTnLst>
                                </p:cTn>
                              </p:par>
                              <p:par>
                                <p:cTn id="321" presetID="1" presetClass="emph" presetSubtype="2" fill="hold" nodeType="withEffect">
                                  <p:stCondLst>
                                    <p:cond delay="0"/>
                                  </p:stCondLst>
                                  <p:childTnLst>
                                    <p:animClr clrSpc="rgb" dir="cw">
                                      <p:cBhvr>
                                        <p:cTn id="322" dur="10" fill="hold"/>
                                        <p:tgtEl>
                                          <p:spTgt spid="554111"/>
                                        </p:tgtEl>
                                        <p:attrNameLst>
                                          <p:attrName>fillcolor</p:attrName>
                                        </p:attrNameLst>
                                      </p:cBhvr>
                                      <p:to>
                                        <a:srgbClr val="99FF66"/>
                                      </p:to>
                                    </p:animClr>
                                    <p:set>
                                      <p:cBhvr>
                                        <p:cTn id="323" dur="10" fill="hold"/>
                                        <p:tgtEl>
                                          <p:spTgt spid="554111"/>
                                        </p:tgtEl>
                                        <p:attrNameLst>
                                          <p:attrName>fill.type</p:attrName>
                                        </p:attrNameLst>
                                      </p:cBhvr>
                                      <p:to>
                                        <p:strVal val="solid"/>
                                      </p:to>
                                    </p:set>
                                    <p:set>
                                      <p:cBhvr>
                                        <p:cTn id="324" dur="10" fill="hold"/>
                                        <p:tgtEl>
                                          <p:spTgt spid="554111"/>
                                        </p:tgtEl>
                                        <p:attrNameLst>
                                          <p:attrName>fill.on</p:attrName>
                                        </p:attrNameLst>
                                      </p:cBhvr>
                                      <p:to>
                                        <p:strVal val="true"/>
                                      </p:to>
                                    </p:set>
                                  </p:childTnLst>
                                </p:cTn>
                              </p:par>
                              <p:par>
                                <p:cTn id="325" presetID="1" presetClass="emph" presetSubtype="2" fill="hold" nodeType="withEffect">
                                  <p:stCondLst>
                                    <p:cond delay="0"/>
                                  </p:stCondLst>
                                  <p:childTnLst>
                                    <p:animClr clrSpc="rgb" dir="cw">
                                      <p:cBhvr>
                                        <p:cTn id="326" dur="10" fill="hold"/>
                                        <p:tgtEl>
                                          <p:spTgt spid="554110"/>
                                        </p:tgtEl>
                                        <p:attrNameLst>
                                          <p:attrName>fillcolor</p:attrName>
                                        </p:attrNameLst>
                                      </p:cBhvr>
                                      <p:to>
                                        <a:srgbClr val="99FF66"/>
                                      </p:to>
                                    </p:animClr>
                                    <p:set>
                                      <p:cBhvr>
                                        <p:cTn id="327" dur="10" fill="hold"/>
                                        <p:tgtEl>
                                          <p:spTgt spid="554110"/>
                                        </p:tgtEl>
                                        <p:attrNameLst>
                                          <p:attrName>fill.type</p:attrName>
                                        </p:attrNameLst>
                                      </p:cBhvr>
                                      <p:to>
                                        <p:strVal val="solid"/>
                                      </p:to>
                                    </p:set>
                                    <p:set>
                                      <p:cBhvr>
                                        <p:cTn id="328" dur="10" fill="hold"/>
                                        <p:tgtEl>
                                          <p:spTgt spid="554110"/>
                                        </p:tgtEl>
                                        <p:attrNameLst>
                                          <p:attrName>fill.on</p:attrName>
                                        </p:attrNameLst>
                                      </p:cBhvr>
                                      <p:to>
                                        <p:strVal val="true"/>
                                      </p:to>
                                    </p:set>
                                  </p:childTnLst>
                                </p:cTn>
                              </p:par>
                              <p:par>
                                <p:cTn id="329" presetID="1" presetClass="emph" presetSubtype="2" fill="hold" nodeType="withEffect">
                                  <p:stCondLst>
                                    <p:cond delay="0"/>
                                  </p:stCondLst>
                                  <p:childTnLst>
                                    <p:animClr clrSpc="rgb" dir="cw">
                                      <p:cBhvr>
                                        <p:cTn id="330" dur="10" fill="hold"/>
                                        <p:tgtEl>
                                          <p:spTgt spid="554109"/>
                                        </p:tgtEl>
                                        <p:attrNameLst>
                                          <p:attrName>fillcolor</p:attrName>
                                        </p:attrNameLst>
                                      </p:cBhvr>
                                      <p:to>
                                        <a:srgbClr val="99FF66"/>
                                      </p:to>
                                    </p:animClr>
                                    <p:set>
                                      <p:cBhvr>
                                        <p:cTn id="331" dur="10" fill="hold"/>
                                        <p:tgtEl>
                                          <p:spTgt spid="554109"/>
                                        </p:tgtEl>
                                        <p:attrNameLst>
                                          <p:attrName>fill.type</p:attrName>
                                        </p:attrNameLst>
                                      </p:cBhvr>
                                      <p:to>
                                        <p:strVal val="solid"/>
                                      </p:to>
                                    </p:set>
                                    <p:set>
                                      <p:cBhvr>
                                        <p:cTn id="332" dur="10" fill="hold"/>
                                        <p:tgtEl>
                                          <p:spTgt spid="554109"/>
                                        </p:tgtEl>
                                        <p:attrNameLst>
                                          <p:attrName>fill.on</p:attrName>
                                        </p:attrNameLst>
                                      </p:cBhvr>
                                      <p:to>
                                        <p:strVal val="true"/>
                                      </p:to>
                                    </p:set>
                                  </p:childTnLst>
                                </p:cTn>
                              </p:par>
                              <p:par>
                                <p:cTn id="333" presetID="1" presetClass="emph" presetSubtype="2" fill="hold" nodeType="withEffect">
                                  <p:stCondLst>
                                    <p:cond delay="0"/>
                                  </p:stCondLst>
                                  <p:childTnLst>
                                    <p:animClr clrSpc="rgb" dir="cw">
                                      <p:cBhvr>
                                        <p:cTn id="334" dur="10" fill="hold"/>
                                        <p:tgtEl>
                                          <p:spTgt spid="554096"/>
                                        </p:tgtEl>
                                        <p:attrNameLst>
                                          <p:attrName>fillcolor</p:attrName>
                                        </p:attrNameLst>
                                      </p:cBhvr>
                                      <p:to>
                                        <a:srgbClr val="99FF66"/>
                                      </p:to>
                                    </p:animClr>
                                    <p:set>
                                      <p:cBhvr>
                                        <p:cTn id="335" dur="10" fill="hold"/>
                                        <p:tgtEl>
                                          <p:spTgt spid="554096"/>
                                        </p:tgtEl>
                                        <p:attrNameLst>
                                          <p:attrName>fill.type</p:attrName>
                                        </p:attrNameLst>
                                      </p:cBhvr>
                                      <p:to>
                                        <p:strVal val="solid"/>
                                      </p:to>
                                    </p:set>
                                    <p:set>
                                      <p:cBhvr>
                                        <p:cTn id="336" dur="10" fill="hold"/>
                                        <p:tgtEl>
                                          <p:spTgt spid="554096"/>
                                        </p:tgtEl>
                                        <p:attrNameLst>
                                          <p:attrName>fill.on</p:attrName>
                                        </p:attrNameLst>
                                      </p:cBhvr>
                                      <p:to>
                                        <p:strVal val="true"/>
                                      </p:to>
                                    </p:set>
                                  </p:childTnLst>
                                </p:cTn>
                              </p:par>
                              <p:par>
                                <p:cTn id="337" presetID="1" presetClass="emph" presetSubtype="2" fill="hold" nodeType="withEffect">
                                  <p:stCondLst>
                                    <p:cond delay="0"/>
                                  </p:stCondLst>
                                  <p:childTnLst>
                                    <p:animClr clrSpc="rgb" dir="cw">
                                      <p:cBhvr>
                                        <p:cTn id="338" dur="10" fill="hold"/>
                                        <p:tgtEl>
                                          <p:spTgt spid="554095"/>
                                        </p:tgtEl>
                                        <p:attrNameLst>
                                          <p:attrName>fillcolor</p:attrName>
                                        </p:attrNameLst>
                                      </p:cBhvr>
                                      <p:to>
                                        <a:srgbClr val="99FF66"/>
                                      </p:to>
                                    </p:animClr>
                                    <p:set>
                                      <p:cBhvr>
                                        <p:cTn id="339" dur="10" fill="hold"/>
                                        <p:tgtEl>
                                          <p:spTgt spid="554095"/>
                                        </p:tgtEl>
                                        <p:attrNameLst>
                                          <p:attrName>fill.type</p:attrName>
                                        </p:attrNameLst>
                                      </p:cBhvr>
                                      <p:to>
                                        <p:strVal val="solid"/>
                                      </p:to>
                                    </p:set>
                                    <p:set>
                                      <p:cBhvr>
                                        <p:cTn id="340" dur="10" fill="hold"/>
                                        <p:tgtEl>
                                          <p:spTgt spid="554095"/>
                                        </p:tgtEl>
                                        <p:attrNameLst>
                                          <p:attrName>fill.on</p:attrName>
                                        </p:attrNameLst>
                                      </p:cBhvr>
                                      <p:to>
                                        <p:strVal val="true"/>
                                      </p:to>
                                    </p:set>
                                  </p:childTnLst>
                                </p:cTn>
                              </p:par>
                              <p:par>
                                <p:cTn id="341" presetID="1" presetClass="emph" presetSubtype="2" fill="hold" nodeType="withEffect">
                                  <p:stCondLst>
                                    <p:cond delay="0"/>
                                  </p:stCondLst>
                                  <p:childTnLst>
                                    <p:animClr clrSpc="rgb" dir="cw">
                                      <p:cBhvr>
                                        <p:cTn id="342" dur="10" fill="hold"/>
                                        <p:tgtEl>
                                          <p:spTgt spid="554094"/>
                                        </p:tgtEl>
                                        <p:attrNameLst>
                                          <p:attrName>fillcolor</p:attrName>
                                        </p:attrNameLst>
                                      </p:cBhvr>
                                      <p:to>
                                        <a:srgbClr val="99FF66"/>
                                      </p:to>
                                    </p:animClr>
                                    <p:set>
                                      <p:cBhvr>
                                        <p:cTn id="343" dur="10" fill="hold"/>
                                        <p:tgtEl>
                                          <p:spTgt spid="554094"/>
                                        </p:tgtEl>
                                        <p:attrNameLst>
                                          <p:attrName>fill.type</p:attrName>
                                        </p:attrNameLst>
                                      </p:cBhvr>
                                      <p:to>
                                        <p:strVal val="solid"/>
                                      </p:to>
                                    </p:set>
                                    <p:set>
                                      <p:cBhvr>
                                        <p:cTn id="344" dur="10" fill="hold"/>
                                        <p:tgtEl>
                                          <p:spTgt spid="554094"/>
                                        </p:tgtEl>
                                        <p:attrNameLst>
                                          <p:attrName>fill.on</p:attrName>
                                        </p:attrNameLst>
                                      </p:cBhvr>
                                      <p:to>
                                        <p:strVal val="true"/>
                                      </p:to>
                                    </p:set>
                                  </p:childTnLst>
                                </p:cTn>
                              </p:par>
                              <p:par>
                                <p:cTn id="345" presetID="1" presetClass="emph" presetSubtype="2" fill="hold" nodeType="withEffect">
                                  <p:stCondLst>
                                    <p:cond delay="0"/>
                                  </p:stCondLst>
                                  <p:childTnLst>
                                    <p:animClr clrSpc="rgb" dir="cw">
                                      <p:cBhvr>
                                        <p:cTn id="346" dur="10" fill="hold"/>
                                        <p:tgtEl>
                                          <p:spTgt spid="554156"/>
                                        </p:tgtEl>
                                        <p:attrNameLst>
                                          <p:attrName>fillcolor</p:attrName>
                                        </p:attrNameLst>
                                      </p:cBhvr>
                                      <p:to>
                                        <a:srgbClr val="99FF66"/>
                                      </p:to>
                                    </p:animClr>
                                    <p:set>
                                      <p:cBhvr>
                                        <p:cTn id="347" dur="10" fill="hold"/>
                                        <p:tgtEl>
                                          <p:spTgt spid="554156"/>
                                        </p:tgtEl>
                                        <p:attrNameLst>
                                          <p:attrName>fill.type</p:attrName>
                                        </p:attrNameLst>
                                      </p:cBhvr>
                                      <p:to>
                                        <p:strVal val="solid"/>
                                      </p:to>
                                    </p:set>
                                    <p:set>
                                      <p:cBhvr>
                                        <p:cTn id="348" dur="10" fill="hold"/>
                                        <p:tgtEl>
                                          <p:spTgt spid="554156"/>
                                        </p:tgtEl>
                                        <p:attrNameLst>
                                          <p:attrName>fill.on</p:attrName>
                                        </p:attrNameLst>
                                      </p:cBhvr>
                                      <p:to>
                                        <p:strVal val="true"/>
                                      </p:to>
                                    </p:set>
                                  </p:childTnLst>
                                </p:cTn>
                              </p:par>
                              <p:par>
                                <p:cTn id="349" presetID="1" presetClass="emph" presetSubtype="2" fill="hold" nodeType="withEffect">
                                  <p:stCondLst>
                                    <p:cond delay="0"/>
                                  </p:stCondLst>
                                  <p:childTnLst>
                                    <p:animClr clrSpc="rgb" dir="cw">
                                      <p:cBhvr>
                                        <p:cTn id="350" dur="10" fill="hold"/>
                                        <p:tgtEl>
                                          <p:spTgt spid="554155"/>
                                        </p:tgtEl>
                                        <p:attrNameLst>
                                          <p:attrName>fillcolor</p:attrName>
                                        </p:attrNameLst>
                                      </p:cBhvr>
                                      <p:to>
                                        <a:srgbClr val="99FF66"/>
                                      </p:to>
                                    </p:animClr>
                                    <p:set>
                                      <p:cBhvr>
                                        <p:cTn id="351" dur="10" fill="hold"/>
                                        <p:tgtEl>
                                          <p:spTgt spid="554155"/>
                                        </p:tgtEl>
                                        <p:attrNameLst>
                                          <p:attrName>fill.type</p:attrName>
                                        </p:attrNameLst>
                                      </p:cBhvr>
                                      <p:to>
                                        <p:strVal val="solid"/>
                                      </p:to>
                                    </p:set>
                                    <p:set>
                                      <p:cBhvr>
                                        <p:cTn id="352" dur="10" fill="hold"/>
                                        <p:tgtEl>
                                          <p:spTgt spid="554155"/>
                                        </p:tgtEl>
                                        <p:attrNameLst>
                                          <p:attrName>fill.on</p:attrName>
                                        </p:attrNameLst>
                                      </p:cBhvr>
                                      <p:to>
                                        <p:strVal val="true"/>
                                      </p:to>
                                    </p:set>
                                  </p:childTnLst>
                                </p:cTn>
                              </p:par>
                              <p:par>
                                <p:cTn id="353" presetID="1" presetClass="emph" presetSubtype="2" fill="hold" nodeType="withEffect">
                                  <p:stCondLst>
                                    <p:cond delay="0"/>
                                  </p:stCondLst>
                                  <p:childTnLst>
                                    <p:animClr clrSpc="rgb" dir="cw">
                                      <p:cBhvr>
                                        <p:cTn id="354" dur="10" fill="hold"/>
                                        <p:tgtEl>
                                          <p:spTgt spid="554154"/>
                                        </p:tgtEl>
                                        <p:attrNameLst>
                                          <p:attrName>fillcolor</p:attrName>
                                        </p:attrNameLst>
                                      </p:cBhvr>
                                      <p:to>
                                        <a:srgbClr val="99FF66"/>
                                      </p:to>
                                    </p:animClr>
                                    <p:set>
                                      <p:cBhvr>
                                        <p:cTn id="355" dur="10" fill="hold"/>
                                        <p:tgtEl>
                                          <p:spTgt spid="554154"/>
                                        </p:tgtEl>
                                        <p:attrNameLst>
                                          <p:attrName>fill.type</p:attrName>
                                        </p:attrNameLst>
                                      </p:cBhvr>
                                      <p:to>
                                        <p:strVal val="solid"/>
                                      </p:to>
                                    </p:set>
                                    <p:set>
                                      <p:cBhvr>
                                        <p:cTn id="356" dur="10" fill="hold"/>
                                        <p:tgtEl>
                                          <p:spTgt spid="554154"/>
                                        </p:tgtEl>
                                        <p:attrNameLst>
                                          <p:attrName>fill.on</p:attrName>
                                        </p:attrNameLst>
                                      </p:cBhvr>
                                      <p:to>
                                        <p:strVal val="true"/>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1" presetClass="entr" presetSubtype="0" fill="hold" nodeType="clickEffect">
                                  <p:stCondLst>
                                    <p:cond delay="0"/>
                                  </p:stCondLst>
                                  <p:childTnLst>
                                    <p:set>
                                      <p:cBhvr>
                                        <p:cTn id="360" dur="1" fill="hold">
                                          <p:stCondLst>
                                            <p:cond delay="0"/>
                                          </p:stCondLst>
                                        </p:cTn>
                                        <p:tgtEl>
                                          <p:spTgt spid="554231"/>
                                        </p:tgtEl>
                                        <p:attrNameLst>
                                          <p:attrName>style.visibility</p:attrName>
                                        </p:attrNameLst>
                                      </p:cBhvr>
                                      <p:to>
                                        <p:strVal val="visible"/>
                                      </p:to>
                                    </p:set>
                                  </p:childTnLst>
                                </p:cTn>
                              </p:par>
                              <p:par>
                                <p:cTn id="361" presetID="1" presetClass="entr" presetSubtype="0" fill="hold" nodeType="withEffect">
                                  <p:stCondLst>
                                    <p:cond delay="0"/>
                                  </p:stCondLst>
                                  <p:childTnLst>
                                    <p:set>
                                      <p:cBhvr>
                                        <p:cTn id="362" dur="1" fill="hold">
                                          <p:stCondLst>
                                            <p:cond delay="0"/>
                                          </p:stCondLst>
                                        </p:cTn>
                                        <p:tgtEl>
                                          <p:spTgt spid="553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type="body" idx="1"/>
          </p:nvPr>
        </p:nvSpPr>
        <p:spPr>
          <a:xfrm>
            <a:off x="533400" y="1295400"/>
            <a:ext cx="8077200" cy="4343400"/>
          </a:xfrm>
        </p:spPr>
        <p:txBody>
          <a:bodyPr/>
          <a:lstStyle/>
          <a:p>
            <a:pPr eaLnBrk="1" hangingPunct="1">
              <a:buClr>
                <a:schemeClr val="tx2"/>
              </a:buClr>
              <a:buFontTx/>
              <a:buNone/>
            </a:pPr>
            <a:endParaRPr lang="en-US" dirty="0" smtClean="0"/>
          </a:p>
          <a:p>
            <a:pPr eaLnBrk="1" hangingPunct="1">
              <a:buClr>
                <a:schemeClr val="tx2"/>
              </a:buClr>
            </a:pPr>
            <a:r>
              <a:rPr lang="zh-CN" altLang="en-US" dirty="0" smtClean="0"/>
              <a:t>归并排序</a:t>
            </a:r>
            <a:r>
              <a:rPr lang="zh-CN" altLang="zh-CN" dirty="0" smtClean="0"/>
              <a:t>或</a:t>
            </a:r>
            <a:r>
              <a:rPr lang="zh-CN" altLang="en-US" dirty="0" smtClean="0"/>
              <a:t>分划</a:t>
            </a:r>
            <a:r>
              <a:rPr lang="zh-CN" altLang="zh-CN" dirty="0" smtClean="0"/>
              <a:t>排序需要</a:t>
            </a:r>
            <a:r>
              <a:rPr lang="en-US" altLang="zh-CN" dirty="0" smtClean="0"/>
              <a:t>		</a:t>
            </a:r>
            <a:r>
              <a:rPr lang="zh-CN" altLang="en-US" dirty="0"/>
              <a:t>次</a:t>
            </a:r>
            <a:r>
              <a:rPr lang="en-US" dirty="0" smtClean="0"/>
              <a:t>I/O</a:t>
            </a:r>
          </a:p>
          <a:p>
            <a:pPr lvl="1" eaLnBrk="1" hangingPunct="1">
              <a:buClr>
                <a:schemeClr val="tx2"/>
              </a:buClr>
            </a:pPr>
            <a:r>
              <a:rPr lang="zh-CN" altLang="zh-CN" dirty="0" smtClean="0"/>
              <a:t>基于</a:t>
            </a:r>
            <a:r>
              <a:rPr lang="zh-CN" altLang="en-US" dirty="0" smtClean="0"/>
              <a:t>归并的</a:t>
            </a:r>
            <a:r>
              <a:rPr lang="zh-CN" altLang="zh-CN" dirty="0" smtClean="0"/>
              <a:t>M/B路</a:t>
            </a:r>
            <a:r>
              <a:rPr lang="zh-CN" altLang="en-US" dirty="0" smtClean="0"/>
              <a:t>归</a:t>
            </a:r>
            <a:r>
              <a:rPr lang="zh-CN" altLang="zh-CN" dirty="0" smtClean="0"/>
              <a:t>并排序</a:t>
            </a:r>
            <a:endParaRPr lang="en-US" altLang="zh-CN" dirty="0" smtClean="0"/>
          </a:p>
          <a:p>
            <a:pPr lvl="1">
              <a:buClr>
                <a:schemeClr val="tx2"/>
              </a:buClr>
            </a:pPr>
            <a:r>
              <a:rPr lang="zh-CN" altLang="en-US" dirty="0" smtClean="0"/>
              <a:t>基于      </a:t>
            </a:r>
            <a:r>
              <a:rPr lang="en-US" altLang="zh-CN" dirty="0"/>
              <a:t> </a:t>
            </a:r>
            <a:r>
              <a:rPr lang="zh-CN" altLang="en-US" dirty="0" smtClean="0"/>
              <a:t>路分划和分割元素查找的分划排序</a:t>
            </a:r>
            <a:endParaRPr lang="en-US" dirty="0" smtClean="0"/>
          </a:p>
          <a:p>
            <a:pPr eaLnBrk="1" hangingPunct="1">
              <a:buClr>
                <a:schemeClr val="tx2"/>
              </a:buClr>
            </a:pPr>
            <a:r>
              <a:rPr lang="zh-CN" altLang="en-US" dirty="0" smtClean="0"/>
              <a:t>最优性？</a:t>
            </a:r>
            <a:endParaRPr lang="en-US" altLang="zh-CN" dirty="0" smtClean="0"/>
          </a:p>
          <a:p>
            <a:pPr lvl="1">
              <a:buClr>
                <a:schemeClr val="tx2"/>
              </a:buClr>
            </a:pPr>
            <a:r>
              <a:rPr lang="zh-CN" altLang="en-US" dirty="0" smtClean="0"/>
              <a:t>外存排序问题的下界</a:t>
            </a:r>
            <a:r>
              <a:rPr lang="zh-CN" altLang="zh-CN" dirty="0"/>
              <a:t/>
            </a:r>
            <a:br>
              <a:rPr lang="zh-CN" altLang="zh-CN" dirty="0"/>
            </a:br>
            <a:endParaRPr lang="en-US" dirty="0" smtClean="0"/>
          </a:p>
        </p:txBody>
      </p:sp>
      <p:graphicFrame>
        <p:nvGraphicFramePr>
          <p:cNvPr id="26631" name="Object 4"/>
          <p:cNvGraphicFramePr>
            <a:graphicFrameLocks noChangeAspect="1"/>
          </p:cNvGraphicFramePr>
          <p:nvPr>
            <p:extLst/>
          </p:nvPr>
        </p:nvGraphicFramePr>
        <p:xfrm>
          <a:off x="5360503" y="1905000"/>
          <a:ext cx="1693862" cy="539750"/>
        </p:xfrm>
        <a:graphic>
          <a:graphicData uri="http://schemas.openxmlformats.org/presentationml/2006/ole">
            <mc:AlternateContent xmlns:mc="http://schemas.openxmlformats.org/markup-compatibility/2006">
              <mc:Choice xmlns:v="urn:schemas-microsoft-com:vml" Requires="v">
                <p:oleObj spid="_x0000_s46219" name="Ligning" r:id="rId4" imgW="761669" imgH="241195" progId="Equation.3">
                  <p:embed/>
                </p:oleObj>
              </mc:Choice>
              <mc:Fallback>
                <p:oleObj name="Ligning" r:id="rId4" imgW="761669" imgH="241195" progId="Equation.3">
                  <p:embed/>
                  <p:pic>
                    <p:nvPicPr>
                      <p:cNvPr id="2663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503" y="1905000"/>
                        <a:ext cx="1693862"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6632" name="Text Box 6"/>
          <p:cNvSpPr txBox="1">
            <a:spLocks noChangeArrowheads="1"/>
          </p:cNvSpPr>
          <p:nvPr/>
        </p:nvSpPr>
        <p:spPr bwMode="auto">
          <a:xfrm>
            <a:off x="7116763" y="4056062"/>
            <a:ext cx="190500"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l" eaLnBrk="1" hangingPunct="1">
              <a:spcBef>
                <a:spcPct val="50000"/>
              </a:spcBef>
            </a:pPr>
            <a:endParaRPr lang="da-DK" sz="2600"/>
          </a:p>
        </p:txBody>
      </p:sp>
      <p:graphicFrame>
        <p:nvGraphicFramePr>
          <p:cNvPr id="26633" name="Object 7"/>
          <p:cNvGraphicFramePr>
            <a:graphicFrameLocks noChangeAspect="1"/>
          </p:cNvGraphicFramePr>
          <p:nvPr>
            <p:extLst/>
          </p:nvPr>
        </p:nvGraphicFramePr>
        <p:xfrm>
          <a:off x="1981200" y="2924175"/>
          <a:ext cx="706438" cy="539750"/>
        </p:xfrm>
        <a:graphic>
          <a:graphicData uri="http://schemas.openxmlformats.org/presentationml/2006/ole">
            <mc:AlternateContent xmlns:mc="http://schemas.openxmlformats.org/markup-compatibility/2006">
              <mc:Choice xmlns:v="urn:schemas-microsoft-com:vml" Requires="v">
                <p:oleObj spid="_x0000_s46220" name="Ligning" r:id="rId6" imgW="317225" imgH="241091" progId="Equation.3">
                  <p:embed/>
                </p:oleObj>
              </mc:Choice>
              <mc:Fallback>
                <p:oleObj name="Ligning" r:id="rId6" imgW="317225" imgH="241091" progId="Equation.3">
                  <p:embed/>
                  <p:pic>
                    <p:nvPicPr>
                      <p:cNvPr id="2663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924175"/>
                        <a:ext cx="706438"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6634" name="Group 8"/>
          <p:cNvGrpSpPr>
            <a:grpSpLocks/>
          </p:cNvGrpSpPr>
          <p:nvPr/>
        </p:nvGrpSpPr>
        <p:grpSpPr bwMode="auto">
          <a:xfrm>
            <a:off x="5521325" y="3960812"/>
            <a:ext cx="2479675" cy="1296988"/>
            <a:chOff x="599" y="1831"/>
            <a:chExt cx="2909" cy="1751"/>
          </a:xfrm>
        </p:grpSpPr>
        <p:sp>
          <p:nvSpPr>
            <p:cNvPr id="26635" name="Rectangle 9"/>
            <p:cNvSpPr>
              <a:spLocks noChangeArrowheads="1"/>
            </p:cNvSpPr>
            <p:nvPr/>
          </p:nvSpPr>
          <p:spPr bwMode="auto">
            <a:xfrm>
              <a:off x="754"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36" name="Rectangle 10"/>
            <p:cNvSpPr>
              <a:spLocks noChangeArrowheads="1"/>
            </p:cNvSpPr>
            <p:nvPr/>
          </p:nvSpPr>
          <p:spPr bwMode="auto">
            <a:xfrm>
              <a:off x="910"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37" name="Rectangle 11"/>
            <p:cNvSpPr>
              <a:spLocks noChangeArrowheads="1"/>
            </p:cNvSpPr>
            <p:nvPr/>
          </p:nvSpPr>
          <p:spPr bwMode="auto">
            <a:xfrm>
              <a:off x="1065"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38" name="Rectangle 12"/>
            <p:cNvSpPr>
              <a:spLocks noChangeArrowheads="1"/>
            </p:cNvSpPr>
            <p:nvPr/>
          </p:nvSpPr>
          <p:spPr bwMode="auto">
            <a:xfrm>
              <a:off x="1221" y="2182"/>
              <a:ext cx="116" cy="174"/>
            </a:xfrm>
            <a:prstGeom prst="rect">
              <a:avLst/>
            </a:prstGeom>
            <a:solidFill>
              <a:srgbClr val="FFFF00"/>
            </a:solidFill>
            <a:ln w="14288">
              <a:solidFill>
                <a:srgbClr val="000000"/>
              </a:solidFill>
              <a:miter lim="800000"/>
              <a:headEnd/>
              <a:tailEnd/>
            </a:ln>
          </p:spPr>
          <p:txBody>
            <a:bodyPr/>
            <a:lstStyle/>
            <a:p>
              <a:endParaRPr lang="da-DK"/>
            </a:p>
          </p:txBody>
        </p:sp>
        <p:sp>
          <p:nvSpPr>
            <p:cNvPr id="26639" name="Rectangle 13"/>
            <p:cNvSpPr>
              <a:spLocks noChangeArrowheads="1"/>
            </p:cNvSpPr>
            <p:nvPr/>
          </p:nvSpPr>
          <p:spPr bwMode="auto">
            <a:xfrm>
              <a:off x="1376"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0" name="Rectangle 14"/>
            <p:cNvSpPr>
              <a:spLocks noChangeArrowheads="1"/>
            </p:cNvSpPr>
            <p:nvPr/>
          </p:nvSpPr>
          <p:spPr bwMode="auto">
            <a:xfrm>
              <a:off x="1530"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1" name="Rectangle 15"/>
            <p:cNvSpPr>
              <a:spLocks noChangeArrowheads="1"/>
            </p:cNvSpPr>
            <p:nvPr/>
          </p:nvSpPr>
          <p:spPr bwMode="auto">
            <a:xfrm>
              <a:off x="1685"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2" name="Rectangle 16"/>
            <p:cNvSpPr>
              <a:spLocks noChangeArrowheads="1"/>
            </p:cNvSpPr>
            <p:nvPr/>
          </p:nvSpPr>
          <p:spPr bwMode="auto">
            <a:xfrm>
              <a:off x="1841"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3" name="Rectangle 17"/>
            <p:cNvSpPr>
              <a:spLocks noChangeArrowheads="1"/>
            </p:cNvSpPr>
            <p:nvPr/>
          </p:nvSpPr>
          <p:spPr bwMode="auto">
            <a:xfrm>
              <a:off x="1996"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4" name="Rectangle 18"/>
            <p:cNvSpPr>
              <a:spLocks noChangeArrowheads="1"/>
            </p:cNvSpPr>
            <p:nvPr/>
          </p:nvSpPr>
          <p:spPr bwMode="auto">
            <a:xfrm>
              <a:off x="2152" y="2182"/>
              <a:ext cx="115" cy="174"/>
            </a:xfrm>
            <a:prstGeom prst="rect">
              <a:avLst/>
            </a:prstGeom>
            <a:solidFill>
              <a:srgbClr val="FFFF00"/>
            </a:solidFill>
            <a:ln w="14288">
              <a:solidFill>
                <a:srgbClr val="000000"/>
              </a:solidFill>
              <a:miter lim="800000"/>
              <a:headEnd/>
              <a:tailEnd/>
            </a:ln>
          </p:spPr>
          <p:txBody>
            <a:bodyPr/>
            <a:lstStyle/>
            <a:p>
              <a:endParaRPr lang="da-DK"/>
            </a:p>
          </p:txBody>
        </p:sp>
        <p:sp>
          <p:nvSpPr>
            <p:cNvPr id="26645" name="Rectangle 19"/>
            <p:cNvSpPr>
              <a:spLocks noChangeArrowheads="1"/>
            </p:cNvSpPr>
            <p:nvPr/>
          </p:nvSpPr>
          <p:spPr bwMode="auto">
            <a:xfrm>
              <a:off x="2307" y="2182"/>
              <a:ext cx="116" cy="174"/>
            </a:xfrm>
            <a:prstGeom prst="rect">
              <a:avLst/>
            </a:prstGeom>
            <a:solidFill>
              <a:srgbClr val="FFFF00"/>
            </a:solidFill>
            <a:ln w="14288">
              <a:solidFill>
                <a:srgbClr val="000000"/>
              </a:solidFill>
              <a:miter lim="800000"/>
              <a:headEnd/>
              <a:tailEnd/>
            </a:ln>
          </p:spPr>
          <p:txBody>
            <a:bodyPr/>
            <a:lstStyle/>
            <a:p>
              <a:endParaRPr lang="da-DK"/>
            </a:p>
          </p:txBody>
        </p:sp>
        <p:sp>
          <p:nvSpPr>
            <p:cNvPr id="26646" name="Rectangle 20"/>
            <p:cNvSpPr>
              <a:spLocks noChangeArrowheads="1"/>
            </p:cNvSpPr>
            <p:nvPr/>
          </p:nvSpPr>
          <p:spPr bwMode="auto">
            <a:xfrm>
              <a:off x="3083" y="2182"/>
              <a:ext cx="117" cy="174"/>
            </a:xfrm>
            <a:prstGeom prst="rect">
              <a:avLst/>
            </a:prstGeom>
            <a:solidFill>
              <a:srgbClr val="FFFF00"/>
            </a:solidFill>
            <a:ln w="14288">
              <a:solidFill>
                <a:srgbClr val="000000"/>
              </a:solidFill>
              <a:miter lim="800000"/>
              <a:headEnd/>
              <a:tailEnd/>
            </a:ln>
          </p:spPr>
          <p:txBody>
            <a:bodyPr/>
            <a:lstStyle/>
            <a:p>
              <a:endParaRPr lang="da-DK"/>
            </a:p>
          </p:txBody>
        </p:sp>
        <p:sp>
          <p:nvSpPr>
            <p:cNvPr id="26647" name="Rectangle 21"/>
            <p:cNvSpPr>
              <a:spLocks noChangeArrowheads="1"/>
            </p:cNvSpPr>
            <p:nvPr/>
          </p:nvSpPr>
          <p:spPr bwMode="auto">
            <a:xfrm>
              <a:off x="3238" y="2182"/>
              <a:ext cx="116" cy="174"/>
            </a:xfrm>
            <a:prstGeom prst="rect">
              <a:avLst/>
            </a:prstGeom>
            <a:solidFill>
              <a:srgbClr val="FFFF00"/>
            </a:solidFill>
            <a:ln w="14288">
              <a:solidFill>
                <a:srgbClr val="000000"/>
              </a:solidFill>
              <a:miter lim="800000"/>
              <a:headEnd/>
              <a:tailEnd/>
            </a:ln>
          </p:spPr>
          <p:txBody>
            <a:bodyPr/>
            <a:lstStyle/>
            <a:p>
              <a:endParaRPr lang="da-DK"/>
            </a:p>
          </p:txBody>
        </p:sp>
        <p:sp>
          <p:nvSpPr>
            <p:cNvPr id="26648" name="Rectangle 22"/>
            <p:cNvSpPr>
              <a:spLocks noChangeArrowheads="1"/>
            </p:cNvSpPr>
            <p:nvPr/>
          </p:nvSpPr>
          <p:spPr bwMode="auto">
            <a:xfrm>
              <a:off x="3392" y="2182"/>
              <a:ext cx="116" cy="174"/>
            </a:xfrm>
            <a:prstGeom prst="rect">
              <a:avLst/>
            </a:prstGeom>
            <a:solidFill>
              <a:srgbClr val="FFFF00"/>
            </a:solidFill>
            <a:ln w="14288">
              <a:solidFill>
                <a:srgbClr val="000000"/>
              </a:solidFill>
              <a:miter lim="800000"/>
              <a:headEnd/>
              <a:tailEnd/>
            </a:ln>
          </p:spPr>
          <p:txBody>
            <a:bodyPr/>
            <a:lstStyle/>
            <a:p>
              <a:endParaRPr lang="da-DK"/>
            </a:p>
          </p:txBody>
        </p:sp>
        <p:sp>
          <p:nvSpPr>
            <p:cNvPr id="26649" name="Rectangle 23"/>
            <p:cNvSpPr>
              <a:spLocks noChangeArrowheads="1"/>
            </p:cNvSpPr>
            <p:nvPr/>
          </p:nvSpPr>
          <p:spPr bwMode="auto">
            <a:xfrm>
              <a:off x="638" y="2531"/>
              <a:ext cx="350" cy="176"/>
            </a:xfrm>
            <a:prstGeom prst="rect">
              <a:avLst/>
            </a:prstGeom>
            <a:solidFill>
              <a:srgbClr val="FFFF00"/>
            </a:solidFill>
            <a:ln w="14288">
              <a:solidFill>
                <a:srgbClr val="000000"/>
              </a:solidFill>
              <a:miter lim="800000"/>
              <a:headEnd/>
              <a:tailEnd/>
            </a:ln>
          </p:spPr>
          <p:txBody>
            <a:bodyPr/>
            <a:lstStyle/>
            <a:p>
              <a:endParaRPr lang="da-DK"/>
            </a:p>
          </p:txBody>
        </p:sp>
        <p:sp>
          <p:nvSpPr>
            <p:cNvPr id="26650" name="Rectangle 24"/>
            <p:cNvSpPr>
              <a:spLocks noChangeArrowheads="1"/>
            </p:cNvSpPr>
            <p:nvPr/>
          </p:nvSpPr>
          <p:spPr bwMode="auto">
            <a:xfrm>
              <a:off x="1104" y="2531"/>
              <a:ext cx="349" cy="176"/>
            </a:xfrm>
            <a:prstGeom prst="rect">
              <a:avLst/>
            </a:prstGeom>
            <a:solidFill>
              <a:srgbClr val="FFFF00"/>
            </a:solidFill>
            <a:ln w="14288">
              <a:solidFill>
                <a:srgbClr val="000000"/>
              </a:solidFill>
              <a:miter lim="800000"/>
              <a:headEnd/>
              <a:tailEnd/>
            </a:ln>
          </p:spPr>
          <p:txBody>
            <a:bodyPr/>
            <a:lstStyle/>
            <a:p>
              <a:endParaRPr lang="da-DK"/>
            </a:p>
          </p:txBody>
        </p:sp>
        <p:sp>
          <p:nvSpPr>
            <p:cNvPr id="26651" name="Rectangle 25"/>
            <p:cNvSpPr>
              <a:spLocks noChangeArrowheads="1"/>
            </p:cNvSpPr>
            <p:nvPr/>
          </p:nvSpPr>
          <p:spPr bwMode="auto">
            <a:xfrm>
              <a:off x="1569" y="2531"/>
              <a:ext cx="349" cy="176"/>
            </a:xfrm>
            <a:prstGeom prst="rect">
              <a:avLst/>
            </a:prstGeom>
            <a:solidFill>
              <a:srgbClr val="FFFF00"/>
            </a:solidFill>
            <a:ln w="14288">
              <a:solidFill>
                <a:srgbClr val="000000"/>
              </a:solidFill>
              <a:miter lim="800000"/>
              <a:headEnd/>
              <a:tailEnd/>
            </a:ln>
          </p:spPr>
          <p:txBody>
            <a:bodyPr/>
            <a:lstStyle/>
            <a:p>
              <a:endParaRPr lang="da-DK"/>
            </a:p>
          </p:txBody>
        </p:sp>
        <p:sp>
          <p:nvSpPr>
            <p:cNvPr id="26652" name="Rectangle 26"/>
            <p:cNvSpPr>
              <a:spLocks noChangeArrowheads="1"/>
            </p:cNvSpPr>
            <p:nvPr/>
          </p:nvSpPr>
          <p:spPr bwMode="auto">
            <a:xfrm>
              <a:off x="2035" y="2531"/>
              <a:ext cx="349" cy="176"/>
            </a:xfrm>
            <a:prstGeom prst="rect">
              <a:avLst/>
            </a:prstGeom>
            <a:solidFill>
              <a:srgbClr val="FFFF00"/>
            </a:solidFill>
            <a:ln w="14288">
              <a:solidFill>
                <a:srgbClr val="000000"/>
              </a:solidFill>
              <a:miter lim="800000"/>
              <a:headEnd/>
              <a:tailEnd/>
            </a:ln>
          </p:spPr>
          <p:txBody>
            <a:bodyPr/>
            <a:lstStyle/>
            <a:p>
              <a:endParaRPr lang="da-DK"/>
            </a:p>
          </p:txBody>
        </p:sp>
        <p:sp>
          <p:nvSpPr>
            <p:cNvPr id="26653" name="Rectangle 27"/>
            <p:cNvSpPr>
              <a:spLocks noChangeArrowheads="1"/>
            </p:cNvSpPr>
            <p:nvPr/>
          </p:nvSpPr>
          <p:spPr bwMode="auto">
            <a:xfrm>
              <a:off x="3121" y="2531"/>
              <a:ext cx="350" cy="176"/>
            </a:xfrm>
            <a:prstGeom prst="rect">
              <a:avLst/>
            </a:prstGeom>
            <a:solidFill>
              <a:srgbClr val="FFFF00"/>
            </a:solidFill>
            <a:ln w="14288">
              <a:solidFill>
                <a:srgbClr val="000000"/>
              </a:solidFill>
              <a:miter lim="800000"/>
              <a:headEnd/>
              <a:tailEnd/>
            </a:ln>
          </p:spPr>
          <p:txBody>
            <a:bodyPr/>
            <a:lstStyle/>
            <a:p>
              <a:endParaRPr lang="da-DK"/>
            </a:p>
          </p:txBody>
        </p:sp>
        <p:sp>
          <p:nvSpPr>
            <p:cNvPr id="26654" name="Rectangle 28"/>
            <p:cNvSpPr>
              <a:spLocks noChangeArrowheads="1"/>
            </p:cNvSpPr>
            <p:nvPr/>
          </p:nvSpPr>
          <p:spPr bwMode="auto">
            <a:xfrm>
              <a:off x="717" y="1831"/>
              <a:ext cx="2637" cy="175"/>
            </a:xfrm>
            <a:prstGeom prst="rect">
              <a:avLst/>
            </a:prstGeom>
            <a:solidFill>
              <a:srgbClr val="FFFF00"/>
            </a:solidFill>
            <a:ln w="14288">
              <a:solidFill>
                <a:srgbClr val="000000"/>
              </a:solidFill>
              <a:miter lim="800000"/>
              <a:headEnd/>
              <a:tailEnd/>
            </a:ln>
          </p:spPr>
          <p:txBody>
            <a:bodyPr/>
            <a:lstStyle/>
            <a:p>
              <a:endParaRPr lang="da-DK"/>
            </a:p>
          </p:txBody>
        </p:sp>
        <p:sp>
          <p:nvSpPr>
            <p:cNvPr id="26655" name="Line 29"/>
            <p:cNvSpPr>
              <a:spLocks noChangeShapeType="1"/>
            </p:cNvSpPr>
            <p:nvPr/>
          </p:nvSpPr>
          <p:spPr bwMode="auto">
            <a:xfrm>
              <a:off x="2461" y="2270"/>
              <a:ext cx="1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6" name="Line 30"/>
            <p:cNvSpPr>
              <a:spLocks noChangeShapeType="1"/>
            </p:cNvSpPr>
            <p:nvPr/>
          </p:nvSpPr>
          <p:spPr bwMode="auto">
            <a:xfrm>
              <a:off x="2527" y="2270"/>
              <a:ext cx="1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7" name="Line 31"/>
            <p:cNvSpPr>
              <a:spLocks noChangeShapeType="1"/>
            </p:cNvSpPr>
            <p:nvPr/>
          </p:nvSpPr>
          <p:spPr bwMode="auto">
            <a:xfrm>
              <a:off x="2594" y="2270"/>
              <a:ext cx="1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8" name="Line 32"/>
            <p:cNvSpPr>
              <a:spLocks noChangeShapeType="1"/>
            </p:cNvSpPr>
            <p:nvPr/>
          </p:nvSpPr>
          <p:spPr bwMode="auto">
            <a:xfrm>
              <a:off x="2659" y="2270"/>
              <a:ext cx="16"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9" name="Line 33"/>
            <p:cNvSpPr>
              <a:spLocks noChangeShapeType="1"/>
            </p:cNvSpPr>
            <p:nvPr/>
          </p:nvSpPr>
          <p:spPr bwMode="auto">
            <a:xfrm>
              <a:off x="2726" y="2270"/>
              <a:ext cx="16"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0" name="Line 34"/>
            <p:cNvSpPr>
              <a:spLocks noChangeShapeType="1"/>
            </p:cNvSpPr>
            <p:nvPr/>
          </p:nvSpPr>
          <p:spPr bwMode="auto">
            <a:xfrm>
              <a:off x="2792" y="2270"/>
              <a:ext cx="16"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1" name="Line 35"/>
            <p:cNvSpPr>
              <a:spLocks noChangeShapeType="1"/>
            </p:cNvSpPr>
            <p:nvPr/>
          </p:nvSpPr>
          <p:spPr bwMode="auto">
            <a:xfrm>
              <a:off x="2858" y="2270"/>
              <a:ext cx="1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2" name="Line 36"/>
            <p:cNvSpPr>
              <a:spLocks noChangeShapeType="1"/>
            </p:cNvSpPr>
            <p:nvPr/>
          </p:nvSpPr>
          <p:spPr bwMode="auto">
            <a:xfrm>
              <a:off x="2924" y="2270"/>
              <a:ext cx="16"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3" name="Line 37"/>
            <p:cNvSpPr>
              <a:spLocks noChangeShapeType="1"/>
            </p:cNvSpPr>
            <p:nvPr/>
          </p:nvSpPr>
          <p:spPr bwMode="auto">
            <a:xfrm>
              <a:off x="2990" y="2270"/>
              <a:ext cx="16"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4" name="Line 38"/>
            <p:cNvSpPr>
              <a:spLocks noChangeShapeType="1"/>
            </p:cNvSpPr>
            <p:nvPr/>
          </p:nvSpPr>
          <p:spPr bwMode="auto">
            <a:xfrm>
              <a:off x="2423"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5" name="Line 39"/>
            <p:cNvSpPr>
              <a:spLocks noChangeShapeType="1"/>
            </p:cNvSpPr>
            <p:nvPr/>
          </p:nvSpPr>
          <p:spPr bwMode="auto">
            <a:xfrm>
              <a:off x="2488"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6" name="Line 40"/>
            <p:cNvSpPr>
              <a:spLocks noChangeShapeType="1"/>
            </p:cNvSpPr>
            <p:nvPr/>
          </p:nvSpPr>
          <p:spPr bwMode="auto">
            <a:xfrm>
              <a:off x="2554" y="2618"/>
              <a:ext cx="18"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7" name="Line 41"/>
            <p:cNvSpPr>
              <a:spLocks noChangeShapeType="1"/>
            </p:cNvSpPr>
            <p:nvPr/>
          </p:nvSpPr>
          <p:spPr bwMode="auto">
            <a:xfrm>
              <a:off x="2621"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8" name="Line 42"/>
            <p:cNvSpPr>
              <a:spLocks noChangeShapeType="1"/>
            </p:cNvSpPr>
            <p:nvPr/>
          </p:nvSpPr>
          <p:spPr bwMode="auto">
            <a:xfrm>
              <a:off x="2687"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69" name="Line 43"/>
            <p:cNvSpPr>
              <a:spLocks noChangeShapeType="1"/>
            </p:cNvSpPr>
            <p:nvPr/>
          </p:nvSpPr>
          <p:spPr bwMode="auto">
            <a:xfrm>
              <a:off x="2753" y="2618"/>
              <a:ext cx="18"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0" name="Line 44"/>
            <p:cNvSpPr>
              <a:spLocks noChangeShapeType="1"/>
            </p:cNvSpPr>
            <p:nvPr/>
          </p:nvSpPr>
          <p:spPr bwMode="auto">
            <a:xfrm>
              <a:off x="2819"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1" name="Line 45"/>
            <p:cNvSpPr>
              <a:spLocks noChangeShapeType="1"/>
            </p:cNvSpPr>
            <p:nvPr/>
          </p:nvSpPr>
          <p:spPr bwMode="auto">
            <a:xfrm>
              <a:off x="2886"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2" name="Line 46"/>
            <p:cNvSpPr>
              <a:spLocks noChangeShapeType="1"/>
            </p:cNvSpPr>
            <p:nvPr/>
          </p:nvSpPr>
          <p:spPr bwMode="auto">
            <a:xfrm>
              <a:off x="2952" y="2618"/>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3" name="Line 47"/>
            <p:cNvSpPr>
              <a:spLocks noChangeShapeType="1"/>
            </p:cNvSpPr>
            <p:nvPr/>
          </p:nvSpPr>
          <p:spPr bwMode="auto">
            <a:xfrm>
              <a:off x="3017" y="2618"/>
              <a:ext cx="18"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4" name="Rectangle 48"/>
            <p:cNvSpPr>
              <a:spLocks noChangeArrowheads="1"/>
            </p:cNvSpPr>
            <p:nvPr/>
          </p:nvSpPr>
          <p:spPr bwMode="auto">
            <a:xfrm>
              <a:off x="599" y="2182"/>
              <a:ext cx="118" cy="174"/>
            </a:xfrm>
            <a:prstGeom prst="rect">
              <a:avLst/>
            </a:prstGeom>
            <a:solidFill>
              <a:srgbClr val="FFFF00"/>
            </a:solidFill>
            <a:ln w="14288">
              <a:solidFill>
                <a:srgbClr val="000000"/>
              </a:solidFill>
              <a:miter lim="800000"/>
              <a:headEnd/>
              <a:tailEnd/>
            </a:ln>
          </p:spPr>
          <p:txBody>
            <a:bodyPr/>
            <a:lstStyle/>
            <a:p>
              <a:endParaRPr lang="da-DK"/>
            </a:p>
          </p:txBody>
        </p:sp>
        <p:sp>
          <p:nvSpPr>
            <p:cNvPr id="26675" name="Line 49"/>
            <p:cNvSpPr>
              <a:spLocks noChangeShapeType="1"/>
            </p:cNvSpPr>
            <p:nvPr/>
          </p:nvSpPr>
          <p:spPr bwMode="auto">
            <a:xfrm>
              <a:off x="656" y="2360"/>
              <a:ext cx="157" cy="17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6" name="Line 50"/>
            <p:cNvSpPr>
              <a:spLocks noChangeShapeType="1"/>
            </p:cNvSpPr>
            <p:nvPr/>
          </p:nvSpPr>
          <p:spPr bwMode="auto">
            <a:xfrm flipV="1">
              <a:off x="813" y="2356"/>
              <a:ext cx="1"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7" name="Line 51"/>
            <p:cNvSpPr>
              <a:spLocks noChangeShapeType="1"/>
            </p:cNvSpPr>
            <p:nvPr/>
          </p:nvSpPr>
          <p:spPr bwMode="auto">
            <a:xfrm flipV="1">
              <a:off x="813" y="2356"/>
              <a:ext cx="153" cy="17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8" name="Line 52"/>
            <p:cNvSpPr>
              <a:spLocks noChangeShapeType="1"/>
            </p:cNvSpPr>
            <p:nvPr/>
          </p:nvSpPr>
          <p:spPr bwMode="auto">
            <a:xfrm>
              <a:off x="1121" y="2360"/>
              <a:ext cx="158" cy="17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79" name="Line 53"/>
            <p:cNvSpPr>
              <a:spLocks noChangeShapeType="1"/>
            </p:cNvSpPr>
            <p:nvPr/>
          </p:nvSpPr>
          <p:spPr bwMode="auto">
            <a:xfrm flipV="1">
              <a:off x="1279" y="2356"/>
              <a:ext cx="2"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0" name="Line 54"/>
            <p:cNvSpPr>
              <a:spLocks noChangeShapeType="1"/>
            </p:cNvSpPr>
            <p:nvPr/>
          </p:nvSpPr>
          <p:spPr bwMode="auto">
            <a:xfrm flipV="1">
              <a:off x="1279" y="2356"/>
              <a:ext cx="153" cy="17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1" name="Line 55"/>
            <p:cNvSpPr>
              <a:spLocks noChangeShapeType="1"/>
            </p:cNvSpPr>
            <p:nvPr/>
          </p:nvSpPr>
          <p:spPr bwMode="auto">
            <a:xfrm>
              <a:off x="1587" y="2360"/>
              <a:ext cx="159" cy="17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2" name="Line 56"/>
            <p:cNvSpPr>
              <a:spLocks noChangeShapeType="1"/>
            </p:cNvSpPr>
            <p:nvPr/>
          </p:nvSpPr>
          <p:spPr bwMode="auto">
            <a:xfrm flipV="1">
              <a:off x="1746" y="2356"/>
              <a:ext cx="1"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3" name="Line 57"/>
            <p:cNvSpPr>
              <a:spLocks noChangeShapeType="1"/>
            </p:cNvSpPr>
            <p:nvPr/>
          </p:nvSpPr>
          <p:spPr bwMode="auto">
            <a:xfrm flipV="1">
              <a:off x="1746" y="2356"/>
              <a:ext cx="151" cy="17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4" name="Line 58"/>
            <p:cNvSpPr>
              <a:spLocks noChangeShapeType="1"/>
            </p:cNvSpPr>
            <p:nvPr/>
          </p:nvSpPr>
          <p:spPr bwMode="auto">
            <a:xfrm>
              <a:off x="2055" y="2360"/>
              <a:ext cx="158" cy="17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5" name="Line 59"/>
            <p:cNvSpPr>
              <a:spLocks noChangeShapeType="1"/>
            </p:cNvSpPr>
            <p:nvPr/>
          </p:nvSpPr>
          <p:spPr bwMode="auto">
            <a:xfrm flipV="1">
              <a:off x="2213" y="2356"/>
              <a:ext cx="2"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6" name="Line 60"/>
            <p:cNvSpPr>
              <a:spLocks noChangeShapeType="1"/>
            </p:cNvSpPr>
            <p:nvPr/>
          </p:nvSpPr>
          <p:spPr bwMode="auto">
            <a:xfrm flipV="1">
              <a:off x="2213" y="2356"/>
              <a:ext cx="153" cy="17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7" name="Line 61"/>
            <p:cNvSpPr>
              <a:spLocks noChangeShapeType="1"/>
            </p:cNvSpPr>
            <p:nvPr/>
          </p:nvSpPr>
          <p:spPr bwMode="auto">
            <a:xfrm>
              <a:off x="3141" y="2360"/>
              <a:ext cx="159" cy="17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8" name="Line 62"/>
            <p:cNvSpPr>
              <a:spLocks noChangeShapeType="1"/>
            </p:cNvSpPr>
            <p:nvPr/>
          </p:nvSpPr>
          <p:spPr bwMode="auto">
            <a:xfrm flipV="1">
              <a:off x="3300" y="2356"/>
              <a:ext cx="1"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89" name="Line 63"/>
            <p:cNvSpPr>
              <a:spLocks noChangeShapeType="1"/>
            </p:cNvSpPr>
            <p:nvPr/>
          </p:nvSpPr>
          <p:spPr bwMode="auto">
            <a:xfrm flipV="1">
              <a:off x="3300" y="2356"/>
              <a:ext cx="152" cy="17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90" name="Rectangle 64"/>
            <p:cNvSpPr>
              <a:spLocks noChangeArrowheads="1"/>
            </p:cNvSpPr>
            <p:nvPr/>
          </p:nvSpPr>
          <p:spPr bwMode="auto">
            <a:xfrm>
              <a:off x="717" y="3407"/>
              <a:ext cx="2637" cy="175"/>
            </a:xfrm>
            <a:prstGeom prst="rect">
              <a:avLst/>
            </a:prstGeom>
            <a:solidFill>
              <a:srgbClr val="FFFF00"/>
            </a:solidFill>
            <a:ln w="14288">
              <a:solidFill>
                <a:srgbClr val="000000"/>
              </a:solidFill>
              <a:miter lim="800000"/>
              <a:headEnd/>
              <a:tailEnd/>
            </a:ln>
          </p:spPr>
          <p:txBody>
            <a:bodyPr/>
            <a:lstStyle/>
            <a:p>
              <a:endParaRPr lang="da-DK"/>
            </a:p>
          </p:txBody>
        </p:sp>
        <p:sp>
          <p:nvSpPr>
            <p:cNvPr id="26691" name="Rectangle 65"/>
            <p:cNvSpPr>
              <a:spLocks noChangeArrowheads="1"/>
            </p:cNvSpPr>
            <p:nvPr/>
          </p:nvSpPr>
          <p:spPr bwMode="auto">
            <a:xfrm>
              <a:off x="677" y="2882"/>
              <a:ext cx="1202" cy="175"/>
            </a:xfrm>
            <a:prstGeom prst="rect">
              <a:avLst/>
            </a:prstGeom>
            <a:solidFill>
              <a:srgbClr val="FFFF00"/>
            </a:solidFill>
            <a:ln w="14288">
              <a:solidFill>
                <a:srgbClr val="000000"/>
              </a:solidFill>
              <a:miter lim="800000"/>
              <a:headEnd/>
              <a:tailEnd/>
            </a:ln>
          </p:spPr>
          <p:txBody>
            <a:bodyPr/>
            <a:lstStyle/>
            <a:p>
              <a:endParaRPr lang="da-DK"/>
            </a:p>
          </p:txBody>
        </p:sp>
        <p:sp>
          <p:nvSpPr>
            <p:cNvPr id="26692" name="Rectangle 66"/>
            <p:cNvSpPr>
              <a:spLocks noChangeArrowheads="1"/>
            </p:cNvSpPr>
            <p:nvPr/>
          </p:nvSpPr>
          <p:spPr bwMode="auto">
            <a:xfrm>
              <a:off x="2074" y="2882"/>
              <a:ext cx="387" cy="175"/>
            </a:xfrm>
            <a:prstGeom prst="rect">
              <a:avLst/>
            </a:prstGeom>
            <a:solidFill>
              <a:srgbClr val="FFFF00"/>
            </a:solidFill>
            <a:ln w="14288">
              <a:solidFill>
                <a:srgbClr val="FFFFFF"/>
              </a:solidFill>
              <a:miter lim="800000"/>
              <a:headEnd/>
              <a:tailEnd/>
            </a:ln>
          </p:spPr>
          <p:txBody>
            <a:bodyPr/>
            <a:lstStyle/>
            <a:p>
              <a:endParaRPr lang="da-DK"/>
            </a:p>
          </p:txBody>
        </p:sp>
        <p:sp>
          <p:nvSpPr>
            <p:cNvPr id="26693" name="Rectangle 67"/>
            <p:cNvSpPr>
              <a:spLocks noChangeArrowheads="1"/>
            </p:cNvSpPr>
            <p:nvPr/>
          </p:nvSpPr>
          <p:spPr bwMode="auto">
            <a:xfrm>
              <a:off x="3043" y="2882"/>
              <a:ext cx="388" cy="175"/>
            </a:xfrm>
            <a:prstGeom prst="rect">
              <a:avLst/>
            </a:prstGeom>
            <a:solidFill>
              <a:srgbClr val="FFFF00"/>
            </a:solidFill>
            <a:ln w="14288">
              <a:solidFill>
                <a:srgbClr val="FFFFFF"/>
              </a:solidFill>
              <a:miter lim="800000"/>
              <a:headEnd/>
              <a:tailEnd/>
            </a:ln>
          </p:spPr>
          <p:txBody>
            <a:bodyPr/>
            <a:lstStyle/>
            <a:p>
              <a:endParaRPr lang="da-DK"/>
            </a:p>
          </p:txBody>
        </p:sp>
        <p:sp>
          <p:nvSpPr>
            <p:cNvPr id="26694" name="Freeform 68"/>
            <p:cNvSpPr>
              <a:spLocks/>
            </p:cNvSpPr>
            <p:nvPr/>
          </p:nvSpPr>
          <p:spPr bwMode="auto">
            <a:xfrm>
              <a:off x="2074" y="2882"/>
              <a:ext cx="387" cy="175"/>
            </a:xfrm>
            <a:custGeom>
              <a:avLst/>
              <a:gdLst>
                <a:gd name="T0" fmla="*/ 2 w 2155"/>
                <a:gd name="T1" fmla="*/ 0 h 862"/>
                <a:gd name="T2" fmla="*/ 0 w 2155"/>
                <a:gd name="T3" fmla="*/ 0 h 862"/>
                <a:gd name="T4" fmla="*/ 0 w 2155"/>
                <a:gd name="T5" fmla="*/ 1 h 862"/>
                <a:gd name="T6" fmla="*/ 2 w 2155"/>
                <a:gd name="T7" fmla="*/ 1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 h="862">
                  <a:moveTo>
                    <a:pt x="2155" y="0"/>
                  </a:moveTo>
                  <a:lnTo>
                    <a:pt x="0" y="0"/>
                  </a:lnTo>
                  <a:lnTo>
                    <a:pt x="0" y="862"/>
                  </a:lnTo>
                  <a:lnTo>
                    <a:pt x="2155"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6695" name="Freeform 69"/>
            <p:cNvSpPr>
              <a:spLocks/>
            </p:cNvSpPr>
            <p:nvPr/>
          </p:nvSpPr>
          <p:spPr bwMode="auto">
            <a:xfrm>
              <a:off x="3043" y="2882"/>
              <a:ext cx="388" cy="175"/>
            </a:xfrm>
            <a:custGeom>
              <a:avLst/>
              <a:gdLst>
                <a:gd name="T0" fmla="*/ 0 w 2162"/>
                <a:gd name="T1" fmla="*/ 0 h 862"/>
                <a:gd name="T2" fmla="*/ 2 w 2162"/>
                <a:gd name="T3" fmla="*/ 0 h 862"/>
                <a:gd name="T4" fmla="*/ 2 w 2162"/>
                <a:gd name="T5" fmla="*/ 1 h 862"/>
                <a:gd name="T6" fmla="*/ 0 w 2162"/>
                <a:gd name="T7" fmla="*/ 1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2" h="862">
                  <a:moveTo>
                    <a:pt x="0" y="0"/>
                  </a:moveTo>
                  <a:lnTo>
                    <a:pt x="2162" y="0"/>
                  </a:lnTo>
                  <a:lnTo>
                    <a:pt x="2162" y="862"/>
                  </a:lnTo>
                  <a:lnTo>
                    <a:pt x="0" y="862"/>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6696" name="Line 70"/>
            <p:cNvSpPr>
              <a:spLocks noChangeShapeType="1"/>
            </p:cNvSpPr>
            <p:nvPr/>
          </p:nvSpPr>
          <p:spPr bwMode="auto">
            <a:xfrm>
              <a:off x="816" y="2712"/>
              <a:ext cx="465" cy="17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97" name="Line 71"/>
            <p:cNvSpPr>
              <a:spLocks noChangeShapeType="1"/>
            </p:cNvSpPr>
            <p:nvPr/>
          </p:nvSpPr>
          <p:spPr bwMode="auto">
            <a:xfrm>
              <a:off x="1281" y="2712"/>
              <a:ext cx="1" cy="16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98" name="Line 72"/>
            <p:cNvSpPr>
              <a:spLocks noChangeShapeType="1"/>
            </p:cNvSpPr>
            <p:nvPr/>
          </p:nvSpPr>
          <p:spPr bwMode="auto">
            <a:xfrm flipH="1">
              <a:off x="1281" y="2707"/>
              <a:ext cx="462" cy="1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99" name="Line 73"/>
            <p:cNvSpPr>
              <a:spLocks noChangeShapeType="1"/>
            </p:cNvSpPr>
            <p:nvPr/>
          </p:nvSpPr>
          <p:spPr bwMode="auto">
            <a:xfrm>
              <a:off x="2212" y="2712"/>
              <a:ext cx="225" cy="8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0" name="Line 74"/>
            <p:cNvSpPr>
              <a:spLocks noChangeShapeType="1"/>
            </p:cNvSpPr>
            <p:nvPr/>
          </p:nvSpPr>
          <p:spPr bwMode="auto">
            <a:xfrm flipH="1">
              <a:off x="3058" y="2707"/>
              <a:ext cx="240" cy="74"/>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1" name="Line 75"/>
            <p:cNvSpPr>
              <a:spLocks noChangeShapeType="1"/>
            </p:cNvSpPr>
            <p:nvPr/>
          </p:nvSpPr>
          <p:spPr bwMode="auto">
            <a:xfrm>
              <a:off x="2498"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2" name="Line 76"/>
            <p:cNvSpPr>
              <a:spLocks noChangeShapeType="1"/>
            </p:cNvSpPr>
            <p:nvPr/>
          </p:nvSpPr>
          <p:spPr bwMode="auto">
            <a:xfrm>
              <a:off x="2565"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3" name="Line 77"/>
            <p:cNvSpPr>
              <a:spLocks noChangeShapeType="1"/>
            </p:cNvSpPr>
            <p:nvPr/>
          </p:nvSpPr>
          <p:spPr bwMode="auto">
            <a:xfrm>
              <a:off x="2631"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4" name="Line 78"/>
            <p:cNvSpPr>
              <a:spLocks noChangeShapeType="1"/>
            </p:cNvSpPr>
            <p:nvPr/>
          </p:nvSpPr>
          <p:spPr bwMode="auto">
            <a:xfrm>
              <a:off x="2697"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5" name="Line 79"/>
            <p:cNvSpPr>
              <a:spLocks noChangeShapeType="1"/>
            </p:cNvSpPr>
            <p:nvPr/>
          </p:nvSpPr>
          <p:spPr bwMode="auto">
            <a:xfrm>
              <a:off x="2763" y="2969"/>
              <a:ext cx="18"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6" name="Line 80"/>
            <p:cNvSpPr>
              <a:spLocks noChangeShapeType="1"/>
            </p:cNvSpPr>
            <p:nvPr/>
          </p:nvSpPr>
          <p:spPr bwMode="auto">
            <a:xfrm>
              <a:off x="2829"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7" name="Line 81"/>
            <p:cNvSpPr>
              <a:spLocks noChangeShapeType="1"/>
            </p:cNvSpPr>
            <p:nvPr/>
          </p:nvSpPr>
          <p:spPr bwMode="auto">
            <a:xfrm>
              <a:off x="2896"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8" name="Line 82"/>
            <p:cNvSpPr>
              <a:spLocks noChangeShapeType="1"/>
            </p:cNvSpPr>
            <p:nvPr/>
          </p:nvSpPr>
          <p:spPr bwMode="auto">
            <a:xfrm>
              <a:off x="2962" y="2969"/>
              <a:ext cx="17" cy="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09" name="Line 83"/>
            <p:cNvSpPr>
              <a:spLocks noChangeShapeType="1"/>
            </p:cNvSpPr>
            <p:nvPr/>
          </p:nvSpPr>
          <p:spPr bwMode="auto">
            <a:xfrm>
              <a:off x="2033" y="3057"/>
              <a:ext cx="2" cy="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10" name="Line 84"/>
            <p:cNvSpPr>
              <a:spLocks noChangeShapeType="1"/>
            </p:cNvSpPr>
            <p:nvPr/>
          </p:nvSpPr>
          <p:spPr bwMode="auto">
            <a:xfrm>
              <a:off x="2033" y="3132"/>
              <a:ext cx="2" cy="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11" name="Line 85"/>
            <p:cNvSpPr>
              <a:spLocks noChangeShapeType="1"/>
            </p:cNvSpPr>
            <p:nvPr/>
          </p:nvSpPr>
          <p:spPr bwMode="auto">
            <a:xfrm>
              <a:off x="2033" y="3207"/>
              <a:ext cx="2" cy="1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12" name="Line 86"/>
            <p:cNvSpPr>
              <a:spLocks noChangeShapeType="1"/>
            </p:cNvSpPr>
            <p:nvPr/>
          </p:nvSpPr>
          <p:spPr bwMode="auto">
            <a:xfrm>
              <a:off x="2033" y="3282"/>
              <a:ext cx="2" cy="1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13" name="Line 87"/>
            <p:cNvSpPr>
              <a:spLocks noChangeShapeType="1"/>
            </p:cNvSpPr>
            <p:nvPr/>
          </p:nvSpPr>
          <p:spPr bwMode="auto">
            <a:xfrm>
              <a:off x="2033" y="3354"/>
              <a:ext cx="2" cy="1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88" name="标题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0070C0"/>
                </a:solidFill>
                <a:latin typeface="+mj-lt"/>
                <a:ea typeface="+mj-ea"/>
                <a:cs typeface="+mj-cs"/>
              </a:defRPr>
            </a:lvl1pPr>
          </a:lstStyle>
          <a:p>
            <a:r>
              <a:rPr kumimoji="1" lang="en-US" altLang="zh-CN" dirty="0" smtClean="0"/>
              <a:t>I/O</a:t>
            </a:r>
            <a:r>
              <a:rPr kumimoji="1" lang="zh-CN" altLang="en-US" dirty="0" smtClean="0"/>
              <a:t>算法</a:t>
            </a:r>
            <a:r>
              <a:rPr kumimoji="1" lang="en-US" altLang="zh-CN" dirty="0" smtClean="0"/>
              <a:t>—</a:t>
            </a:r>
            <a:r>
              <a:rPr kumimoji="1" lang="zh-CN" altLang="en-US" dirty="0" smtClean="0"/>
              <a:t>排序小结</a:t>
            </a:r>
            <a:endParaRPr kumimoji="1" lang="zh-CN" altLang="en-US" dirty="0"/>
          </a:p>
        </p:txBody>
      </p:sp>
    </p:spTree>
    <p:extLst>
      <p:ext uri="{BB962C8B-B14F-4D97-AF65-F5344CB8AC3E}">
        <p14:creationId xmlns:p14="http://schemas.microsoft.com/office/powerpoint/2010/main" val="2122073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t>排序算法</a:t>
            </a:r>
            <a:endParaRPr lang="en-US" altLang="zh-CN" dirty="0" smtClean="0"/>
          </a:p>
          <a:p>
            <a:r>
              <a:rPr lang="en-US" altLang="zh-CN" dirty="0" smtClean="0">
                <a:solidFill>
                  <a:srgbClr val="C00000"/>
                </a:solidFill>
              </a:rPr>
              <a:t>List Ranking</a:t>
            </a:r>
            <a:r>
              <a:rPr lang="zh-CN" altLang="en-US" dirty="0" smtClean="0">
                <a:solidFill>
                  <a:srgbClr val="C00000"/>
                </a:solidFill>
              </a:rPr>
              <a:t>算法</a:t>
            </a:r>
            <a:endParaRPr lang="en-US" altLang="zh-CN" dirty="0" smtClean="0">
              <a:solidFill>
                <a:srgbClr val="C00000"/>
              </a:solidFill>
            </a:endParaRPr>
          </a:p>
          <a:p>
            <a:r>
              <a:rPr lang="zh-CN" altLang="en-US" dirty="0" smtClean="0"/>
              <a:t>欧拉回路技术</a:t>
            </a:r>
            <a:endParaRPr lang="en-US" altLang="zh-CN" dirty="0" smtClean="0"/>
          </a:p>
          <a:p>
            <a:r>
              <a:rPr lang="en-US" altLang="zh-CN" dirty="0" smtClean="0"/>
              <a:t>DAG</a:t>
            </a:r>
            <a:r>
              <a:rPr lang="zh-CN" altLang="en-US" dirty="0" smtClean="0"/>
              <a:t>计算</a:t>
            </a:r>
            <a:endParaRPr lang="en-US" altLang="zh-CN" dirty="0" smtClean="0"/>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1122078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—List Ranking</a:t>
            </a:r>
            <a:endParaRPr lang="zh-CN" altLang="en-US" dirty="0"/>
          </a:p>
        </p:txBody>
      </p:sp>
      <p:sp>
        <p:nvSpPr>
          <p:cNvPr id="4" name="Rectangle 2"/>
          <p:cNvSpPr>
            <a:spLocks noChangeArrowheads="1"/>
          </p:cNvSpPr>
          <p:nvPr/>
        </p:nvSpPr>
        <p:spPr bwMode="auto">
          <a:xfrm>
            <a:off x="4718050" y="5464175"/>
            <a:ext cx="727075"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5" name="Rectangle 3"/>
          <p:cNvSpPr>
            <a:spLocks noChangeArrowheads="1"/>
          </p:cNvSpPr>
          <p:nvPr/>
        </p:nvSpPr>
        <p:spPr bwMode="auto">
          <a:xfrm>
            <a:off x="5443538" y="5464175"/>
            <a:ext cx="723900"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6" name="Rectangle 4"/>
          <p:cNvSpPr>
            <a:spLocks noChangeArrowheads="1"/>
          </p:cNvSpPr>
          <p:nvPr/>
        </p:nvSpPr>
        <p:spPr bwMode="auto">
          <a:xfrm>
            <a:off x="6891338" y="5464175"/>
            <a:ext cx="719137" cy="423862"/>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7" name="Rectangle 5"/>
          <p:cNvSpPr>
            <a:spLocks noChangeArrowheads="1"/>
          </p:cNvSpPr>
          <p:nvPr/>
        </p:nvSpPr>
        <p:spPr bwMode="auto">
          <a:xfrm>
            <a:off x="7610475" y="5464175"/>
            <a:ext cx="722313"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8" name="Rectangle 6"/>
          <p:cNvSpPr>
            <a:spLocks noChangeArrowheads="1"/>
          </p:cNvSpPr>
          <p:nvPr/>
        </p:nvSpPr>
        <p:spPr bwMode="auto">
          <a:xfrm>
            <a:off x="6169025" y="5457825"/>
            <a:ext cx="720725" cy="428625"/>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9" name="Rectangle 7"/>
          <p:cNvSpPr>
            <a:spLocks noChangeArrowheads="1"/>
          </p:cNvSpPr>
          <p:nvPr/>
        </p:nvSpPr>
        <p:spPr bwMode="auto">
          <a:xfrm>
            <a:off x="925513" y="5457825"/>
            <a:ext cx="720725"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10" name="Rectangle 8"/>
          <p:cNvSpPr>
            <a:spLocks noChangeArrowheads="1"/>
          </p:cNvSpPr>
          <p:nvPr/>
        </p:nvSpPr>
        <p:spPr bwMode="auto">
          <a:xfrm>
            <a:off x="1651000" y="5464175"/>
            <a:ext cx="720725" cy="422275"/>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11" name="Rectangle 9"/>
          <p:cNvSpPr>
            <a:spLocks noChangeArrowheads="1"/>
          </p:cNvSpPr>
          <p:nvPr/>
        </p:nvSpPr>
        <p:spPr bwMode="auto">
          <a:xfrm>
            <a:off x="3092450" y="5464175"/>
            <a:ext cx="720725" cy="425450"/>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12" name="Rectangle 10"/>
          <p:cNvSpPr>
            <a:spLocks noChangeArrowheads="1"/>
          </p:cNvSpPr>
          <p:nvPr/>
        </p:nvSpPr>
        <p:spPr bwMode="auto">
          <a:xfrm>
            <a:off x="3817938" y="5464175"/>
            <a:ext cx="720725" cy="427037"/>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13" name="Rectangle 11"/>
          <p:cNvSpPr>
            <a:spLocks noChangeArrowheads="1"/>
          </p:cNvSpPr>
          <p:nvPr/>
        </p:nvSpPr>
        <p:spPr bwMode="auto">
          <a:xfrm>
            <a:off x="2370138" y="5464175"/>
            <a:ext cx="720725" cy="423862"/>
          </a:xfrm>
          <a:prstGeom prst="rect">
            <a:avLst/>
          </a:prstGeom>
          <a:solidFill>
            <a:srgbClr val="FFFF00"/>
          </a:solidFill>
          <a:ln w="17463" algn="ctr">
            <a:solidFill>
              <a:srgbClr val="000000"/>
            </a:solidFill>
            <a:miter lim="800000"/>
            <a:headEnd/>
            <a:tailEnd/>
          </a:ln>
        </p:spPr>
        <p:txBody>
          <a:bodyPr wrap="none" anchor="ctr"/>
          <a:lstStyle/>
          <a:p>
            <a:endParaRPr lang="da-DK"/>
          </a:p>
        </p:txBody>
      </p:sp>
      <p:sp>
        <p:nvSpPr>
          <p:cNvPr id="14" name="Rectangle 13"/>
          <p:cNvSpPr txBox="1">
            <a:spLocks noChangeArrowheads="1"/>
          </p:cNvSpPr>
          <p:nvPr/>
        </p:nvSpPr>
        <p:spPr>
          <a:xfrm>
            <a:off x="495300" y="1295400"/>
            <a:ext cx="80772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defRPr/>
            </a:pPr>
            <a:r>
              <a:rPr lang="zh-CN" altLang="en-US" dirty="0" smtClean="0"/>
              <a:t>一个简单的例子</a:t>
            </a:r>
            <a:r>
              <a:rPr lang="zh-CN" altLang="zh-CN" dirty="0" smtClean="0"/>
              <a:t>：遍历链表</a:t>
            </a:r>
            <a:endParaRPr lang="en-US" altLang="zh-CN" dirty="0" smtClean="0"/>
          </a:p>
          <a:p>
            <a:pPr marL="0" indent="0">
              <a:buClr>
                <a:schemeClr val="tx1"/>
              </a:buClr>
              <a:buFont typeface="Arial" pitchFamily="34" charset="0"/>
              <a:buNone/>
              <a:defRPr/>
            </a:pPr>
            <a:r>
              <a:rPr lang="en-US" altLang="zh-CN" dirty="0" smtClean="0"/>
              <a:t>    </a:t>
            </a:r>
            <a:r>
              <a:rPr lang="zh-CN" altLang="en-US" sz="3000" dirty="0" smtClean="0"/>
              <a:t>数组大小</a:t>
            </a:r>
            <a:r>
              <a:rPr lang="en-US" sz="3000" i="1" dirty="0" smtClean="0"/>
              <a:t>N</a:t>
            </a:r>
            <a:r>
              <a:rPr lang="en-US" sz="3000" dirty="0" smtClean="0"/>
              <a:t> = 10</a:t>
            </a:r>
            <a:r>
              <a:rPr lang="zh-CN" altLang="en-US" sz="3000" dirty="0" smtClean="0"/>
              <a:t>（个元素）</a:t>
            </a:r>
            <a:endParaRPr lang="en-US" altLang="zh-CN" sz="3000" dirty="0" smtClean="0"/>
          </a:p>
          <a:p>
            <a:pPr marL="0" indent="0">
              <a:buClr>
                <a:schemeClr val="tx1"/>
              </a:buClr>
              <a:buFont typeface="Arial" pitchFamily="34" charset="0"/>
              <a:buNone/>
              <a:defRPr/>
            </a:pPr>
            <a:r>
              <a:rPr lang="en-US" altLang="zh-CN" sz="3000" dirty="0" smtClean="0"/>
              <a:t>    </a:t>
            </a:r>
            <a:r>
              <a:rPr lang="zh-CN" altLang="en-US" sz="3000" dirty="0" smtClean="0"/>
              <a:t>磁盘区域大小</a:t>
            </a:r>
            <a:r>
              <a:rPr lang="en-US" sz="3000" i="1" dirty="0" smtClean="0"/>
              <a:t>B</a:t>
            </a:r>
            <a:r>
              <a:rPr lang="en-US" sz="3000" dirty="0" smtClean="0"/>
              <a:t> = 2 </a:t>
            </a:r>
            <a:r>
              <a:rPr lang="zh-CN" altLang="en-US" sz="3000" dirty="0" smtClean="0"/>
              <a:t>（个元素）</a:t>
            </a:r>
            <a:endParaRPr lang="en-US" altLang="zh-CN" sz="3000" dirty="0" smtClean="0"/>
          </a:p>
          <a:p>
            <a:pPr marL="0" indent="0">
              <a:buClr>
                <a:schemeClr val="tx1"/>
              </a:buClr>
              <a:buFont typeface="Arial" pitchFamily="34" charset="0"/>
              <a:buNone/>
              <a:defRPr/>
            </a:pPr>
            <a:r>
              <a:rPr lang="en-US" altLang="zh-CN" sz="3000" dirty="0" smtClean="0"/>
              <a:t>    </a:t>
            </a:r>
            <a:r>
              <a:rPr lang="zh-CN" altLang="en-US" sz="3000" dirty="0" smtClean="0"/>
              <a:t>主存大小</a:t>
            </a:r>
            <a:r>
              <a:rPr lang="en-US" sz="3000" i="1" dirty="0" smtClean="0"/>
              <a:t>M</a:t>
            </a:r>
            <a:r>
              <a:rPr lang="en-US" sz="3000" dirty="0" smtClean="0"/>
              <a:t> = 4 </a:t>
            </a:r>
            <a:r>
              <a:rPr lang="zh-CN" altLang="en-US" sz="3000" dirty="0" smtClean="0"/>
              <a:t>（个元素）</a:t>
            </a:r>
            <a:r>
              <a:rPr lang="en-US" sz="3000" dirty="0" smtClean="0"/>
              <a:t> (2</a:t>
            </a:r>
            <a:r>
              <a:rPr lang="zh-CN" altLang="en-US" sz="3000" dirty="0" smtClean="0"/>
              <a:t>个磁盘块</a:t>
            </a:r>
            <a:r>
              <a:rPr lang="en-US" sz="3000" dirty="0" smtClean="0"/>
              <a:t>)</a:t>
            </a:r>
          </a:p>
          <a:p>
            <a:pPr marL="0" indent="0">
              <a:buClr>
                <a:schemeClr val="tx1"/>
              </a:buClr>
              <a:buFont typeface="Arial" pitchFamily="34" charset="0"/>
              <a:buNone/>
              <a:defRPr/>
            </a:pPr>
            <a:endParaRPr lang="en-US" dirty="0" smtClean="0">
              <a:solidFill>
                <a:schemeClr val="tx2"/>
              </a:solidFill>
            </a:endParaRPr>
          </a:p>
          <a:p>
            <a:pPr>
              <a:defRPr/>
            </a:pPr>
            <a:r>
              <a:rPr lang="zh-CN" altLang="en-US" dirty="0" smtClean="0"/>
              <a:t>上述问题的本质就是</a:t>
            </a:r>
            <a:r>
              <a:rPr lang="en-US" altLang="zh-CN" dirty="0" smtClean="0"/>
              <a:t>List Ranking</a:t>
            </a:r>
            <a:r>
              <a:rPr lang="zh-CN" altLang="en-US" dirty="0" smtClean="0"/>
              <a:t>问题</a:t>
            </a:r>
            <a:endParaRPr lang="en-US" dirty="0">
              <a:sym typeface="Wingdings" pitchFamily="2" charset="2"/>
            </a:endParaRPr>
          </a:p>
        </p:txBody>
      </p:sp>
      <p:sp>
        <p:nvSpPr>
          <p:cNvPr id="15" name="Text Box 14"/>
          <p:cNvSpPr txBox="1">
            <a:spLocks noChangeArrowheads="1"/>
          </p:cNvSpPr>
          <p:nvPr/>
        </p:nvSpPr>
        <p:spPr bwMode="auto">
          <a:xfrm>
            <a:off x="5531762" y="6183312"/>
            <a:ext cx="240482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zh-CN" altLang="en-US" i="0" dirty="0" smtClean="0">
                <a:solidFill>
                  <a:srgbClr val="006600"/>
                </a:solidFill>
              </a:rPr>
              <a:t>算法</a:t>
            </a:r>
            <a:r>
              <a:rPr lang="de-DE" i="0" dirty="0" smtClean="0">
                <a:solidFill>
                  <a:srgbClr val="006600"/>
                </a:solidFill>
              </a:rPr>
              <a:t> </a:t>
            </a:r>
            <a:r>
              <a:rPr lang="de-DE" i="0" dirty="0">
                <a:solidFill>
                  <a:srgbClr val="006600"/>
                </a:solidFill>
              </a:rPr>
              <a:t>2: </a:t>
            </a:r>
            <a:r>
              <a:rPr lang="en-US" dirty="0">
                <a:solidFill>
                  <a:srgbClr val="006600"/>
                </a:solidFill>
              </a:rPr>
              <a:t>N/B</a:t>
            </a:r>
            <a:r>
              <a:rPr lang="en-US" i="0" dirty="0">
                <a:solidFill>
                  <a:srgbClr val="006600"/>
                </a:solidFill>
              </a:rPr>
              <a:t>=5 I/</a:t>
            </a:r>
            <a:r>
              <a:rPr lang="en-US" i="0" dirty="0" err="1">
                <a:solidFill>
                  <a:srgbClr val="006600"/>
                </a:solidFill>
              </a:rPr>
              <a:t>Os</a:t>
            </a:r>
            <a:endParaRPr lang="en-US" i="0" dirty="0">
              <a:solidFill>
                <a:srgbClr val="006600"/>
              </a:solidFill>
            </a:endParaRPr>
          </a:p>
        </p:txBody>
      </p:sp>
      <p:sp>
        <p:nvSpPr>
          <p:cNvPr id="16" name="Text Box 15"/>
          <p:cNvSpPr txBox="1">
            <a:spLocks noChangeArrowheads="1"/>
          </p:cNvSpPr>
          <p:nvPr/>
        </p:nvSpPr>
        <p:spPr bwMode="auto">
          <a:xfrm>
            <a:off x="1174750" y="6183312"/>
            <a:ext cx="36433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zh-CN" altLang="en-US" i="0" dirty="0" smtClean="0">
                <a:solidFill>
                  <a:srgbClr val="006600"/>
                </a:solidFill>
              </a:rPr>
              <a:t>算法</a:t>
            </a:r>
            <a:r>
              <a:rPr lang="de-DE" i="0" dirty="0" smtClean="0">
                <a:solidFill>
                  <a:srgbClr val="006600"/>
                </a:solidFill>
              </a:rPr>
              <a:t> </a:t>
            </a:r>
            <a:r>
              <a:rPr lang="de-DE" i="0" dirty="0">
                <a:solidFill>
                  <a:srgbClr val="006600"/>
                </a:solidFill>
              </a:rPr>
              <a:t>1: </a:t>
            </a:r>
            <a:r>
              <a:rPr lang="en-US" dirty="0">
                <a:solidFill>
                  <a:srgbClr val="006600"/>
                </a:solidFill>
              </a:rPr>
              <a:t>N=10</a:t>
            </a:r>
            <a:r>
              <a:rPr lang="en-US" i="0" dirty="0">
                <a:solidFill>
                  <a:srgbClr val="006600"/>
                </a:solidFill>
              </a:rPr>
              <a:t> I/</a:t>
            </a:r>
            <a:r>
              <a:rPr lang="en-US" i="0" dirty="0" err="1">
                <a:solidFill>
                  <a:srgbClr val="006600"/>
                </a:solidFill>
              </a:rPr>
              <a:t>Os</a:t>
            </a:r>
            <a:endParaRPr lang="en-US" i="0" dirty="0">
              <a:solidFill>
                <a:srgbClr val="006600"/>
              </a:solidFill>
            </a:endParaRPr>
          </a:p>
        </p:txBody>
      </p:sp>
      <p:sp>
        <p:nvSpPr>
          <p:cNvPr id="17" name="Rectangle 16"/>
          <p:cNvSpPr>
            <a:spLocks noChangeArrowheads="1"/>
          </p:cNvSpPr>
          <p:nvPr/>
        </p:nvSpPr>
        <p:spPr bwMode="auto">
          <a:xfrm>
            <a:off x="925513" y="5464175"/>
            <a:ext cx="3608387" cy="420687"/>
          </a:xfrm>
          <a:prstGeom prst="rect">
            <a:avLst/>
          </a:prstGeom>
          <a:noFill/>
          <a:ln w="28575"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da-DK"/>
          </a:p>
        </p:txBody>
      </p:sp>
      <p:sp>
        <p:nvSpPr>
          <p:cNvPr id="18" name="Line 17"/>
          <p:cNvSpPr>
            <a:spLocks noChangeShapeType="1"/>
          </p:cNvSpPr>
          <p:nvPr/>
        </p:nvSpPr>
        <p:spPr bwMode="auto">
          <a:xfrm>
            <a:off x="128587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Text Box 18"/>
          <p:cNvSpPr txBox="1">
            <a:spLocks noChangeArrowheads="1"/>
          </p:cNvSpPr>
          <p:nvPr/>
        </p:nvSpPr>
        <p:spPr bwMode="auto">
          <a:xfrm>
            <a:off x="923925" y="54514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a:t>
            </a:r>
          </a:p>
        </p:txBody>
      </p:sp>
      <p:sp>
        <p:nvSpPr>
          <p:cNvPr id="20" name="Text Box 19"/>
          <p:cNvSpPr txBox="1">
            <a:spLocks noChangeArrowheads="1"/>
          </p:cNvSpPr>
          <p:nvPr/>
        </p:nvSpPr>
        <p:spPr bwMode="auto">
          <a:xfrm>
            <a:off x="1284288" y="54514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5</a:t>
            </a:r>
          </a:p>
        </p:txBody>
      </p:sp>
      <p:sp>
        <p:nvSpPr>
          <p:cNvPr id="21" name="Line 20"/>
          <p:cNvSpPr>
            <a:spLocks noChangeShapeType="1"/>
          </p:cNvSpPr>
          <p:nvPr/>
        </p:nvSpPr>
        <p:spPr bwMode="auto">
          <a:xfrm>
            <a:off x="1646238"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Line 21"/>
          <p:cNvSpPr>
            <a:spLocks noChangeShapeType="1"/>
          </p:cNvSpPr>
          <p:nvPr/>
        </p:nvSpPr>
        <p:spPr bwMode="auto">
          <a:xfrm>
            <a:off x="2008188"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 name="Line 22"/>
          <p:cNvSpPr>
            <a:spLocks noChangeShapeType="1"/>
          </p:cNvSpPr>
          <p:nvPr/>
        </p:nvSpPr>
        <p:spPr bwMode="auto">
          <a:xfrm>
            <a:off x="2368550"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 name="Line 23"/>
          <p:cNvSpPr>
            <a:spLocks noChangeShapeType="1"/>
          </p:cNvSpPr>
          <p:nvPr/>
        </p:nvSpPr>
        <p:spPr bwMode="auto">
          <a:xfrm>
            <a:off x="2728913"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 name="Line 24"/>
          <p:cNvSpPr>
            <a:spLocks noChangeShapeType="1"/>
          </p:cNvSpPr>
          <p:nvPr/>
        </p:nvSpPr>
        <p:spPr bwMode="auto">
          <a:xfrm>
            <a:off x="308927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Line 25"/>
          <p:cNvSpPr>
            <a:spLocks noChangeShapeType="1"/>
          </p:cNvSpPr>
          <p:nvPr/>
        </p:nvSpPr>
        <p:spPr bwMode="auto">
          <a:xfrm>
            <a:off x="345122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 name="Line 26"/>
          <p:cNvSpPr>
            <a:spLocks noChangeShapeType="1"/>
          </p:cNvSpPr>
          <p:nvPr/>
        </p:nvSpPr>
        <p:spPr bwMode="auto">
          <a:xfrm>
            <a:off x="4171950"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Line 27"/>
          <p:cNvSpPr>
            <a:spLocks noChangeShapeType="1"/>
          </p:cNvSpPr>
          <p:nvPr/>
        </p:nvSpPr>
        <p:spPr bwMode="auto">
          <a:xfrm>
            <a:off x="3811588"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 name="Text Box 28"/>
          <p:cNvSpPr txBox="1">
            <a:spLocks noChangeArrowheads="1"/>
          </p:cNvSpPr>
          <p:nvPr/>
        </p:nvSpPr>
        <p:spPr bwMode="auto">
          <a:xfrm>
            <a:off x="1644650" y="54514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2</a:t>
            </a:r>
          </a:p>
        </p:txBody>
      </p:sp>
      <p:sp>
        <p:nvSpPr>
          <p:cNvPr id="30" name="Text Box 29"/>
          <p:cNvSpPr txBox="1">
            <a:spLocks noChangeArrowheads="1"/>
          </p:cNvSpPr>
          <p:nvPr/>
        </p:nvSpPr>
        <p:spPr bwMode="auto">
          <a:xfrm>
            <a:off x="2006600" y="54514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6</a:t>
            </a:r>
          </a:p>
        </p:txBody>
      </p:sp>
      <p:sp>
        <p:nvSpPr>
          <p:cNvPr id="31" name="Text Box 30"/>
          <p:cNvSpPr txBox="1">
            <a:spLocks noChangeArrowheads="1"/>
          </p:cNvSpPr>
          <p:nvPr/>
        </p:nvSpPr>
        <p:spPr bwMode="auto">
          <a:xfrm>
            <a:off x="3810000" y="545782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7</a:t>
            </a:r>
          </a:p>
        </p:txBody>
      </p:sp>
      <p:sp>
        <p:nvSpPr>
          <p:cNvPr id="32" name="Text Box 31"/>
          <p:cNvSpPr txBox="1">
            <a:spLocks noChangeArrowheads="1"/>
          </p:cNvSpPr>
          <p:nvPr/>
        </p:nvSpPr>
        <p:spPr bwMode="auto">
          <a:xfrm>
            <a:off x="2366963"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3</a:t>
            </a:r>
          </a:p>
        </p:txBody>
      </p:sp>
      <p:sp>
        <p:nvSpPr>
          <p:cNvPr id="33" name="Text Box 32"/>
          <p:cNvSpPr txBox="1">
            <a:spLocks noChangeArrowheads="1"/>
          </p:cNvSpPr>
          <p:nvPr/>
        </p:nvSpPr>
        <p:spPr bwMode="auto">
          <a:xfrm>
            <a:off x="3449638"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4</a:t>
            </a:r>
          </a:p>
        </p:txBody>
      </p:sp>
      <p:sp>
        <p:nvSpPr>
          <p:cNvPr id="34" name="Text Box 33"/>
          <p:cNvSpPr txBox="1">
            <a:spLocks noChangeArrowheads="1"/>
          </p:cNvSpPr>
          <p:nvPr/>
        </p:nvSpPr>
        <p:spPr bwMode="auto">
          <a:xfrm>
            <a:off x="4110038" y="5451475"/>
            <a:ext cx="4667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10</a:t>
            </a:r>
          </a:p>
        </p:txBody>
      </p:sp>
      <p:sp>
        <p:nvSpPr>
          <p:cNvPr id="35" name="Text Box 34"/>
          <p:cNvSpPr txBox="1">
            <a:spLocks noChangeArrowheads="1"/>
          </p:cNvSpPr>
          <p:nvPr/>
        </p:nvSpPr>
        <p:spPr bwMode="auto">
          <a:xfrm>
            <a:off x="2763838"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8</a:t>
            </a:r>
          </a:p>
        </p:txBody>
      </p:sp>
      <p:sp>
        <p:nvSpPr>
          <p:cNvPr id="36" name="Text Box 35"/>
          <p:cNvSpPr txBox="1">
            <a:spLocks noChangeArrowheads="1"/>
          </p:cNvSpPr>
          <p:nvPr/>
        </p:nvSpPr>
        <p:spPr bwMode="auto">
          <a:xfrm>
            <a:off x="3125788"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9</a:t>
            </a:r>
          </a:p>
        </p:txBody>
      </p:sp>
      <p:sp>
        <p:nvSpPr>
          <p:cNvPr id="37" name="Rectangle 36"/>
          <p:cNvSpPr>
            <a:spLocks noChangeArrowheads="1"/>
          </p:cNvSpPr>
          <p:nvPr/>
        </p:nvSpPr>
        <p:spPr bwMode="auto">
          <a:xfrm>
            <a:off x="4724400" y="5464175"/>
            <a:ext cx="3608388" cy="420687"/>
          </a:xfrm>
          <a:prstGeom prst="rect">
            <a:avLst/>
          </a:prstGeom>
          <a:noFill/>
          <a:ln w="28575"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da-DK"/>
          </a:p>
        </p:txBody>
      </p:sp>
      <p:sp>
        <p:nvSpPr>
          <p:cNvPr id="38" name="Line 37"/>
          <p:cNvSpPr>
            <a:spLocks noChangeShapeType="1"/>
          </p:cNvSpPr>
          <p:nvPr/>
        </p:nvSpPr>
        <p:spPr bwMode="auto">
          <a:xfrm>
            <a:off x="5084763"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 name="Text Box 38"/>
          <p:cNvSpPr txBox="1">
            <a:spLocks noChangeArrowheads="1"/>
          </p:cNvSpPr>
          <p:nvPr/>
        </p:nvSpPr>
        <p:spPr bwMode="auto">
          <a:xfrm>
            <a:off x="4722813"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a:t>
            </a:r>
          </a:p>
        </p:txBody>
      </p:sp>
      <p:sp>
        <p:nvSpPr>
          <p:cNvPr id="40" name="Text Box 39"/>
          <p:cNvSpPr txBox="1">
            <a:spLocks noChangeArrowheads="1"/>
          </p:cNvSpPr>
          <p:nvPr/>
        </p:nvSpPr>
        <p:spPr bwMode="auto">
          <a:xfrm>
            <a:off x="5083175" y="54514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2</a:t>
            </a:r>
          </a:p>
        </p:txBody>
      </p:sp>
      <p:sp>
        <p:nvSpPr>
          <p:cNvPr id="41" name="Line 40"/>
          <p:cNvSpPr>
            <a:spLocks noChangeShapeType="1"/>
          </p:cNvSpPr>
          <p:nvPr/>
        </p:nvSpPr>
        <p:spPr bwMode="auto">
          <a:xfrm>
            <a:off x="544512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 name="Line 41"/>
          <p:cNvSpPr>
            <a:spLocks noChangeShapeType="1"/>
          </p:cNvSpPr>
          <p:nvPr/>
        </p:nvSpPr>
        <p:spPr bwMode="auto">
          <a:xfrm>
            <a:off x="580707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 name="Line 42"/>
          <p:cNvSpPr>
            <a:spLocks noChangeShapeType="1"/>
          </p:cNvSpPr>
          <p:nvPr/>
        </p:nvSpPr>
        <p:spPr bwMode="auto">
          <a:xfrm>
            <a:off x="6167438"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 name="Line 43"/>
          <p:cNvSpPr>
            <a:spLocks noChangeShapeType="1"/>
          </p:cNvSpPr>
          <p:nvPr/>
        </p:nvSpPr>
        <p:spPr bwMode="auto">
          <a:xfrm>
            <a:off x="6527800"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 name="Line 44"/>
          <p:cNvSpPr>
            <a:spLocks noChangeShapeType="1"/>
          </p:cNvSpPr>
          <p:nvPr/>
        </p:nvSpPr>
        <p:spPr bwMode="auto">
          <a:xfrm>
            <a:off x="6888163"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 name="Line 45"/>
          <p:cNvSpPr>
            <a:spLocks noChangeShapeType="1"/>
          </p:cNvSpPr>
          <p:nvPr/>
        </p:nvSpPr>
        <p:spPr bwMode="auto">
          <a:xfrm>
            <a:off x="7250113"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 name="Line 46"/>
          <p:cNvSpPr>
            <a:spLocks noChangeShapeType="1"/>
          </p:cNvSpPr>
          <p:nvPr/>
        </p:nvSpPr>
        <p:spPr bwMode="auto">
          <a:xfrm>
            <a:off x="7970838"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 name="Line 47"/>
          <p:cNvSpPr>
            <a:spLocks noChangeShapeType="1"/>
          </p:cNvSpPr>
          <p:nvPr/>
        </p:nvSpPr>
        <p:spPr bwMode="auto">
          <a:xfrm>
            <a:off x="7610475" y="5464175"/>
            <a:ext cx="0" cy="42068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Text Box 48"/>
          <p:cNvSpPr txBox="1">
            <a:spLocks noChangeArrowheads="1"/>
          </p:cNvSpPr>
          <p:nvPr/>
        </p:nvSpPr>
        <p:spPr bwMode="auto">
          <a:xfrm>
            <a:off x="5373688" y="5451475"/>
            <a:ext cx="4667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10</a:t>
            </a:r>
          </a:p>
        </p:txBody>
      </p:sp>
      <p:sp>
        <p:nvSpPr>
          <p:cNvPr id="50" name="Text Box 49"/>
          <p:cNvSpPr txBox="1">
            <a:spLocks noChangeArrowheads="1"/>
          </p:cNvSpPr>
          <p:nvPr/>
        </p:nvSpPr>
        <p:spPr bwMode="auto">
          <a:xfrm>
            <a:off x="5805488" y="5451475"/>
            <a:ext cx="32543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9</a:t>
            </a:r>
          </a:p>
        </p:txBody>
      </p:sp>
      <p:sp>
        <p:nvSpPr>
          <p:cNvPr id="51" name="Text Box 50"/>
          <p:cNvSpPr txBox="1">
            <a:spLocks noChangeArrowheads="1"/>
          </p:cNvSpPr>
          <p:nvPr/>
        </p:nvSpPr>
        <p:spPr bwMode="auto">
          <a:xfrm>
            <a:off x="7608888" y="545782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8</a:t>
            </a:r>
          </a:p>
        </p:txBody>
      </p:sp>
      <p:sp>
        <p:nvSpPr>
          <p:cNvPr id="52" name="Text Box 51"/>
          <p:cNvSpPr txBox="1">
            <a:spLocks noChangeArrowheads="1"/>
          </p:cNvSpPr>
          <p:nvPr/>
        </p:nvSpPr>
        <p:spPr bwMode="auto">
          <a:xfrm>
            <a:off x="6165850" y="54514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5</a:t>
            </a:r>
          </a:p>
        </p:txBody>
      </p:sp>
      <p:sp>
        <p:nvSpPr>
          <p:cNvPr id="53" name="Text Box 52"/>
          <p:cNvSpPr txBox="1">
            <a:spLocks noChangeArrowheads="1"/>
          </p:cNvSpPr>
          <p:nvPr/>
        </p:nvSpPr>
        <p:spPr bwMode="auto">
          <a:xfrm>
            <a:off x="7248525" y="54514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4</a:t>
            </a:r>
          </a:p>
        </p:txBody>
      </p:sp>
      <p:sp>
        <p:nvSpPr>
          <p:cNvPr id="54" name="Text Box 53"/>
          <p:cNvSpPr txBox="1">
            <a:spLocks noChangeArrowheads="1"/>
          </p:cNvSpPr>
          <p:nvPr/>
        </p:nvSpPr>
        <p:spPr bwMode="auto">
          <a:xfrm>
            <a:off x="7978775" y="5451475"/>
            <a:ext cx="3254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7</a:t>
            </a:r>
          </a:p>
        </p:txBody>
      </p:sp>
      <p:sp>
        <p:nvSpPr>
          <p:cNvPr id="55" name="Text Box 54"/>
          <p:cNvSpPr txBox="1">
            <a:spLocks noChangeArrowheads="1"/>
          </p:cNvSpPr>
          <p:nvPr/>
        </p:nvSpPr>
        <p:spPr bwMode="auto">
          <a:xfrm>
            <a:off x="6562725" y="54514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6</a:t>
            </a:r>
          </a:p>
        </p:txBody>
      </p:sp>
      <p:sp>
        <p:nvSpPr>
          <p:cNvPr id="56" name="Text Box 55"/>
          <p:cNvSpPr txBox="1">
            <a:spLocks noChangeArrowheads="1"/>
          </p:cNvSpPr>
          <p:nvPr/>
        </p:nvSpPr>
        <p:spPr bwMode="auto">
          <a:xfrm>
            <a:off x="6924675" y="5451475"/>
            <a:ext cx="3270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7463" algn="ctr">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b="1" i="0">
                <a:solidFill>
                  <a:srgbClr val="FF0000"/>
                </a:solidFill>
              </a:rPr>
              <a:t>3</a:t>
            </a:r>
          </a:p>
        </p:txBody>
      </p:sp>
      <p:sp>
        <p:nvSpPr>
          <p:cNvPr id="57" name="Freeform 56"/>
          <p:cNvSpPr>
            <a:spLocks/>
          </p:cNvSpPr>
          <p:nvPr/>
        </p:nvSpPr>
        <p:spPr bwMode="auto">
          <a:xfrm>
            <a:off x="1090613" y="5232400"/>
            <a:ext cx="720725" cy="180975"/>
          </a:xfrm>
          <a:custGeom>
            <a:avLst/>
            <a:gdLst>
              <a:gd name="T0" fmla="*/ 0 w 265"/>
              <a:gd name="T1" fmla="*/ 180975 h 114"/>
              <a:gd name="T2" fmla="*/ 410677 w 265"/>
              <a:gd name="T3" fmla="*/ 0 h 114"/>
              <a:gd name="T4" fmla="*/ 720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8" name="Freeform 57"/>
          <p:cNvSpPr>
            <a:spLocks/>
          </p:cNvSpPr>
          <p:nvPr/>
        </p:nvSpPr>
        <p:spPr bwMode="auto">
          <a:xfrm>
            <a:off x="1811338" y="5232400"/>
            <a:ext cx="722312" cy="180975"/>
          </a:xfrm>
          <a:custGeom>
            <a:avLst/>
            <a:gdLst>
              <a:gd name="T0" fmla="*/ 0 w 265"/>
              <a:gd name="T1" fmla="*/ 180975 h 114"/>
              <a:gd name="T2" fmla="*/ 411582 w 265"/>
              <a:gd name="T3" fmla="*/ 0 h 114"/>
              <a:gd name="T4" fmla="*/ 722312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 name="Freeform 58"/>
          <p:cNvSpPr>
            <a:spLocks/>
          </p:cNvSpPr>
          <p:nvPr/>
        </p:nvSpPr>
        <p:spPr bwMode="auto">
          <a:xfrm>
            <a:off x="1450975" y="5173662"/>
            <a:ext cx="720725" cy="239713"/>
          </a:xfrm>
          <a:custGeom>
            <a:avLst/>
            <a:gdLst>
              <a:gd name="T0" fmla="*/ 0 w 265"/>
              <a:gd name="T1" fmla="*/ 239713 h 114"/>
              <a:gd name="T2" fmla="*/ 410677 w 265"/>
              <a:gd name="T3" fmla="*/ 0 h 114"/>
              <a:gd name="T4" fmla="*/ 720725 w 265"/>
              <a:gd name="T5" fmla="*/ 239713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0" name="Freeform 59"/>
          <p:cNvSpPr>
            <a:spLocks/>
          </p:cNvSpPr>
          <p:nvPr/>
        </p:nvSpPr>
        <p:spPr bwMode="auto">
          <a:xfrm>
            <a:off x="2532063" y="5232400"/>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 name="Freeform 60"/>
          <p:cNvSpPr>
            <a:spLocks/>
          </p:cNvSpPr>
          <p:nvPr/>
        </p:nvSpPr>
        <p:spPr bwMode="auto">
          <a:xfrm>
            <a:off x="2171700" y="5173662"/>
            <a:ext cx="1804988" cy="239713"/>
          </a:xfrm>
          <a:custGeom>
            <a:avLst/>
            <a:gdLst>
              <a:gd name="T0" fmla="*/ 0 w 265"/>
              <a:gd name="T1" fmla="*/ 239713 h 114"/>
              <a:gd name="T2" fmla="*/ 1028503 w 265"/>
              <a:gd name="T3" fmla="*/ 0 h 114"/>
              <a:gd name="T4" fmla="*/ 1804988 w 265"/>
              <a:gd name="T5" fmla="*/ 239713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2" name="Freeform 61"/>
          <p:cNvSpPr>
            <a:spLocks/>
          </p:cNvSpPr>
          <p:nvPr/>
        </p:nvSpPr>
        <p:spPr bwMode="auto">
          <a:xfrm flipH="1" flipV="1">
            <a:off x="1435100" y="5938837"/>
            <a:ext cx="2165350" cy="180975"/>
          </a:xfrm>
          <a:custGeom>
            <a:avLst/>
            <a:gdLst>
              <a:gd name="T0" fmla="*/ 0 w 265"/>
              <a:gd name="T1" fmla="*/ 180975 h 114"/>
              <a:gd name="T2" fmla="*/ 1233841 w 265"/>
              <a:gd name="T3" fmla="*/ 0 h 114"/>
              <a:gd name="T4" fmla="*/ 2165350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 name="Freeform 62"/>
          <p:cNvSpPr>
            <a:spLocks/>
          </p:cNvSpPr>
          <p:nvPr/>
        </p:nvSpPr>
        <p:spPr bwMode="auto">
          <a:xfrm flipH="1" flipV="1">
            <a:off x="2878138" y="5938837"/>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4" name="Freeform 63"/>
          <p:cNvSpPr>
            <a:spLocks/>
          </p:cNvSpPr>
          <p:nvPr/>
        </p:nvSpPr>
        <p:spPr bwMode="auto">
          <a:xfrm>
            <a:off x="2892425" y="5292725"/>
            <a:ext cx="361950" cy="120650"/>
          </a:xfrm>
          <a:custGeom>
            <a:avLst/>
            <a:gdLst>
              <a:gd name="T0" fmla="*/ 0 w 265"/>
              <a:gd name="T1" fmla="*/ 120650 h 114"/>
              <a:gd name="T2" fmla="*/ 206243 w 265"/>
              <a:gd name="T3" fmla="*/ 0 h 114"/>
              <a:gd name="T4" fmla="*/ 361950 w 265"/>
              <a:gd name="T5" fmla="*/ 12065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 name="Freeform 64"/>
          <p:cNvSpPr>
            <a:spLocks/>
          </p:cNvSpPr>
          <p:nvPr/>
        </p:nvSpPr>
        <p:spPr bwMode="auto">
          <a:xfrm>
            <a:off x="3252788" y="5292725"/>
            <a:ext cx="1084262" cy="120650"/>
          </a:xfrm>
          <a:custGeom>
            <a:avLst/>
            <a:gdLst>
              <a:gd name="T0" fmla="*/ 0 w 265"/>
              <a:gd name="T1" fmla="*/ 120650 h 114"/>
              <a:gd name="T2" fmla="*/ 617825 w 265"/>
              <a:gd name="T3" fmla="*/ 0 h 114"/>
              <a:gd name="T4" fmla="*/ 1084262 w 265"/>
              <a:gd name="T5" fmla="*/ 12065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6" name="Freeform 65"/>
          <p:cNvSpPr>
            <a:spLocks/>
          </p:cNvSpPr>
          <p:nvPr/>
        </p:nvSpPr>
        <p:spPr bwMode="auto">
          <a:xfrm>
            <a:off x="4906169" y="517366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7" name="Freeform 66"/>
          <p:cNvSpPr>
            <a:spLocks/>
          </p:cNvSpPr>
          <p:nvPr/>
        </p:nvSpPr>
        <p:spPr bwMode="auto">
          <a:xfrm>
            <a:off x="6338888" y="5241925"/>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8" name="Freeform 67"/>
          <p:cNvSpPr>
            <a:spLocks/>
          </p:cNvSpPr>
          <p:nvPr/>
        </p:nvSpPr>
        <p:spPr bwMode="auto">
          <a:xfrm>
            <a:off x="7058025" y="523081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9" name="Freeform 68"/>
          <p:cNvSpPr>
            <a:spLocks/>
          </p:cNvSpPr>
          <p:nvPr/>
        </p:nvSpPr>
        <p:spPr bwMode="auto">
          <a:xfrm flipH="1" flipV="1">
            <a:off x="5613400" y="5929312"/>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0" name="Freeform 69"/>
          <p:cNvSpPr>
            <a:spLocks/>
          </p:cNvSpPr>
          <p:nvPr/>
        </p:nvSpPr>
        <p:spPr bwMode="auto">
          <a:xfrm flipH="1" flipV="1">
            <a:off x="7808913" y="5934075"/>
            <a:ext cx="339725" cy="180975"/>
          </a:xfrm>
          <a:custGeom>
            <a:avLst/>
            <a:gdLst>
              <a:gd name="T0" fmla="*/ 0 w 265"/>
              <a:gd name="T1" fmla="*/ 180975 h 114"/>
              <a:gd name="T2" fmla="*/ 193579 w 265"/>
              <a:gd name="T3" fmla="*/ 0 h 114"/>
              <a:gd name="T4" fmla="*/ 33972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1" name="Freeform 70"/>
          <p:cNvSpPr>
            <a:spLocks/>
          </p:cNvSpPr>
          <p:nvPr/>
        </p:nvSpPr>
        <p:spPr bwMode="auto">
          <a:xfrm>
            <a:off x="5240338" y="5162550"/>
            <a:ext cx="1804987" cy="239712"/>
          </a:xfrm>
          <a:custGeom>
            <a:avLst/>
            <a:gdLst>
              <a:gd name="T0" fmla="*/ 0 w 265"/>
              <a:gd name="T1" fmla="*/ 239712 h 114"/>
              <a:gd name="T2" fmla="*/ 1028502 w 265"/>
              <a:gd name="T3" fmla="*/ 0 h 114"/>
              <a:gd name="T4" fmla="*/ 1804987 w 265"/>
              <a:gd name="T5" fmla="*/ 239712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 name="Freeform 71"/>
          <p:cNvSpPr>
            <a:spLocks/>
          </p:cNvSpPr>
          <p:nvPr/>
        </p:nvSpPr>
        <p:spPr bwMode="auto">
          <a:xfrm flipH="1" flipV="1">
            <a:off x="6327775" y="5927725"/>
            <a:ext cx="1082675" cy="180975"/>
          </a:xfrm>
          <a:custGeom>
            <a:avLst/>
            <a:gdLst>
              <a:gd name="T0" fmla="*/ 0 w 265"/>
              <a:gd name="T1" fmla="*/ 180975 h 114"/>
              <a:gd name="T2" fmla="*/ 616920 w 265"/>
              <a:gd name="T3" fmla="*/ 0 h 114"/>
              <a:gd name="T4" fmla="*/ 1082675 w 265"/>
              <a:gd name="T5" fmla="*/ 18097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 name="Freeform 72"/>
          <p:cNvSpPr>
            <a:spLocks/>
          </p:cNvSpPr>
          <p:nvPr/>
        </p:nvSpPr>
        <p:spPr bwMode="auto">
          <a:xfrm>
            <a:off x="6689725" y="5105400"/>
            <a:ext cx="1423988" cy="317500"/>
          </a:xfrm>
          <a:custGeom>
            <a:avLst/>
            <a:gdLst>
              <a:gd name="T0" fmla="*/ 0 w 265"/>
              <a:gd name="T1" fmla="*/ 317500 h 114"/>
              <a:gd name="T2" fmla="*/ 811404 w 265"/>
              <a:gd name="T3" fmla="*/ 0 h 114"/>
              <a:gd name="T4" fmla="*/ 1423988 w 265"/>
              <a:gd name="T5" fmla="*/ 317500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4" name="Freeform 73"/>
          <p:cNvSpPr>
            <a:spLocks/>
          </p:cNvSpPr>
          <p:nvPr/>
        </p:nvSpPr>
        <p:spPr bwMode="auto">
          <a:xfrm flipH="1" flipV="1">
            <a:off x="5959475" y="5951537"/>
            <a:ext cx="1814513" cy="212725"/>
          </a:xfrm>
          <a:custGeom>
            <a:avLst/>
            <a:gdLst>
              <a:gd name="T0" fmla="*/ 0 w 265"/>
              <a:gd name="T1" fmla="*/ 212725 h 114"/>
              <a:gd name="T2" fmla="*/ 1033930 w 265"/>
              <a:gd name="T3" fmla="*/ 0 h 114"/>
              <a:gd name="T4" fmla="*/ 1814513 w 265"/>
              <a:gd name="T5" fmla="*/ 212725 h 114"/>
              <a:gd name="T6" fmla="*/ 0 60000 65536"/>
              <a:gd name="T7" fmla="*/ 0 60000 65536"/>
              <a:gd name="T8" fmla="*/ 0 60000 65536"/>
            </a:gdLst>
            <a:ahLst/>
            <a:cxnLst>
              <a:cxn ang="T6">
                <a:pos x="T0" y="T1"/>
              </a:cxn>
              <a:cxn ang="T7">
                <a:pos x="T2" y="T3"/>
              </a:cxn>
              <a:cxn ang="T8">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Tree>
    <p:extLst>
      <p:ext uri="{BB962C8B-B14F-4D97-AF65-F5344CB8AC3E}">
        <p14:creationId xmlns:p14="http://schemas.microsoft.com/office/powerpoint/2010/main" val="309162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1000"/>
                                        <p:tgtEl>
                                          <p:spTgt spid="9"/>
                                        </p:tgtEl>
                                      </p:cBhvr>
                                    </p:animEffect>
                                    <p:set>
                                      <p:cBhvr>
                                        <p:cTn id="17" dur="1" fill="hold">
                                          <p:stCondLst>
                                            <p:cond delay="999"/>
                                          </p:stCondLst>
                                        </p:cTn>
                                        <p:tgtEl>
                                          <p:spTgt spid="9"/>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1000"/>
                                        <p:tgtEl>
                                          <p:spTgt spid="10"/>
                                        </p:tgtEl>
                                      </p:cBhvr>
                                    </p:animEffect>
                                    <p:set>
                                      <p:cBhvr>
                                        <p:cTn id="26" dur="1" fill="hold">
                                          <p:stCondLst>
                                            <p:cond delay="999"/>
                                          </p:stCondLst>
                                        </p:cTn>
                                        <p:tgtEl>
                                          <p:spTgt spid="10"/>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1000"/>
                                        <p:tgtEl>
                                          <p:spTgt spid="13"/>
                                        </p:tgtEl>
                                      </p:cBhvr>
                                    </p:animEffect>
                                    <p:set>
                                      <p:cBhvr>
                                        <p:cTn id="35" dur="1" fill="hold">
                                          <p:stCondLst>
                                            <p:cond delay="999"/>
                                          </p:stCondLst>
                                        </p:cTn>
                                        <p:tgtEl>
                                          <p:spTgt spid="13"/>
                                        </p:tgtEl>
                                        <p:attrNameLst>
                                          <p:attrName>style.visibility</p:attrName>
                                        </p:attrNameLst>
                                      </p:cBhvr>
                                      <p:to>
                                        <p:strVal val="hidden"/>
                                      </p:to>
                                    </p:set>
                                  </p:childTnLst>
                                </p:cTn>
                              </p:par>
                            </p:childTnLst>
                          </p:cTn>
                        </p:par>
                        <p:par>
                          <p:cTn id="36" fill="hold">
                            <p:stCondLst>
                              <p:cond delay="1000"/>
                            </p:stCondLst>
                            <p:childTnLst>
                              <p:par>
                                <p:cTn id="37" presetID="10" presetClass="entr" presetSubtype="0" fill="hold" grpId="2"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1000"/>
                                        <p:tgtEl>
                                          <p:spTgt spid="11"/>
                                        </p:tgtEl>
                                      </p:cBhvr>
                                    </p:animEffect>
                                    <p:set>
                                      <p:cBhvr>
                                        <p:cTn id="44" dur="1" fill="hold">
                                          <p:stCondLst>
                                            <p:cond delay="999"/>
                                          </p:stCondLst>
                                        </p:cTn>
                                        <p:tgtEl>
                                          <p:spTgt spid="11"/>
                                        </p:tgtEl>
                                        <p:attrNameLst>
                                          <p:attrName>style.visibility</p:attrName>
                                        </p:attrNameLst>
                                      </p:cBhvr>
                                      <p:to>
                                        <p:strVal val="hidden"/>
                                      </p:to>
                                    </p:set>
                                  </p:childTnLst>
                                </p:cTn>
                              </p:par>
                            </p:childTnLst>
                          </p:cTn>
                        </p:par>
                        <p:par>
                          <p:cTn id="45" fill="hold">
                            <p:stCondLst>
                              <p:cond delay="1000"/>
                            </p:stCondLst>
                            <p:childTnLst>
                              <p:par>
                                <p:cTn id="46" presetID="10" presetClass="entr" presetSubtype="0" fill="hold" grpId="2"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3" nodeType="clickEffect">
                                  <p:stCondLst>
                                    <p:cond delay="0"/>
                                  </p:stCondLst>
                                  <p:childTnLst>
                                    <p:animEffect transition="out" filter="fade">
                                      <p:cBhvr>
                                        <p:cTn id="52" dur="1000"/>
                                        <p:tgtEl>
                                          <p:spTgt spid="9"/>
                                        </p:tgtEl>
                                      </p:cBhvr>
                                    </p:animEffect>
                                    <p:set>
                                      <p:cBhvr>
                                        <p:cTn id="53" dur="1" fill="hold">
                                          <p:stCondLst>
                                            <p:cond delay="999"/>
                                          </p:stCondLst>
                                        </p:cTn>
                                        <p:tgtEl>
                                          <p:spTgt spid="9"/>
                                        </p:tgtEl>
                                        <p:attrNameLst>
                                          <p:attrName>style.visibility</p:attrName>
                                        </p:attrNameLst>
                                      </p:cBhvr>
                                      <p:to>
                                        <p:strVal val="hidden"/>
                                      </p:to>
                                    </p:se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3" nodeType="clickEffect">
                                  <p:stCondLst>
                                    <p:cond delay="0"/>
                                  </p:stCondLst>
                                  <p:childTnLst>
                                    <p:animEffect transition="out" filter="fade">
                                      <p:cBhvr>
                                        <p:cTn id="61" dur="1000"/>
                                        <p:tgtEl>
                                          <p:spTgt spid="10"/>
                                        </p:tgtEl>
                                      </p:cBhvr>
                                    </p:animEffect>
                                    <p:set>
                                      <p:cBhvr>
                                        <p:cTn id="62" dur="1" fill="hold">
                                          <p:stCondLst>
                                            <p:cond delay="999"/>
                                          </p:stCondLst>
                                        </p:cTn>
                                        <p:tgtEl>
                                          <p:spTgt spid="10"/>
                                        </p:tgtEl>
                                        <p:attrNameLst>
                                          <p:attrName>style.visibility</p:attrName>
                                        </p:attrNameLst>
                                      </p:cBhvr>
                                      <p:to>
                                        <p:strVal val="hidden"/>
                                      </p:to>
                                    </p:set>
                                  </p:childTnLst>
                                </p:cTn>
                              </p:par>
                            </p:childTnLst>
                          </p:cTn>
                        </p:par>
                        <p:par>
                          <p:cTn id="63" fill="hold">
                            <p:stCondLst>
                              <p:cond delay="1000"/>
                            </p:stCondLst>
                            <p:childTnLst>
                              <p:par>
                                <p:cTn id="64" presetID="10" presetClass="entr" presetSubtype="0" fill="hold" grpId="2"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1000"/>
                                        <p:tgtEl>
                                          <p:spTgt spid="12"/>
                                        </p:tgtEl>
                                      </p:cBhvr>
                                    </p:animEffect>
                                    <p:set>
                                      <p:cBhvr>
                                        <p:cTn id="71" dur="1" fill="hold">
                                          <p:stCondLst>
                                            <p:cond delay="999"/>
                                          </p:stCondLst>
                                        </p:cTn>
                                        <p:tgtEl>
                                          <p:spTgt spid="12"/>
                                        </p:tgtEl>
                                        <p:attrNameLst>
                                          <p:attrName>style.visibility</p:attrName>
                                        </p:attrNameLst>
                                      </p:cBhvr>
                                      <p:to>
                                        <p:strVal val="hidden"/>
                                      </p:to>
                                    </p:set>
                                  </p:childTnLst>
                                </p:cTn>
                              </p:par>
                            </p:childTnLst>
                          </p:cTn>
                        </p:par>
                        <p:par>
                          <p:cTn id="72" fill="hold">
                            <p:stCondLst>
                              <p:cond delay="1000"/>
                            </p:stCondLst>
                            <p:childTnLst>
                              <p:par>
                                <p:cTn id="73" presetID="10" presetClass="entr" presetSubtype="0" fill="hold" grpId="2"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10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3" nodeType="clickEffect">
                                  <p:stCondLst>
                                    <p:cond delay="0"/>
                                  </p:stCondLst>
                                  <p:childTnLst>
                                    <p:animEffect transition="out" filter="fade">
                                      <p:cBhvr>
                                        <p:cTn id="79" dur="1000"/>
                                        <p:tgtEl>
                                          <p:spTgt spid="13"/>
                                        </p:tgtEl>
                                      </p:cBhvr>
                                    </p:animEffect>
                                    <p:set>
                                      <p:cBhvr>
                                        <p:cTn id="80" dur="1" fill="hold">
                                          <p:stCondLst>
                                            <p:cond delay="999"/>
                                          </p:stCondLst>
                                        </p:cTn>
                                        <p:tgtEl>
                                          <p:spTgt spid="13"/>
                                        </p:tgtEl>
                                        <p:attrNameLst>
                                          <p:attrName>style.visibility</p:attrName>
                                        </p:attrNameLst>
                                      </p:cBhvr>
                                      <p:to>
                                        <p:strVal val="hidden"/>
                                      </p:to>
                                    </p:set>
                                  </p:childTnLst>
                                </p:cTn>
                              </p:par>
                            </p:childTnLst>
                          </p:cTn>
                        </p:par>
                        <p:par>
                          <p:cTn id="81" fill="hold">
                            <p:stCondLst>
                              <p:cond delay="1000"/>
                            </p:stCondLst>
                            <p:childTnLst>
                              <p:par>
                                <p:cTn id="82" presetID="10" presetClass="entr" presetSubtype="0" fill="hold" grpId="2"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3" nodeType="clickEffect">
                                  <p:stCondLst>
                                    <p:cond delay="0"/>
                                  </p:stCondLst>
                                  <p:childTnLst>
                                    <p:animEffect transition="out" filter="fade">
                                      <p:cBhvr>
                                        <p:cTn id="88" dur="1000"/>
                                        <p:tgtEl>
                                          <p:spTgt spid="12"/>
                                        </p:tgtEl>
                                      </p:cBhvr>
                                    </p:animEffect>
                                    <p:set>
                                      <p:cBhvr>
                                        <p:cTn id="89" dur="1" fill="hold">
                                          <p:stCondLst>
                                            <p:cond delay="999"/>
                                          </p:stCondLst>
                                        </p:cTn>
                                        <p:tgtEl>
                                          <p:spTgt spid="12"/>
                                        </p:tgtEl>
                                        <p:attrNameLst>
                                          <p:attrName>style.visibility</p:attrName>
                                        </p:attrNameLst>
                                      </p:cBhvr>
                                      <p:to>
                                        <p:strVal val="hidden"/>
                                      </p:to>
                                    </p:set>
                                  </p:childTnLst>
                                </p:cTn>
                              </p:par>
                              <p:par>
                                <p:cTn id="90" presetID="10" presetClass="exit" presetSubtype="0" fill="hold" grpId="3" nodeType="withEffect">
                                  <p:stCondLst>
                                    <p:cond delay="0"/>
                                  </p:stCondLst>
                                  <p:childTnLst>
                                    <p:animEffect transition="out" filter="fade">
                                      <p:cBhvr>
                                        <p:cTn id="91" dur="1000"/>
                                        <p:tgtEl>
                                          <p:spTgt spid="11"/>
                                        </p:tgtEl>
                                      </p:cBhvr>
                                    </p:animEffect>
                                    <p:set>
                                      <p:cBhvr>
                                        <p:cTn id="92" dur="1" fill="hold">
                                          <p:stCondLst>
                                            <p:cond delay="999"/>
                                          </p:stCondLst>
                                        </p:cTn>
                                        <p:tgtEl>
                                          <p:spTgt spid="11"/>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1000"/>
                                        <p:tgtEl>
                                          <p:spTgt spid="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1000"/>
                                        <p:tgtEl>
                                          <p:spTgt spid="4"/>
                                        </p:tgtEl>
                                      </p:cBhvr>
                                    </p:animEffect>
                                    <p:set>
                                      <p:cBhvr>
                                        <p:cTn id="109" dur="1" fill="hold">
                                          <p:stCondLst>
                                            <p:cond delay="999"/>
                                          </p:stCondLst>
                                        </p:cTn>
                                        <p:tgtEl>
                                          <p:spTgt spid="4"/>
                                        </p:tgtEl>
                                        <p:attrNameLst>
                                          <p:attrName>style.visibility</p:attrName>
                                        </p:attrNameLst>
                                      </p:cBhvr>
                                      <p:to>
                                        <p:strVal val="hidden"/>
                                      </p:to>
                                    </p:se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fade">
                                      <p:cBhvr>
                                        <p:cTn id="113" dur="1000"/>
                                        <p:tgtEl>
                                          <p:spTgt spid="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1000"/>
                                        <p:tgtEl>
                                          <p:spTgt spid="6"/>
                                        </p:tgtEl>
                                      </p:cBhvr>
                                    </p:animEffect>
                                    <p:set>
                                      <p:cBhvr>
                                        <p:cTn id="118" dur="1" fill="hold">
                                          <p:stCondLst>
                                            <p:cond delay="999"/>
                                          </p:stCondLst>
                                        </p:cTn>
                                        <p:tgtEl>
                                          <p:spTgt spid="6"/>
                                        </p:tgtEl>
                                        <p:attrNameLst>
                                          <p:attrName>style.visibility</p:attrName>
                                        </p:attrNameLst>
                                      </p:cBhvr>
                                      <p:to>
                                        <p:strVal val="hidden"/>
                                      </p:to>
                                    </p:set>
                                  </p:childTnLst>
                                </p:cTn>
                              </p:par>
                            </p:childTnLst>
                          </p:cTn>
                        </p:par>
                        <p:par>
                          <p:cTn id="119" fill="hold">
                            <p:stCondLst>
                              <p:cond delay="1000"/>
                            </p:stCondLst>
                            <p:childTnLst>
                              <p:par>
                                <p:cTn id="120" presetID="10" presetClass="entr" presetSubtype="0" fill="hold" grpId="0" nodeType="afterEffect">
                                  <p:stCondLst>
                                    <p:cond delay="0"/>
                                  </p:stCondLst>
                                  <p:childTnLst>
                                    <p:set>
                                      <p:cBhvr>
                                        <p:cTn id="121" dur="1" fill="hold">
                                          <p:stCondLst>
                                            <p:cond delay="0"/>
                                          </p:stCondLst>
                                        </p:cTn>
                                        <p:tgtEl>
                                          <p:spTgt spid="7"/>
                                        </p:tgtEl>
                                        <p:attrNameLst>
                                          <p:attrName>style.visibility</p:attrName>
                                        </p:attrNameLst>
                                      </p:cBhvr>
                                      <p:to>
                                        <p:strVal val="visible"/>
                                      </p:to>
                                    </p:set>
                                    <p:animEffect transition="in" filter="fade">
                                      <p:cBhvr>
                                        <p:cTn id="122" dur="1000"/>
                                        <p:tgtEl>
                                          <p:spTgt spid="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1000"/>
                                        <p:tgtEl>
                                          <p:spTgt spid="8"/>
                                        </p:tgtEl>
                                      </p:cBhvr>
                                    </p:animEffect>
                                    <p:set>
                                      <p:cBhvr>
                                        <p:cTn id="127" dur="1" fill="hold">
                                          <p:stCondLst>
                                            <p:cond delay="999"/>
                                          </p:stCondLst>
                                        </p:cTn>
                                        <p:tgtEl>
                                          <p:spTgt spid="8"/>
                                        </p:tgtEl>
                                        <p:attrNameLst>
                                          <p:attrName>style.visibility</p:attrName>
                                        </p:attrNameLst>
                                      </p:cBhvr>
                                      <p:to>
                                        <p:strVal val="hidden"/>
                                      </p:to>
                                    </p:se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fade">
                                      <p:cBhvr>
                                        <p:cTn id="131" dur="10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1" nodeType="clickEffect">
                                  <p:stCondLst>
                                    <p:cond delay="0"/>
                                  </p:stCondLst>
                                  <p:childTnLst>
                                    <p:animEffect transition="out" filter="fade">
                                      <p:cBhvr>
                                        <p:cTn id="135" dur="1000"/>
                                        <p:tgtEl>
                                          <p:spTgt spid="5"/>
                                        </p:tgtEl>
                                      </p:cBhvr>
                                    </p:animEffect>
                                    <p:set>
                                      <p:cBhvr>
                                        <p:cTn id="136" dur="1" fill="hold">
                                          <p:stCondLst>
                                            <p:cond delay="999"/>
                                          </p:stCondLst>
                                        </p:cTn>
                                        <p:tgtEl>
                                          <p:spTgt spid="5"/>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1000"/>
                                        <p:tgtEl>
                                          <p:spTgt spid="7"/>
                                        </p:tgtEl>
                                      </p:cBhvr>
                                    </p:animEffect>
                                    <p:set>
                                      <p:cBhvr>
                                        <p:cTn id="139" dur="1" fill="hold">
                                          <p:stCondLst>
                                            <p:cond delay="999"/>
                                          </p:stCondLst>
                                        </p:cTn>
                                        <p:tgtEl>
                                          <p:spTgt spid="7"/>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9" grpId="3" animBg="1"/>
      <p:bldP spid="10" grpId="0" animBg="1"/>
      <p:bldP spid="10" grpId="1" animBg="1"/>
      <p:bldP spid="10" grpId="2" animBg="1"/>
      <p:bldP spid="10" grpId="3" animBg="1"/>
      <p:bldP spid="11" grpId="0" animBg="1"/>
      <p:bldP spid="11" grpId="1" animBg="1"/>
      <p:bldP spid="11" grpId="2" animBg="1"/>
      <p:bldP spid="11" grpId="3" animBg="1"/>
      <p:bldP spid="12" grpId="0" animBg="1"/>
      <p:bldP spid="12" grpId="1" animBg="1"/>
      <p:bldP spid="12" grpId="2" animBg="1"/>
      <p:bldP spid="12" grpId="3" animBg="1"/>
      <p:bldP spid="13" grpId="0" animBg="1"/>
      <p:bldP spid="13" grpId="1" animBg="1"/>
      <p:bldP spid="13" grpId="2" animBg="1"/>
      <p:bldP spid="13" grpId="3" animBg="1"/>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3" name="内容占位符 2"/>
          <p:cNvSpPr>
            <a:spLocks noGrp="1"/>
          </p:cNvSpPr>
          <p:nvPr>
            <p:ph idx="1"/>
          </p:nvPr>
        </p:nvSpPr>
        <p:spPr>
          <a:xfrm>
            <a:off x="381000" y="1600200"/>
            <a:ext cx="8763000" cy="5257800"/>
          </a:xfrm>
        </p:spPr>
        <p:txBody>
          <a:bodyPr>
            <a:normAutofit fontScale="92500" lnSpcReduction="10000"/>
          </a:bodyPr>
          <a:lstStyle/>
          <a:p>
            <a:r>
              <a:rPr lang="en-US" altLang="zh-CN" dirty="0" smtClean="0"/>
              <a:t>List Ranking Problem</a:t>
            </a:r>
          </a:p>
          <a:p>
            <a:pPr lvl="1"/>
            <a:r>
              <a:rPr lang="en-US" altLang="zh-CN" dirty="0"/>
              <a:t>Given </a:t>
            </a:r>
            <a:r>
              <a:rPr lang="en-US" altLang="zh-CN" b="1" i="1" dirty="0"/>
              <a:t>N</a:t>
            </a:r>
            <a:r>
              <a:rPr lang="en-US" altLang="zh-CN" dirty="0"/>
              <a:t>-vertex </a:t>
            </a:r>
            <a:r>
              <a:rPr lang="en-US" altLang="zh-CN" b="1" dirty="0"/>
              <a:t>linked list</a:t>
            </a:r>
            <a:r>
              <a:rPr lang="en-US" altLang="zh-CN" dirty="0"/>
              <a:t> stored in </a:t>
            </a:r>
            <a:r>
              <a:rPr lang="en-US" altLang="zh-CN" b="1" dirty="0"/>
              <a:t>array</a:t>
            </a:r>
          </a:p>
          <a:p>
            <a:pPr lvl="1"/>
            <a:r>
              <a:rPr lang="en-US" altLang="zh-CN" dirty="0"/>
              <a:t>Compute </a:t>
            </a:r>
            <a:r>
              <a:rPr lang="en-US" altLang="zh-CN" b="1" dirty="0"/>
              <a:t>rank (number in list) </a:t>
            </a:r>
            <a:r>
              <a:rPr lang="en-US" altLang="zh-CN" dirty="0"/>
              <a:t>of each </a:t>
            </a:r>
            <a:r>
              <a:rPr lang="en-US" altLang="zh-CN" dirty="0" smtClean="0"/>
              <a:t>vertex</a:t>
            </a:r>
          </a:p>
          <a:p>
            <a:pPr lvl="1"/>
            <a:endParaRPr lang="en-US" altLang="zh-CN" dirty="0"/>
          </a:p>
          <a:p>
            <a:pPr lvl="1"/>
            <a:endParaRPr lang="en-US" altLang="zh-CN" dirty="0" smtClean="0"/>
          </a:p>
          <a:p>
            <a:pPr lvl="1"/>
            <a:endParaRPr lang="en-US" altLang="zh-CN" dirty="0"/>
          </a:p>
          <a:p>
            <a:r>
              <a:rPr lang="zh-CN" altLang="en-US" dirty="0" smtClean="0"/>
              <a:t>最简单的图问题</a:t>
            </a:r>
            <a:endParaRPr lang="en-US" altLang="zh-CN" dirty="0" smtClean="0"/>
          </a:p>
          <a:p>
            <a:r>
              <a:rPr lang="zh-CN" altLang="en-US" dirty="0"/>
              <a:t>更</a:t>
            </a:r>
            <a:r>
              <a:rPr lang="zh-CN" altLang="en-US" dirty="0" smtClean="0"/>
              <a:t>一般的</a:t>
            </a:r>
            <a:r>
              <a:rPr lang="en-US" altLang="zh-CN" dirty="0" smtClean="0"/>
              <a:t>List Ranking</a:t>
            </a:r>
            <a:r>
              <a:rPr lang="zh-CN" altLang="en-US" dirty="0" smtClean="0"/>
              <a:t>问题定义</a:t>
            </a:r>
            <a:endParaRPr lang="en-US" altLang="zh-CN" dirty="0" smtClean="0"/>
          </a:p>
          <a:p>
            <a:pPr lvl="1"/>
            <a:r>
              <a:rPr lang="en-US" altLang="zh-CN" dirty="0"/>
              <a:t>Given </a:t>
            </a:r>
            <a:r>
              <a:rPr lang="en-US" altLang="zh-CN" i="1" dirty="0"/>
              <a:t>N</a:t>
            </a:r>
            <a:r>
              <a:rPr lang="en-US" altLang="zh-CN" dirty="0"/>
              <a:t>-vertex linked list with edge-weights stored in array</a:t>
            </a:r>
          </a:p>
          <a:p>
            <a:pPr lvl="1"/>
            <a:r>
              <a:rPr lang="en-US" altLang="zh-CN" dirty="0"/>
              <a:t>Compute sum of weights (rank) from start for each </a:t>
            </a:r>
            <a:r>
              <a:rPr lang="en-US" altLang="zh-CN" dirty="0" smtClean="0"/>
              <a:t>vertex</a:t>
            </a:r>
            <a:endParaRPr lang="en-US" altLang="zh-CN" dirty="0"/>
          </a:p>
        </p:txBody>
      </p:sp>
      <p:sp>
        <p:nvSpPr>
          <p:cNvPr id="4" name="Rectangle 4"/>
          <p:cNvSpPr>
            <a:spLocks noChangeArrowheads="1"/>
          </p:cNvSpPr>
          <p:nvPr/>
        </p:nvSpPr>
        <p:spPr bwMode="auto">
          <a:xfrm>
            <a:off x="2827337" y="3360737"/>
            <a:ext cx="3608388" cy="42068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Line 5"/>
          <p:cNvSpPr>
            <a:spLocks noChangeShapeType="1"/>
          </p:cNvSpPr>
          <p:nvPr/>
        </p:nvSpPr>
        <p:spPr bwMode="auto">
          <a:xfrm>
            <a:off x="3187700"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6"/>
          <p:cNvSpPr>
            <a:spLocks noChangeShapeType="1"/>
          </p:cNvSpPr>
          <p:nvPr/>
        </p:nvSpPr>
        <p:spPr bwMode="auto">
          <a:xfrm>
            <a:off x="3548062"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7"/>
          <p:cNvSpPr>
            <a:spLocks noChangeShapeType="1"/>
          </p:cNvSpPr>
          <p:nvPr/>
        </p:nvSpPr>
        <p:spPr bwMode="auto">
          <a:xfrm>
            <a:off x="3910012"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8"/>
          <p:cNvSpPr>
            <a:spLocks noChangeShapeType="1"/>
          </p:cNvSpPr>
          <p:nvPr/>
        </p:nvSpPr>
        <p:spPr bwMode="auto">
          <a:xfrm>
            <a:off x="4270375"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9"/>
          <p:cNvSpPr>
            <a:spLocks noChangeShapeType="1"/>
          </p:cNvSpPr>
          <p:nvPr/>
        </p:nvSpPr>
        <p:spPr bwMode="auto">
          <a:xfrm>
            <a:off x="4630737"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10"/>
          <p:cNvSpPr>
            <a:spLocks noChangeShapeType="1"/>
          </p:cNvSpPr>
          <p:nvPr/>
        </p:nvSpPr>
        <p:spPr bwMode="auto">
          <a:xfrm>
            <a:off x="4991100"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1"/>
          <p:cNvSpPr>
            <a:spLocks noChangeShapeType="1"/>
          </p:cNvSpPr>
          <p:nvPr/>
        </p:nvSpPr>
        <p:spPr bwMode="auto">
          <a:xfrm>
            <a:off x="5353050"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2"/>
          <p:cNvSpPr>
            <a:spLocks noChangeShapeType="1"/>
          </p:cNvSpPr>
          <p:nvPr/>
        </p:nvSpPr>
        <p:spPr bwMode="auto">
          <a:xfrm>
            <a:off x="6073775"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3"/>
          <p:cNvSpPr>
            <a:spLocks noChangeShapeType="1"/>
          </p:cNvSpPr>
          <p:nvPr/>
        </p:nvSpPr>
        <p:spPr bwMode="auto">
          <a:xfrm>
            <a:off x="5713412" y="3360737"/>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4" name="Group 14"/>
          <p:cNvGrpSpPr>
            <a:grpSpLocks/>
          </p:cNvGrpSpPr>
          <p:nvPr/>
        </p:nvGrpSpPr>
        <p:grpSpPr bwMode="auto">
          <a:xfrm>
            <a:off x="2827337" y="3348037"/>
            <a:ext cx="3209925" cy="433388"/>
            <a:chOff x="1744" y="2008"/>
            <a:chExt cx="2022" cy="273"/>
          </a:xfrm>
        </p:grpSpPr>
        <p:sp>
          <p:nvSpPr>
            <p:cNvPr id="15" name="Text Box 15"/>
            <p:cNvSpPr txBox="1">
              <a:spLocks noChangeArrowheads="1"/>
            </p:cNvSpPr>
            <p:nvPr/>
          </p:nvSpPr>
          <p:spPr bwMode="auto">
            <a:xfrm>
              <a:off x="1744"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16" name="Text Box 16"/>
            <p:cNvSpPr txBox="1">
              <a:spLocks noChangeArrowheads="1"/>
            </p:cNvSpPr>
            <p:nvPr/>
          </p:nvSpPr>
          <p:spPr bwMode="auto">
            <a:xfrm>
              <a:off x="1971"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17" name="Text Box 17"/>
            <p:cNvSpPr txBox="1">
              <a:spLocks noChangeArrowheads="1"/>
            </p:cNvSpPr>
            <p:nvPr/>
          </p:nvSpPr>
          <p:spPr bwMode="auto">
            <a:xfrm>
              <a:off x="2198"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18" name="Text Box 18"/>
            <p:cNvSpPr txBox="1">
              <a:spLocks noChangeArrowheads="1"/>
            </p:cNvSpPr>
            <p:nvPr/>
          </p:nvSpPr>
          <p:spPr bwMode="auto">
            <a:xfrm>
              <a:off x="2426"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19" name="Text Box 19"/>
            <p:cNvSpPr txBox="1">
              <a:spLocks noChangeArrowheads="1"/>
            </p:cNvSpPr>
            <p:nvPr/>
          </p:nvSpPr>
          <p:spPr bwMode="auto">
            <a:xfrm>
              <a:off x="3562" y="2012"/>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20" name="Text Box 20"/>
            <p:cNvSpPr txBox="1">
              <a:spLocks noChangeArrowheads="1"/>
            </p:cNvSpPr>
            <p:nvPr/>
          </p:nvSpPr>
          <p:spPr bwMode="auto">
            <a:xfrm>
              <a:off x="2676"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21" name="Text Box 21"/>
            <p:cNvSpPr txBox="1">
              <a:spLocks noChangeArrowheads="1"/>
            </p:cNvSpPr>
            <p:nvPr/>
          </p:nvSpPr>
          <p:spPr bwMode="auto">
            <a:xfrm>
              <a:off x="3335"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22" name="Text Box 22"/>
            <p:cNvSpPr txBox="1">
              <a:spLocks noChangeArrowheads="1"/>
            </p:cNvSpPr>
            <p:nvPr/>
          </p:nvSpPr>
          <p:spPr bwMode="auto">
            <a:xfrm>
              <a:off x="2903" y="200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23" name="Text Box 23"/>
            <p:cNvSpPr txBox="1">
              <a:spLocks noChangeArrowheads="1"/>
            </p:cNvSpPr>
            <p:nvPr/>
          </p:nvSpPr>
          <p:spPr bwMode="auto">
            <a:xfrm>
              <a:off x="3069" y="2008"/>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grpSp>
      <p:sp>
        <p:nvSpPr>
          <p:cNvPr id="24" name="Freeform 24"/>
          <p:cNvSpPr>
            <a:spLocks/>
          </p:cNvSpPr>
          <p:nvPr/>
        </p:nvSpPr>
        <p:spPr bwMode="auto">
          <a:xfrm>
            <a:off x="3008312" y="3106737"/>
            <a:ext cx="72072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Freeform 25"/>
          <p:cNvSpPr>
            <a:spLocks/>
          </p:cNvSpPr>
          <p:nvPr/>
        </p:nvSpPr>
        <p:spPr bwMode="auto">
          <a:xfrm>
            <a:off x="3729037" y="3106737"/>
            <a:ext cx="722313"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Freeform 26"/>
          <p:cNvSpPr>
            <a:spLocks/>
          </p:cNvSpPr>
          <p:nvPr/>
        </p:nvSpPr>
        <p:spPr bwMode="auto">
          <a:xfrm>
            <a:off x="3368675" y="3048000"/>
            <a:ext cx="720725" cy="239712"/>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Freeform 27"/>
          <p:cNvSpPr>
            <a:spLocks/>
          </p:cNvSpPr>
          <p:nvPr/>
        </p:nvSpPr>
        <p:spPr bwMode="auto">
          <a:xfrm>
            <a:off x="4449762" y="3106737"/>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Freeform 28"/>
          <p:cNvSpPr>
            <a:spLocks/>
          </p:cNvSpPr>
          <p:nvPr/>
        </p:nvSpPr>
        <p:spPr bwMode="auto">
          <a:xfrm>
            <a:off x="4089400" y="3048000"/>
            <a:ext cx="1804987" cy="239712"/>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Freeform 29"/>
          <p:cNvSpPr>
            <a:spLocks/>
          </p:cNvSpPr>
          <p:nvPr/>
        </p:nvSpPr>
        <p:spPr bwMode="auto">
          <a:xfrm flipH="1" flipV="1">
            <a:off x="3368675" y="3829050"/>
            <a:ext cx="2165350"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Freeform 30"/>
          <p:cNvSpPr>
            <a:spLocks/>
          </p:cNvSpPr>
          <p:nvPr/>
        </p:nvSpPr>
        <p:spPr bwMode="auto">
          <a:xfrm flipH="1" flipV="1">
            <a:off x="4811712" y="3829050"/>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Freeform 31"/>
          <p:cNvSpPr>
            <a:spLocks/>
          </p:cNvSpPr>
          <p:nvPr/>
        </p:nvSpPr>
        <p:spPr bwMode="auto">
          <a:xfrm>
            <a:off x="4810125" y="3167062"/>
            <a:ext cx="361950"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Freeform 32"/>
          <p:cNvSpPr>
            <a:spLocks/>
          </p:cNvSpPr>
          <p:nvPr/>
        </p:nvSpPr>
        <p:spPr bwMode="auto">
          <a:xfrm>
            <a:off x="5170487" y="3167062"/>
            <a:ext cx="1084263"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Freeform 33"/>
          <p:cNvSpPr>
            <a:spLocks/>
          </p:cNvSpPr>
          <p:nvPr/>
        </p:nvSpPr>
        <p:spPr bwMode="auto">
          <a:xfrm>
            <a:off x="2286000" y="3168650"/>
            <a:ext cx="720725" cy="119062"/>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Text Box 34"/>
          <p:cNvSpPr txBox="1">
            <a:spLocks noChangeArrowheads="1"/>
          </p:cNvSpPr>
          <p:nvPr/>
        </p:nvSpPr>
        <p:spPr bwMode="auto">
          <a:xfrm>
            <a:off x="2827337"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1</a:t>
            </a:r>
          </a:p>
        </p:txBody>
      </p:sp>
      <p:sp>
        <p:nvSpPr>
          <p:cNvPr id="35" name="Text Box 35"/>
          <p:cNvSpPr txBox="1">
            <a:spLocks noChangeArrowheads="1"/>
          </p:cNvSpPr>
          <p:nvPr/>
        </p:nvSpPr>
        <p:spPr bwMode="auto">
          <a:xfrm>
            <a:off x="3187700"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5</a:t>
            </a:r>
          </a:p>
        </p:txBody>
      </p:sp>
      <p:sp>
        <p:nvSpPr>
          <p:cNvPr id="36" name="Text Box 36"/>
          <p:cNvSpPr txBox="1">
            <a:spLocks noChangeArrowheads="1"/>
          </p:cNvSpPr>
          <p:nvPr/>
        </p:nvSpPr>
        <p:spPr bwMode="auto">
          <a:xfrm>
            <a:off x="3548062"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2</a:t>
            </a:r>
          </a:p>
        </p:txBody>
      </p:sp>
      <p:sp>
        <p:nvSpPr>
          <p:cNvPr id="37" name="Text Box 37"/>
          <p:cNvSpPr txBox="1">
            <a:spLocks noChangeArrowheads="1"/>
          </p:cNvSpPr>
          <p:nvPr/>
        </p:nvSpPr>
        <p:spPr bwMode="auto">
          <a:xfrm>
            <a:off x="3910012"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6</a:t>
            </a:r>
          </a:p>
        </p:txBody>
      </p:sp>
      <p:sp>
        <p:nvSpPr>
          <p:cNvPr id="38" name="Text Box 38"/>
          <p:cNvSpPr txBox="1">
            <a:spLocks noChangeArrowheads="1"/>
          </p:cNvSpPr>
          <p:nvPr/>
        </p:nvSpPr>
        <p:spPr bwMode="auto">
          <a:xfrm>
            <a:off x="5713412" y="334803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7</a:t>
            </a:r>
          </a:p>
        </p:txBody>
      </p:sp>
      <p:sp>
        <p:nvSpPr>
          <p:cNvPr id="39" name="Text Box 39"/>
          <p:cNvSpPr txBox="1">
            <a:spLocks noChangeArrowheads="1"/>
          </p:cNvSpPr>
          <p:nvPr/>
        </p:nvSpPr>
        <p:spPr bwMode="auto">
          <a:xfrm>
            <a:off x="4270375"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3</a:t>
            </a:r>
          </a:p>
        </p:txBody>
      </p:sp>
      <p:sp>
        <p:nvSpPr>
          <p:cNvPr id="40" name="Text Box 40"/>
          <p:cNvSpPr txBox="1">
            <a:spLocks noChangeArrowheads="1"/>
          </p:cNvSpPr>
          <p:nvPr/>
        </p:nvSpPr>
        <p:spPr bwMode="auto">
          <a:xfrm>
            <a:off x="5353050"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4</a:t>
            </a:r>
          </a:p>
        </p:txBody>
      </p:sp>
      <p:sp>
        <p:nvSpPr>
          <p:cNvPr id="41" name="Text Box 41"/>
          <p:cNvSpPr txBox="1">
            <a:spLocks noChangeArrowheads="1"/>
          </p:cNvSpPr>
          <p:nvPr/>
        </p:nvSpPr>
        <p:spPr bwMode="auto">
          <a:xfrm>
            <a:off x="6013450" y="3341687"/>
            <a:ext cx="4635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10</a:t>
            </a:r>
          </a:p>
        </p:txBody>
      </p:sp>
      <p:sp>
        <p:nvSpPr>
          <p:cNvPr id="42" name="Text Box 42"/>
          <p:cNvSpPr txBox="1">
            <a:spLocks noChangeArrowheads="1"/>
          </p:cNvSpPr>
          <p:nvPr/>
        </p:nvSpPr>
        <p:spPr bwMode="auto">
          <a:xfrm>
            <a:off x="4667250"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8</a:t>
            </a:r>
          </a:p>
        </p:txBody>
      </p:sp>
      <p:sp>
        <p:nvSpPr>
          <p:cNvPr id="43" name="Text Box 43"/>
          <p:cNvSpPr txBox="1">
            <a:spLocks noChangeArrowheads="1"/>
          </p:cNvSpPr>
          <p:nvPr/>
        </p:nvSpPr>
        <p:spPr bwMode="auto">
          <a:xfrm>
            <a:off x="5029200" y="3341687"/>
            <a:ext cx="3238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9</a:t>
            </a:r>
          </a:p>
        </p:txBody>
      </p:sp>
    </p:spTree>
    <p:extLst>
      <p:ext uri="{BB962C8B-B14F-4D97-AF65-F5344CB8AC3E}">
        <p14:creationId xmlns:p14="http://schemas.microsoft.com/office/powerpoint/2010/main" val="3235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238" name="Group 254"/>
          <p:cNvGrpSpPr>
            <a:grpSpLocks/>
          </p:cNvGrpSpPr>
          <p:nvPr/>
        </p:nvGrpSpPr>
        <p:grpSpPr bwMode="auto">
          <a:xfrm>
            <a:off x="990600" y="5410200"/>
            <a:ext cx="7162800" cy="609600"/>
            <a:chOff x="624" y="3408"/>
            <a:chExt cx="4512" cy="384"/>
          </a:xfrm>
        </p:grpSpPr>
        <p:sp>
          <p:nvSpPr>
            <p:cNvPr id="14437" name="Rectangle 251"/>
            <p:cNvSpPr>
              <a:spLocks noChangeArrowheads="1"/>
            </p:cNvSpPr>
            <p:nvPr/>
          </p:nvSpPr>
          <p:spPr bwMode="auto">
            <a:xfrm>
              <a:off x="624" y="3408"/>
              <a:ext cx="1440"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38" name="Rectangle 252"/>
            <p:cNvSpPr>
              <a:spLocks noChangeArrowheads="1"/>
            </p:cNvSpPr>
            <p:nvPr/>
          </p:nvSpPr>
          <p:spPr bwMode="auto">
            <a:xfrm>
              <a:off x="2160" y="3408"/>
              <a:ext cx="1440"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39" name="Rectangle 253"/>
            <p:cNvSpPr>
              <a:spLocks noChangeArrowheads="1"/>
            </p:cNvSpPr>
            <p:nvPr/>
          </p:nvSpPr>
          <p:spPr bwMode="auto">
            <a:xfrm>
              <a:off x="3696" y="3408"/>
              <a:ext cx="1440"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4340" name="Group 174"/>
          <p:cNvGrpSpPr>
            <a:grpSpLocks/>
          </p:cNvGrpSpPr>
          <p:nvPr/>
        </p:nvGrpSpPr>
        <p:grpSpPr bwMode="auto">
          <a:xfrm>
            <a:off x="1066800" y="1752600"/>
            <a:ext cx="7010400" cy="1447800"/>
            <a:chOff x="672" y="1104"/>
            <a:chExt cx="4416" cy="912"/>
          </a:xfrm>
        </p:grpSpPr>
        <p:sp>
          <p:nvSpPr>
            <p:cNvPr id="14408" name="Rectangle 145"/>
            <p:cNvSpPr>
              <a:spLocks noChangeArrowheads="1"/>
            </p:cNvSpPr>
            <p:nvPr/>
          </p:nvSpPr>
          <p:spPr bwMode="auto">
            <a:xfrm>
              <a:off x="672"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09" name="Rectangle 146"/>
            <p:cNvSpPr>
              <a:spLocks noChangeArrowheads="1"/>
            </p:cNvSpPr>
            <p:nvPr/>
          </p:nvSpPr>
          <p:spPr bwMode="auto">
            <a:xfrm>
              <a:off x="960"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0" name="Oval 147"/>
            <p:cNvSpPr>
              <a:spLocks noChangeArrowheads="1"/>
            </p:cNvSpPr>
            <p:nvPr/>
          </p:nvSpPr>
          <p:spPr bwMode="auto">
            <a:xfrm>
              <a:off x="1056"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1" name="Rectangle 148"/>
            <p:cNvSpPr>
              <a:spLocks noChangeArrowheads="1"/>
            </p:cNvSpPr>
            <p:nvPr/>
          </p:nvSpPr>
          <p:spPr bwMode="auto">
            <a:xfrm>
              <a:off x="1440"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2" name="Rectangle 149"/>
            <p:cNvSpPr>
              <a:spLocks noChangeArrowheads="1"/>
            </p:cNvSpPr>
            <p:nvPr/>
          </p:nvSpPr>
          <p:spPr bwMode="auto">
            <a:xfrm>
              <a:off x="1728"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3" name="Oval 150"/>
            <p:cNvSpPr>
              <a:spLocks noChangeArrowheads="1"/>
            </p:cNvSpPr>
            <p:nvPr/>
          </p:nvSpPr>
          <p:spPr bwMode="auto">
            <a:xfrm>
              <a:off x="1824"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4" name="Rectangle 151"/>
            <p:cNvSpPr>
              <a:spLocks noChangeArrowheads="1"/>
            </p:cNvSpPr>
            <p:nvPr/>
          </p:nvSpPr>
          <p:spPr bwMode="auto">
            <a:xfrm>
              <a:off x="2208"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5" name="Rectangle 152"/>
            <p:cNvSpPr>
              <a:spLocks noChangeArrowheads="1"/>
            </p:cNvSpPr>
            <p:nvPr/>
          </p:nvSpPr>
          <p:spPr bwMode="auto">
            <a:xfrm>
              <a:off x="2496"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6" name="Oval 153"/>
            <p:cNvSpPr>
              <a:spLocks noChangeArrowheads="1"/>
            </p:cNvSpPr>
            <p:nvPr/>
          </p:nvSpPr>
          <p:spPr bwMode="auto">
            <a:xfrm>
              <a:off x="2592"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7" name="Rectangle 154"/>
            <p:cNvSpPr>
              <a:spLocks noChangeArrowheads="1"/>
            </p:cNvSpPr>
            <p:nvPr/>
          </p:nvSpPr>
          <p:spPr bwMode="auto">
            <a:xfrm>
              <a:off x="2976"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8" name="Rectangle 155"/>
            <p:cNvSpPr>
              <a:spLocks noChangeArrowheads="1"/>
            </p:cNvSpPr>
            <p:nvPr/>
          </p:nvSpPr>
          <p:spPr bwMode="auto">
            <a:xfrm>
              <a:off x="3264"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19" name="Oval 156"/>
            <p:cNvSpPr>
              <a:spLocks noChangeArrowheads="1"/>
            </p:cNvSpPr>
            <p:nvPr/>
          </p:nvSpPr>
          <p:spPr bwMode="auto">
            <a:xfrm>
              <a:off x="3360"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0" name="Rectangle 157"/>
            <p:cNvSpPr>
              <a:spLocks noChangeArrowheads="1"/>
            </p:cNvSpPr>
            <p:nvPr/>
          </p:nvSpPr>
          <p:spPr bwMode="auto">
            <a:xfrm>
              <a:off x="3744"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1" name="Rectangle 158"/>
            <p:cNvSpPr>
              <a:spLocks noChangeArrowheads="1"/>
            </p:cNvSpPr>
            <p:nvPr/>
          </p:nvSpPr>
          <p:spPr bwMode="auto">
            <a:xfrm>
              <a:off x="4032"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2" name="Oval 159"/>
            <p:cNvSpPr>
              <a:spLocks noChangeArrowheads="1"/>
            </p:cNvSpPr>
            <p:nvPr/>
          </p:nvSpPr>
          <p:spPr bwMode="auto">
            <a:xfrm>
              <a:off x="4128"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3" name="Rectangle 160"/>
            <p:cNvSpPr>
              <a:spLocks noChangeArrowheads="1"/>
            </p:cNvSpPr>
            <p:nvPr/>
          </p:nvSpPr>
          <p:spPr bwMode="auto">
            <a:xfrm>
              <a:off x="4512"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4" name="Rectangle 161"/>
            <p:cNvSpPr>
              <a:spLocks noChangeArrowheads="1"/>
            </p:cNvSpPr>
            <p:nvPr/>
          </p:nvSpPr>
          <p:spPr bwMode="auto">
            <a:xfrm>
              <a:off x="4800" y="144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425" name="Oval 162"/>
            <p:cNvSpPr>
              <a:spLocks noChangeArrowheads="1"/>
            </p:cNvSpPr>
            <p:nvPr/>
          </p:nvSpPr>
          <p:spPr bwMode="auto">
            <a:xfrm>
              <a:off x="4896" y="153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426" name="AutoShape 163"/>
            <p:cNvCxnSpPr>
              <a:cxnSpLocks noChangeShapeType="1"/>
              <a:stCxn id="14410" idx="6"/>
              <a:endCxn id="14411" idx="1"/>
            </p:cNvCxnSpPr>
            <p:nvPr/>
          </p:nvCxnSpPr>
          <p:spPr bwMode="auto">
            <a:xfrm>
              <a:off x="1161" y="158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427" name="AutoShape 164"/>
            <p:cNvCxnSpPr>
              <a:cxnSpLocks noChangeShapeType="1"/>
              <a:stCxn id="14413" idx="6"/>
              <a:endCxn id="14414" idx="1"/>
            </p:cNvCxnSpPr>
            <p:nvPr/>
          </p:nvCxnSpPr>
          <p:spPr bwMode="auto">
            <a:xfrm>
              <a:off x="1929" y="158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428" name="AutoShape 165"/>
            <p:cNvCxnSpPr>
              <a:cxnSpLocks noChangeShapeType="1"/>
              <a:stCxn id="14416" idx="6"/>
              <a:endCxn id="14417" idx="1"/>
            </p:cNvCxnSpPr>
            <p:nvPr/>
          </p:nvCxnSpPr>
          <p:spPr bwMode="auto">
            <a:xfrm>
              <a:off x="2697" y="158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429" name="AutoShape 166"/>
            <p:cNvCxnSpPr>
              <a:cxnSpLocks noChangeShapeType="1"/>
              <a:stCxn id="14419" idx="6"/>
              <a:endCxn id="14420" idx="1"/>
            </p:cNvCxnSpPr>
            <p:nvPr/>
          </p:nvCxnSpPr>
          <p:spPr bwMode="auto">
            <a:xfrm>
              <a:off x="3465" y="158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430" name="AutoShape 167"/>
            <p:cNvCxnSpPr>
              <a:cxnSpLocks noChangeShapeType="1"/>
              <a:stCxn id="14422" idx="6"/>
              <a:endCxn id="14423" idx="1"/>
            </p:cNvCxnSpPr>
            <p:nvPr/>
          </p:nvCxnSpPr>
          <p:spPr bwMode="auto">
            <a:xfrm>
              <a:off x="4233" y="158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431" name="Oval 168"/>
            <p:cNvSpPr>
              <a:spLocks noChangeArrowheads="1"/>
            </p:cNvSpPr>
            <p:nvPr/>
          </p:nvSpPr>
          <p:spPr bwMode="auto">
            <a:xfrm>
              <a:off x="768" y="110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432" name="AutoShape 169"/>
            <p:cNvCxnSpPr>
              <a:cxnSpLocks noChangeShapeType="1"/>
              <a:stCxn id="14431" idx="4"/>
              <a:endCxn id="14408" idx="0"/>
            </p:cNvCxnSpPr>
            <p:nvPr/>
          </p:nvCxnSpPr>
          <p:spPr bwMode="auto">
            <a:xfrm>
              <a:off x="816" y="1209"/>
              <a:ext cx="0" cy="23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433" name="Line 170"/>
            <p:cNvSpPr>
              <a:spLocks noChangeShapeType="1"/>
            </p:cNvSpPr>
            <p:nvPr/>
          </p:nvSpPr>
          <p:spPr bwMode="auto">
            <a:xfrm>
              <a:off x="4896" y="1920"/>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34" name="Line 171"/>
            <p:cNvSpPr>
              <a:spLocks noChangeShapeType="1"/>
            </p:cNvSpPr>
            <p:nvPr/>
          </p:nvSpPr>
          <p:spPr bwMode="auto">
            <a:xfrm>
              <a:off x="484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35" name="Line 172"/>
            <p:cNvSpPr>
              <a:spLocks noChangeShapeType="1"/>
            </p:cNvSpPr>
            <p:nvPr/>
          </p:nvSpPr>
          <p:spPr bwMode="auto">
            <a:xfrm>
              <a:off x="4800" y="2016"/>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36" name="Line 173"/>
            <p:cNvSpPr>
              <a:spLocks noChangeShapeType="1"/>
            </p:cNvSpPr>
            <p:nvPr/>
          </p:nvSpPr>
          <p:spPr bwMode="auto">
            <a:xfrm>
              <a:off x="4944" y="1584"/>
              <a:ext cx="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159" name="Group 175"/>
          <p:cNvGrpSpPr>
            <a:grpSpLocks/>
          </p:cNvGrpSpPr>
          <p:nvPr/>
        </p:nvGrpSpPr>
        <p:grpSpPr bwMode="auto">
          <a:xfrm>
            <a:off x="1066800" y="2286000"/>
            <a:ext cx="6553200" cy="457200"/>
            <a:chOff x="672" y="3120"/>
            <a:chExt cx="4128" cy="288"/>
          </a:xfrm>
        </p:grpSpPr>
        <p:sp>
          <p:nvSpPr>
            <p:cNvPr id="14402" name="Rectangle 176"/>
            <p:cNvSpPr>
              <a:spLocks noChangeArrowheads="1"/>
            </p:cNvSpPr>
            <p:nvPr/>
          </p:nvSpPr>
          <p:spPr bwMode="auto">
            <a:xfrm>
              <a:off x="672"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4403" name="Rectangle 177"/>
            <p:cNvSpPr>
              <a:spLocks noChangeArrowheads="1"/>
            </p:cNvSpPr>
            <p:nvPr/>
          </p:nvSpPr>
          <p:spPr bwMode="auto">
            <a:xfrm>
              <a:off x="1440"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4404" name="Rectangle 178"/>
            <p:cNvSpPr>
              <a:spLocks noChangeArrowheads="1"/>
            </p:cNvSpPr>
            <p:nvPr/>
          </p:nvSpPr>
          <p:spPr bwMode="auto">
            <a:xfrm>
              <a:off x="2208"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4405" name="Rectangle 179"/>
            <p:cNvSpPr>
              <a:spLocks noChangeArrowheads="1"/>
            </p:cNvSpPr>
            <p:nvPr/>
          </p:nvSpPr>
          <p:spPr bwMode="auto">
            <a:xfrm>
              <a:off x="2976"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4406" name="Rectangle 180"/>
            <p:cNvSpPr>
              <a:spLocks noChangeArrowheads="1"/>
            </p:cNvSpPr>
            <p:nvPr/>
          </p:nvSpPr>
          <p:spPr bwMode="auto">
            <a:xfrm>
              <a:off x="3744"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4407" name="Rectangle 181"/>
            <p:cNvSpPr>
              <a:spLocks noChangeArrowheads="1"/>
            </p:cNvSpPr>
            <p:nvPr/>
          </p:nvSpPr>
          <p:spPr bwMode="auto">
            <a:xfrm>
              <a:off x="4512" y="312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pPr algn="ctr"/>
              <a:r>
                <a:rPr lang="en-US" altLang="zh-CN">
                  <a:ea typeface="宋体" charset="-122"/>
                </a:rPr>
                <a:t>6</a:t>
              </a:r>
            </a:p>
          </p:txBody>
        </p:sp>
      </p:grpSp>
      <p:grpSp>
        <p:nvGrpSpPr>
          <p:cNvPr id="42199" name="Group 215"/>
          <p:cNvGrpSpPr>
            <a:grpSpLocks/>
          </p:cNvGrpSpPr>
          <p:nvPr/>
        </p:nvGrpSpPr>
        <p:grpSpPr bwMode="auto">
          <a:xfrm>
            <a:off x="1066800" y="3352800"/>
            <a:ext cx="7010400" cy="1447800"/>
            <a:chOff x="672" y="2112"/>
            <a:chExt cx="4416" cy="912"/>
          </a:xfrm>
        </p:grpSpPr>
        <p:sp>
          <p:nvSpPr>
            <p:cNvPr id="14373" name="Rectangle 186"/>
            <p:cNvSpPr>
              <a:spLocks noChangeArrowheads="1"/>
            </p:cNvSpPr>
            <p:nvPr/>
          </p:nvSpPr>
          <p:spPr bwMode="auto">
            <a:xfrm>
              <a:off x="672"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4374" name="Rectangle 187"/>
            <p:cNvSpPr>
              <a:spLocks noChangeArrowheads="1"/>
            </p:cNvSpPr>
            <p:nvPr/>
          </p:nvSpPr>
          <p:spPr bwMode="auto">
            <a:xfrm>
              <a:off x="960"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5" name="Oval 188"/>
            <p:cNvSpPr>
              <a:spLocks noChangeArrowheads="1"/>
            </p:cNvSpPr>
            <p:nvPr/>
          </p:nvSpPr>
          <p:spPr bwMode="auto">
            <a:xfrm>
              <a:off x="1056"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6" name="Rectangle 189"/>
            <p:cNvSpPr>
              <a:spLocks noChangeArrowheads="1"/>
            </p:cNvSpPr>
            <p:nvPr/>
          </p:nvSpPr>
          <p:spPr bwMode="auto">
            <a:xfrm>
              <a:off x="1440"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4377" name="Rectangle 190"/>
            <p:cNvSpPr>
              <a:spLocks noChangeArrowheads="1"/>
            </p:cNvSpPr>
            <p:nvPr/>
          </p:nvSpPr>
          <p:spPr bwMode="auto">
            <a:xfrm>
              <a:off x="1728"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8" name="Oval 191"/>
            <p:cNvSpPr>
              <a:spLocks noChangeArrowheads="1"/>
            </p:cNvSpPr>
            <p:nvPr/>
          </p:nvSpPr>
          <p:spPr bwMode="auto">
            <a:xfrm>
              <a:off x="1824"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9" name="Rectangle 192"/>
            <p:cNvSpPr>
              <a:spLocks noChangeArrowheads="1"/>
            </p:cNvSpPr>
            <p:nvPr/>
          </p:nvSpPr>
          <p:spPr bwMode="auto">
            <a:xfrm>
              <a:off x="2208"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4380" name="Rectangle 193"/>
            <p:cNvSpPr>
              <a:spLocks noChangeArrowheads="1"/>
            </p:cNvSpPr>
            <p:nvPr/>
          </p:nvSpPr>
          <p:spPr bwMode="auto">
            <a:xfrm>
              <a:off x="2496"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1" name="Oval 194"/>
            <p:cNvSpPr>
              <a:spLocks noChangeArrowheads="1"/>
            </p:cNvSpPr>
            <p:nvPr/>
          </p:nvSpPr>
          <p:spPr bwMode="auto">
            <a:xfrm>
              <a:off x="2592"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2" name="Rectangle 195"/>
            <p:cNvSpPr>
              <a:spLocks noChangeArrowheads="1"/>
            </p:cNvSpPr>
            <p:nvPr/>
          </p:nvSpPr>
          <p:spPr bwMode="auto">
            <a:xfrm>
              <a:off x="2976"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4383" name="Rectangle 196"/>
            <p:cNvSpPr>
              <a:spLocks noChangeArrowheads="1"/>
            </p:cNvSpPr>
            <p:nvPr/>
          </p:nvSpPr>
          <p:spPr bwMode="auto">
            <a:xfrm>
              <a:off x="3264"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4" name="Oval 197"/>
            <p:cNvSpPr>
              <a:spLocks noChangeArrowheads="1"/>
            </p:cNvSpPr>
            <p:nvPr/>
          </p:nvSpPr>
          <p:spPr bwMode="auto">
            <a:xfrm>
              <a:off x="3360"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5" name="Rectangle 198"/>
            <p:cNvSpPr>
              <a:spLocks noChangeArrowheads="1"/>
            </p:cNvSpPr>
            <p:nvPr/>
          </p:nvSpPr>
          <p:spPr bwMode="auto">
            <a:xfrm>
              <a:off x="3744"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4386" name="Rectangle 199"/>
            <p:cNvSpPr>
              <a:spLocks noChangeArrowheads="1"/>
            </p:cNvSpPr>
            <p:nvPr/>
          </p:nvSpPr>
          <p:spPr bwMode="auto">
            <a:xfrm>
              <a:off x="4032"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7" name="Oval 200"/>
            <p:cNvSpPr>
              <a:spLocks noChangeArrowheads="1"/>
            </p:cNvSpPr>
            <p:nvPr/>
          </p:nvSpPr>
          <p:spPr bwMode="auto">
            <a:xfrm>
              <a:off x="4128"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8" name="Rectangle 201"/>
            <p:cNvSpPr>
              <a:spLocks noChangeArrowheads="1"/>
            </p:cNvSpPr>
            <p:nvPr/>
          </p:nvSpPr>
          <p:spPr bwMode="auto">
            <a:xfrm>
              <a:off x="4512"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4389" name="Rectangle 202"/>
            <p:cNvSpPr>
              <a:spLocks noChangeArrowheads="1"/>
            </p:cNvSpPr>
            <p:nvPr/>
          </p:nvSpPr>
          <p:spPr bwMode="auto">
            <a:xfrm>
              <a:off x="4800" y="244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90" name="Oval 203"/>
            <p:cNvSpPr>
              <a:spLocks noChangeArrowheads="1"/>
            </p:cNvSpPr>
            <p:nvPr/>
          </p:nvSpPr>
          <p:spPr bwMode="auto">
            <a:xfrm>
              <a:off x="4896" y="254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391" name="AutoShape 204"/>
            <p:cNvCxnSpPr>
              <a:cxnSpLocks noChangeShapeType="1"/>
              <a:stCxn id="14375" idx="6"/>
              <a:endCxn id="14376" idx="1"/>
            </p:cNvCxnSpPr>
            <p:nvPr/>
          </p:nvCxnSpPr>
          <p:spPr bwMode="auto">
            <a:xfrm>
              <a:off x="1161" y="259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92" name="AutoShape 205"/>
            <p:cNvCxnSpPr>
              <a:cxnSpLocks noChangeShapeType="1"/>
              <a:stCxn id="14378" idx="6"/>
              <a:endCxn id="14379" idx="1"/>
            </p:cNvCxnSpPr>
            <p:nvPr/>
          </p:nvCxnSpPr>
          <p:spPr bwMode="auto">
            <a:xfrm>
              <a:off x="1929" y="259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93" name="AutoShape 206"/>
            <p:cNvCxnSpPr>
              <a:cxnSpLocks noChangeShapeType="1"/>
              <a:stCxn id="14381" idx="6"/>
              <a:endCxn id="14382" idx="1"/>
            </p:cNvCxnSpPr>
            <p:nvPr/>
          </p:nvCxnSpPr>
          <p:spPr bwMode="auto">
            <a:xfrm>
              <a:off x="2697" y="259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94" name="AutoShape 207"/>
            <p:cNvCxnSpPr>
              <a:cxnSpLocks noChangeShapeType="1"/>
              <a:stCxn id="14384" idx="6"/>
              <a:endCxn id="14385" idx="1"/>
            </p:cNvCxnSpPr>
            <p:nvPr/>
          </p:nvCxnSpPr>
          <p:spPr bwMode="auto">
            <a:xfrm>
              <a:off x="3465" y="259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95" name="AutoShape 208"/>
            <p:cNvCxnSpPr>
              <a:cxnSpLocks noChangeShapeType="1"/>
              <a:stCxn id="14387" idx="6"/>
              <a:endCxn id="14388" idx="1"/>
            </p:cNvCxnSpPr>
            <p:nvPr/>
          </p:nvCxnSpPr>
          <p:spPr bwMode="auto">
            <a:xfrm>
              <a:off x="4233" y="259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96" name="Oval 209"/>
            <p:cNvSpPr>
              <a:spLocks noChangeArrowheads="1"/>
            </p:cNvSpPr>
            <p:nvPr/>
          </p:nvSpPr>
          <p:spPr bwMode="auto">
            <a:xfrm>
              <a:off x="768"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397" name="AutoShape 210"/>
            <p:cNvCxnSpPr>
              <a:cxnSpLocks noChangeShapeType="1"/>
              <a:stCxn id="14396" idx="4"/>
              <a:endCxn id="14373" idx="0"/>
            </p:cNvCxnSpPr>
            <p:nvPr/>
          </p:nvCxnSpPr>
          <p:spPr bwMode="auto">
            <a:xfrm>
              <a:off x="816" y="2217"/>
              <a:ext cx="0" cy="23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98" name="Line 211"/>
            <p:cNvSpPr>
              <a:spLocks noChangeShapeType="1"/>
            </p:cNvSpPr>
            <p:nvPr/>
          </p:nvSpPr>
          <p:spPr bwMode="auto">
            <a:xfrm>
              <a:off x="4896" y="2928"/>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99" name="Line 212"/>
            <p:cNvSpPr>
              <a:spLocks noChangeShapeType="1"/>
            </p:cNvSpPr>
            <p:nvPr/>
          </p:nvSpPr>
          <p:spPr bwMode="auto">
            <a:xfrm>
              <a:off x="4848" y="2976"/>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00" name="Line 213"/>
            <p:cNvSpPr>
              <a:spLocks noChangeShapeType="1"/>
            </p:cNvSpPr>
            <p:nvPr/>
          </p:nvSpPr>
          <p:spPr bwMode="auto">
            <a:xfrm>
              <a:off x="4800" y="3024"/>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01" name="Line 214"/>
            <p:cNvSpPr>
              <a:spLocks noChangeShapeType="1"/>
            </p:cNvSpPr>
            <p:nvPr/>
          </p:nvSpPr>
          <p:spPr bwMode="auto">
            <a:xfrm>
              <a:off x="4944" y="2592"/>
              <a:ext cx="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230" name="Group 246"/>
          <p:cNvGrpSpPr>
            <a:grpSpLocks/>
          </p:cNvGrpSpPr>
          <p:nvPr/>
        </p:nvGrpSpPr>
        <p:grpSpPr bwMode="auto">
          <a:xfrm>
            <a:off x="1066800" y="4953000"/>
            <a:ext cx="7010400" cy="1447800"/>
            <a:chOff x="672" y="3120"/>
            <a:chExt cx="4416" cy="912"/>
          </a:xfrm>
        </p:grpSpPr>
        <p:sp>
          <p:nvSpPr>
            <p:cNvPr id="14344" name="Rectangle 217"/>
            <p:cNvSpPr>
              <a:spLocks noChangeArrowheads="1"/>
            </p:cNvSpPr>
            <p:nvPr/>
          </p:nvSpPr>
          <p:spPr bwMode="auto">
            <a:xfrm>
              <a:off x="672"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4345" name="Rectangle 218"/>
            <p:cNvSpPr>
              <a:spLocks noChangeArrowheads="1"/>
            </p:cNvSpPr>
            <p:nvPr/>
          </p:nvSpPr>
          <p:spPr bwMode="auto">
            <a:xfrm>
              <a:off x="96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46" name="Oval 219"/>
            <p:cNvSpPr>
              <a:spLocks noChangeArrowheads="1"/>
            </p:cNvSpPr>
            <p:nvPr/>
          </p:nvSpPr>
          <p:spPr bwMode="auto">
            <a:xfrm>
              <a:off x="1056"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47" name="Rectangle 220"/>
            <p:cNvSpPr>
              <a:spLocks noChangeArrowheads="1"/>
            </p:cNvSpPr>
            <p:nvPr/>
          </p:nvSpPr>
          <p:spPr bwMode="auto">
            <a:xfrm>
              <a:off x="144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4348" name="Rectangle 221"/>
            <p:cNvSpPr>
              <a:spLocks noChangeArrowheads="1"/>
            </p:cNvSpPr>
            <p:nvPr/>
          </p:nvSpPr>
          <p:spPr bwMode="auto">
            <a:xfrm>
              <a:off x="1728"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49" name="Oval 222"/>
            <p:cNvSpPr>
              <a:spLocks noChangeArrowheads="1"/>
            </p:cNvSpPr>
            <p:nvPr/>
          </p:nvSpPr>
          <p:spPr bwMode="auto">
            <a:xfrm>
              <a:off x="1824"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0" name="Rectangle 223"/>
            <p:cNvSpPr>
              <a:spLocks noChangeArrowheads="1"/>
            </p:cNvSpPr>
            <p:nvPr/>
          </p:nvSpPr>
          <p:spPr bwMode="auto">
            <a:xfrm>
              <a:off x="2208"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4351" name="Rectangle 224"/>
            <p:cNvSpPr>
              <a:spLocks noChangeArrowheads="1"/>
            </p:cNvSpPr>
            <p:nvPr/>
          </p:nvSpPr>
          <p:spPr bwMode="auto">
            <a:xfrm>
              <a:off x="2496"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2" name="Oval 225"/>
            <p:cNvSpPr>
              <a:spLocks noChangeArrowheads="1"/>
            </p:cNvSpPr>
            <p:nvPr/>
          </p:nvSpPr>
          <p:spPr bwMode="auto">
            <a:xfrm>
              <a:off x="2592"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3" name="Rectangle 226"/>
            <p:cNvSpPr>
              <a:spLocks noChangeArrowheads="1"/>
            </p:cNvSpPr>
            <p:nvPr/>
          </p:nvSpPr>
          <p:spPr bwMode="auto">
            <a:xfrm>
              <a:off x="2976"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4354" name="Rectangle 227"/>
            <p:cNvSpPr>
              <a:spLocks noChangeArrowheads="1"/>
            </p:cNvSpPr>
            <p:nvPr/>
          </p:nvSpPr>
          <p:spPr bwMode="auto">
            <a:xfrm>
              <a:off x="3264"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5" name="Oval 228"/>
            <p:cNvSpPr>
              <a:spLocks noChangeArrowheads="1"/>
            </p:cNvSpPr>
            <p:nvPr/>
          </p:nvSpPr>
          <p:spPr bwMode="auto">
            <a:xfrm>
              <a:off x="3360"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6" name="Rectangle 229"/>
            <p:cNvSpPr>
              <a:spLocks noChangeArrowheads="1"/>
            </p:cNvSpPr>
            <p:nvPr/>
          </p:nvSpPr>
          <p:spPr bwMode="auto">
            <a:xfrm>
              <a:off x="3744"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4357" name="Rectangle 230"/>
            <p:cNvSpPr>
              <a:spLocks noChangeArrowheads="1"/>
            </p:cNvSpPr>
            <p:nvPr/>
          </p:nvSpPr>
          <p:spPr bwMode="auto">
            <a:xfrm>
              <a:off x="4032"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8" name="Oval 231"/>
            <p:cNvSpPr>
              <a:spLocks noChangeArrowheads="1"/>
            </p:cNvSpPr>
            <p:nvPr/>
          </p:nvSpPr>
          <p:spPr bwMode="auto">
            <a:xfrm>
              <a:off x="4128"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9" name="Rectangle 232"/>
            <p:cNvSpPr>
              <a:spLocks noChangeArrowheads="1"/>
            </p:cNvSpPr>
            <p:nvPr/>
          </p:nvSpPr>
          <p:spPr bwMode="auto">
            <a:xfrm>
              <a:off x="4512"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4360" name="Rectangle 233"/>
            <p:cNvSpPr>
              <a:spLocks noChangeArrowheads="1"/>
            </p:cNvSpPr>
            <p:nvPr/>
          </p:nvSpPr>
          <p:spPr bwMode="auto">
            <a:xfrm>
              <a:off x="480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61" name="Oval 234"/>
            <p:cNvSpPr>
              <a:spLocks noChangeArrowheads="1"/>
            </p:cNvSpPr>
            <p:nvPr/>
          </p:nvSpPr>
          <p:spPr bwMode="auto">
            <a:xfrm>
              <a:off x="4896"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362" name="AutoShape 235"/>
            <p:cNvCxnSpPr>
              <a:cxnSpLocks noChangeShapeType="1"/>
              <a:stCxn id="14346" idx="6"/>
              <a:endCxn id="14347" idx="1"/>
            </p:cNvCxnSpPr>
            <p:nvPr/>
          </p:nvCxnSpPr>
          <p:spPr bwMode="auto">
            <a:xfrm>
              <a:off x="1161"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63" name="AutoShape 236"/>
            <p:cNvCxnSpPr>
              <a:cxnSpLocks noChangeShapeType="1"/>
              <a:stCxn id="14349" idx="6"/>
              <a:endCxn id="14350" idx="1"/>
            </p:cNvCxnSpPr>
            <p:nvPr/>
          </p:nvCxnSpPr>
          <p:spPr bwMode="auto">
            <a:xfrm>
              <a:off x="1929"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64" name="AutoShape 237"/>
            <p:cNvCxnSpPr>
              <a:cxnSpLocks noChangeShapeType="1"/>
              <a:stCxn id="14352" idx="6"/>
              <a:endCxn id="14353" idx="1"/>
            </p:cNvCxnSpPr>
            <p:nvPr/>
          </p:nvCxnSpPr>
          <p:spPr bwMode="auto">
            <a:xfrm>
              <a:off x="2697"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65" name="AutoShape 238"/>
            <p:cNvCxnSpPr>
              <a:cxnSpLocks noChangeShapeType="1"/>
              <a:stCxn id="14355" idx="6"/>
              <a:endCxn id="14356" idx="1"/>
            </p:cNvCxnSpPr>
            <p:nvPr/>
          </p:nvCxnSpPr>
          <p:spPr bwMode="auto">
            <a:xfrm>
              <a:off x="3465"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66" name="AutoShape 239"/>
            <p:cNvCxnSpPr>
              <a:cxnSpLocks noChangeShapeType="1"/>
              <a:stCxn id="14358" idx="6"/>
              <a:endCxn id="14359" idx="1"/>
            </p:cNvCxnSpPr>
            <p:nvPr/>
          </p:nvCxnSpPr>
          <p:spPr bwMode="auto">
            <a:xfrm>
              <a:off x="4233"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67" name="Oval 240"/>
            <p:cNvSpPr>
              <a:spLocks noChangeArrowheads="1"/>
            </p:cNvSpPr>
            <p:nvPr/>
          </p:nvSpPr>
          <p:spPr bwMode="auto">
            <a:xfrm>
              <a:off x="768" y="312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4368" name="AutoShape 241"/>
            <p:cNvCxnSpPr>
              <a:cxnSpLocks noChangeShapeType="1"/>
              <a:stCxn id="14367" idx="4"/>
              <a:endCxn id="14344" idx="0"/>
            </p:cNvCxnSpPr>
            <p:nvPr/>
          </p:nvCxnSpPr>
          <p:spPr bwMode="auto">
            <a:xfrm>
              <a:off x="816" y="3225"/>
              <a:ext cx="0" cy="23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69" name="Line 242"/>
            <p:cNvSpPr>
              <a:spLocks noChangeShapeType="1"/>
            </p:cNvSpPr>
            <p:nvPr/>
          </p:nvSpPr>
          <p:spPr bwMode="auto">
            <a:xfrm>
              <a:off x="4896" y="3936"/>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0" name="Line 243"/>
            <p:cNvSpPr>
              <a:spLocks noChangeShapeType="1"/>
            </p:cNvSpPr>
            <p:nvPr/>
          </p:nvSpPr>
          <p:spPr bwMode="auto">
            <a:xfrm>
              <a:off x="4848" y="3984"/>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1" name="Line 244"/>
            <p:cNvSpPr>
              <a:spLocks noChangeShapeType="1"/>
            </p:cNvSpPr>
            <p:nvPr/>
          </p:nvSpPr>
          <p:spPr bwMode="auto">
            <a:xfrm>
              <a:off x="4800" y="4032"/>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2" name="Line 245"/>
            <p:cNvSpPr>
              <a:spLocks noChangeShapeType="1"/>
            </p:cNvSpPr>
            <p:nvPr/>
          </p:nvSpPr>
          <p:spPr bwMode="auto">
            <a:xfrm>
              <a:off x="4944" y="3600"/>
              <a:ext cx="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7" name="标题 1"/>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—List Ranking</a:t>
            </a:r>
            <a:endParaRPr lang="zh-CN" altLang="en-US" dirty="0"/>
          </a:p>
        </p:txBody>
      </p:sp>
    </p:spTree>
    <p:extLst>
      <p:ext uri="{BB962C8B-B14F-4D97-AF65-F5344CB8AC3E}">
        <p14:creationId xmlns:p14="http://schemas.microsoft.com/office/powerpoint/2010/main" val="260166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59"/>
                                        </p:tgtEl>
                                        <p:attrNameLst>
                                          <p:attrName>style.visibility</p:attrName>
                                        </p:attrNameLst>
                                      </p:cBhvr>
                                      <p:to>
                                        <p:strVal val="visible"/>
                                      </p:to>
                                    </p:set>
                                    <p:animEffect transition="in" filter="wipe(left)">
                                      <p:cBhvr>
                                        <p:cTn id="7" dur="500"/>
                                        <p:tgtEl>
                                          <p:spTgt spid="42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199"/>
                                        </p:tgtEl>
                                        <p:attrNameLst>
                                          <p:attrName>style.visibility</p:attrName>
                                        </p:attrNameLst>
                                      </p:cBhvr>
                                      <p:to>
                                        <p:strVal val="visible"/>
                                      </p:to>
                                    </p:set>
                                    <p:animEffect transition="in" filter="wipe(up)">
                                      <p:cBhvr>
                                        <p:cTn id="12" dur="500"/>
                                        <p:tgtEl>
                                          <p:spTgt spid="42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230"/>
                                        </p:tgtEl>
                                        <p:attrNameLst>
                                          <p:attrName>style.visibility</p:attrName>
                                        </p:attrNameLst>
                                      </p:cBhvr>
                                      <p:to>
                                        <p:strVal val="visible"/>
                                      </p:to>
                                    </p:set>
                                    <p:animEffect transition="in" filter="wipe(up)">
                                      <p:cBhvr>
                                        <p:cTn id="17" dur="500"/>
                                        <p:tgtEl>
                                          <p:spTgt spid="42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42238"/>
                                        </p:tgtEl>
                                        <p:attrNameLst>
                                          <p:attrName>style.visibility</p:attrName>
                                        </p:attrNameLst>
                                      </p:cBhvr>
                                      <p:to>
                                        <p:strVal val="visible"/>
                                      </p:to>
                                    </p:set>
                                    <p:animEffect transition="in" filter="randombar(horizontal)">
                                      <p:cBhvr>
                                        <p:cTn id="22" dur="500"/>
                                        <p:tgtEl>
                                          <p:spTgt spid="42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387" name="Group 270"/>
          <p:cNvGrpSpPr>
            <a:grpSpLocks/>
          </p:cNvGrpSpPr>
          <p:nvPr/>
        </p:nvGrpSpPr>
        <p:grpSpPr bwMode="auto">
          <a:xfrm>
            <a:off x="609600" y="1600200"/>
            <a:ext cx="7848600" cy="457200"/>
            <a:chOff x="384" y="1152"/>
            <a:chExt cx="4944" cy="288"/>
          </a:xfrm>
        </p:grpSpPr>
        <p:sp>
          <p:nvSpPr>
            <p:cNvPr id="16494" name="Rectangle 167"/>
            <p:cNvSpPr>
              <a:spLocks noChangeArrowheads="1"/>
            </p:cNvSpPr>
            <p:nvPr/>
          </p:nvSpPr>
          <p:spPr bwMode="auto">
            <a:xfrm>
              <a:off x="1632" y="115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95" name="Rectangle 168"/>
            <p:cNvSpPr>
              <a:spLocks noChangeArrowheads="1"/>
            </p:cNvSpPr>
            <p:nvPr/>
          </p:nvSpPr>
          <p:spPr bwMode="auto">
            <a:xfrm>
              <a:off x="2880" y="115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96" name="Rectangle 169"/>
            <p:cNvSpPr>
              <a:spLocks noChangeArrowheads="1"/>
            </p:cNvSpPr>
            <p:nvPr/>
          </p:nvSpPr>
          <p:spPr bwMode="auto">
            <a:xfrm>
              <a:off x="4128" y="115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97" name="Rectangle 166"/>
            <p:cNvSpPr>
              <a:spLocks noChangeArrowheads="1"/>
            </p:cNvSpPr>
            <p:nvPr/>
          </p:nvSpPr>
          <p:spPr bwMode="auto">
            <a:xfrm>
              <a:off x="384" y="115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98" name="Rectangle 146"/>
            <p:cNvSpPr>
              <a:spLocks noChangeArrowheads="1"/>
            </p:cNvSpPr>
            <p:nvPr/>
          </p:nvSpPr>
          <p:spPr bwMode="auto">
            <a:xfrm>
              <a:off x="432"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499" name="Rectangle 147"/>
            <p:cNvSpPr>
              <a:spLocks noChangeArrowheads="1"/>
            </p:cNvSpPr>
            <p:nvPr/>
          </p:nvSpPr>
          <p:spPr bwMode="auto">
            <a:xfrm>
              <a:off x="1680"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500" name="Rectangle 148"/>
            <p:cNvSpPr>
              <a:spLocks noChangeArrowheads="1"/>
            </p:cNvSpPr>
            <p:nvPr/>
          </p:nvSpPr>
          <p:spPr bwMode="auto">
            <a:xfrm>
              <a:off x="2928"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501" name="Rectangle 149"/>
            <p:cNvSpPr>
              <a:spLocks noChangeArrowheads="1"/>
            </p:cNvSpPr>
            <p:nvPr/>
          </p:nvSpPr>
          <p:spPr bwMode="auto">
            <a:xfrm>
              <a:off x="4176"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502" name="Rectangle 151"/>
            <p:cNvSpPr>
              <a:spLocks noChangeArrowheads="1"/>
            </p:cNvSpPr>
            <p:nvPr/>
          </p:nvSpPr>
          <p:spPr bwMode="auto">
            <a:xfrm>
              <a:off x="720"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503" name="Rectangle 152"/>
            <p:cNvSpPr>
              <a:spLocks noChangeArrowheads="1"/>
            </p:cNvSpPr>
            <p:nvPr/>
          </p:nvSpPr>
          <p:spPr bwMode="auto">
            <a:xfrm>
              <a:off x="1968"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504" name="Rectangle 153"/>
            <p:cNvSpPr>
              <a:spLocks noChangeArrowheads="1"/>
            </p:cNvSpPr>
            <p:nvPr/>
          </p:nvSpPr>
          <p:spPr bwMode="auto">
            <a:xfrm>
              <a:off x="3216"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505" name="Rectangle 154"/>
            <p:cNvSpPr>
              <a:spLocks noChangeArrowheads="1"/>
            </p:cNvSpPr>
            <p:nvPr/>
          </p:nvSpPr>
          <p:spPr bwMode="auto">
            <a:xfrm>
              <a:off x="4464"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506" name="Rectangle 156"/>
            <p:cNvSpPr>
              <a:spLocks noChangeArrowheads="1"/>
            </p:cNvSpPr>
            <p:nvPr/>
          </p:nvSpPr>
          <p:spPr bwMode="auto">
            <a:xfrm>
              <a:off x="1008"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507" name="Rectangle 157"/>
            <p:cNvSpPr>
              <a:spLocks noChangeArrowheads="1"/>
            </p:cNvSpPr>
            <p:nvPr/>
          </p:nvSpPr>
          <p:spPr bwMode="auto">
            <a:xfrm>
              <a:off x="2256"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508" name="Rectangle 158"/>
            <p:cNvSpPr>
              <a:spLocks noChangeArrowheads="1"/>
            </p:cNvSpPr>
            <p:nvPr/>
          </p:nvSpPr>
          <p:spPr bwMode="auto">
            <a:xfrm>
              <a:off x="3504"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509" name="Rectangle 159"/>
            <p:cNvSpPr>
              <a:spLocks noChangeArrowheads="1"/>
            </p:cNvSpPr>
            <p:nvPr/>
          </p:nvSpPr>
          <p:spPr bwMode="auto">
            <a:xfrm>
              <a:off x="4752"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510" name="Rectangle 161"/>
            <p:cNvSpPr>
              <a:spLocks noChangeArrowheads="1"/>
            </p:cNvSpPr>
            <p:nvPr/>
          </p:nvSpPr>
          <p:spPr bwMode="auto">
            <a:xfrm>
              <a:off x="1296"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511" name="Rectangle 162"/>
            <p:cNvSpPr>
              <a:spLocks noChangeArrowheads="1"/>
            </p:cNvSpPr>
            <p:nvPr/>
          </p:nvSpPr>
          <p:spPr bwMode="auto">
            <a:xfrm>
              <a:off x="2544"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512" name="Rectangle 163"/>
            <p:cNvSpPr>
              <a:spLocks noChangeArrowheads="1"/>
            </p:cNvSpPr>
            <p:nvPr/>
          </p:nvSpPr>
          <p:spPr bwMode="auto">
            <a:xfrm>
              <a:off x="3792"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513" name="Rectangle 164"/>
            <p:cNvSpPr>
              <a:spLocks noChangeArrowheads="1"/>
            </p:cNvSpPr>
            <p:nvPr/>
          </p:nvSpPr>
          <p:spPr bwMode="auto">
            <a:xfrm>
              <a:off x="5040" y="120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grpSp>
        <p:nvGrpSpPr>
          <p:cNvPr id="93455" name="Group 271"/>
          <p:cNvGrpSpPr>
            <a:grpSpLocks/>
          </p:cNvGrpSpPr>
          <p:nvPr/>
        </p:nvGrpSpPr>
        <p:grpSpPr bwMode="auto">
          <a:xfrm>
            <a:off x="609600" y="2209800"/>
            <a:ext cx="7848600" cy="457200"/>
            <a:chOff x="384" y="1536"/>
            <a:chExt cx="4944" cy="288"/>
          </a:xfrm>
        </p:grpSpPr>
        <p:sp>
          <p:nvSpPr>
            <p:cNvPr id="16474" name="Rectangle 170"/>
            <p:cNvSpPr>
              <a:spLocks noChangeArrowheads="1"/>
            </p:cNvSpPr>
            <p:nvPr/>
          </p:nvSpPr>
          <p:spPr bwMode="auto">
            <a:xfrm>
              <a:off x="384" y="1536"/>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75" name="Rectangle 171"/>
            <p:cNvSpPr>
              <a:spLocks noChangeArrowheads="1"/>
            </p:cNvSpPr>
            <p:nvPr/>
          </p:nvSpPr>
          <p:spPr bwMode="auto">
            <a:xfrm>
              <a:off x="432" y="1584"/>
              <a:ext cx="240" cy="19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476" name="Rectangle 172"/>
            <p:cNvSpPr>
              <a:spLocks noChangeArrowheads="1"/>
            </p:cNvSpPr>
            <p:nvPr/>
          </p:nvSpPr>
          <p:spPr bwMode="auto">
            <a:xfrm>
              <a:off x="720"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477" name="Rectangle 173"/>
            <p:cNvSpPr>
              <a:spLocks noChangeArrowheads="1"/>
            </p:cNvSpPr>
            <p:nvPr/>
          </p:nvSpPr>
          <p:spPr bwMode="auto">
            <a:xfrm>
              <a:off x="1008"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478" name="Rectangle 174"/>
            <p:cNvSpPr>
              <a:spLocks noChangeArrowheads="1"/>
            </p:cNvSpPr>
            <p:nvPr/>
          </p:nvSpPr>
          <p:spPr bwMode="auto">
            <a:xfrm>
              <a:off x="1296"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479" name="Rectangle 180"/>
            <p:cNvSpPr>
              <a:spLocks noChangeArrowheads="1"/>
            </p:cNvSpPr>
            <p:nvPr/>
          </p:nvSpPr>
          <p:spPr bwMode="auto">
            <a:xfrm>
              <a:off x="1632" y="1536"/>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80" name="Rectangle 181"/>
            <p:cNvSpPr>
              <a:spLocks noChangeArrowheads="1"/>
            </p:cNvSpPr>
            <p:nvPr/>
          </p:nvSpPr>
          <p:spPr bwMode="auto">
            <a:xfrm>
              <a:off x="1680"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481" name="Rectangle 182"/>
            <p:cNvSpPr>
              <a:spLocks noChangeArrowheads="1"/>
            </p:cNvSpPr>
            <p:nvPr/>
          </p:nvSpPr>
          <p:spPr bwMode="auto">
            <a:xfrm>
              <a:off x="1968"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482" name="Rectangle 183"/>
            <p:cNvSpPr>
              <a:spLocks noChangeArrowheads="1"/>
            </p:cNvSpPr>
            <p:nvPr/>
          </p:nvSpPr>
          <p:spPr bwMode="auto">
            <a:xfrm>
              <a:off x="2256"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483" name="Rectangle 184"/>
            <p:cNvSpPr>
              <a:spLocks noChangeArrowheads="1"/>
            </p:cNvSpPr>
            <p:nvPr/>
          </p:nvSpPr>
          <p:spPr bwMode="auto">
            <a:xfrm>
              <a:off x="2544"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484" name="Rectangle 190"/>
            <p:cNvSpPr>
              <a:spLocks noChangeArrowheads="1"/>
            </p:cNvSpPr>
            <p:nvPr/>
          </p:nvSpPr>
          <p:spPr bwMode="auto">
            <a:xfrm>
              <a:off x="2880" y="1536"/>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85" name="Rectangle 191"/>
            <p:cNvSpPr>
              <a:spLocks noChangeArrowheads="1"/>
            </p:cNvSpPr>
            <p:nvPr/>
          </p:nvSpPr>
          <p:spPr bwMode="auto">
            <a:xfrm>
              <a:off x="4128" y="1536"/>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86" name="Rectangle 192"/>
            <p:cNvSpPr>
              <a:spLocks noChangeArrowheads="1"/>
            </p:cNvSpPr>
            <p:nvPr/>
          </p:nvSpPr>
          <p:spPr bwMode="auto">
            <a:xfrm>
              <a:off x="2928"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487" name="Rectangle 193"/>
            <p:cNvSpPr>
              <a:spLocks noChangeArrowheads="1"/>
            </p:cNvSpPr>
            <p:nvPr/>
          </p:nvSpPr>
          <p:spPr bwMode="auto">
            <a:xfrm>
              <a:off x="4176"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488" name="Rectangle 194"/>
            <p:cNvSpPr>
              <a:spLocks noChangeArrowheads="1"/>
            </p:cNvSpPr>
            <p:nvPr/>
          </p:nvSpPr>
          <p:spPr bwMode="auto">
            <a:xfrm>
              <a:off x="3216"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489" name="Rectangle 195"/>
            <p:cNvSpPr>
              <a:spLocks noChangeArrowheads="1"/>
            </p:cNvSpPr>
            <p:nvPr/>
          </p:nvSpPr>
          <p:spPr bwMode="auto">
            <a:xfrm>
              <a:off x="4464"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490" name="Rectangle 196"/>
            <p:cNvSpPr>
              <a:spLocks noChangeArrowheads="1"/>
            </p:cNvSpPr>
            <p:nvPr/>
          </p:nvSpPr>
          <p:spPr bwMode="auto">
            <a:xfrm>
              <a:off x="3504"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491" name="Rectangle 197"/>
            <p:cNvSpPr>
              <a:spLocks noChangeArrowheads="1"/>
            </p:cNvSpPr>
            <p:nvPr/>
          </p:nvSpPr>
          <p:spPr bwMode="auto">
            <a:xfrm>
              <a:off x="4752"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492" name="Rectangle 198"/>
            <p:cNvSpPr>
              <a:spLocks noChangeArrowheads="1"/>
            </p:cNvSpPr>
            <p:nvPr/>
          </p:nvSpPr>
          <p:spPr bwMode="auto">
            <a:xfrm>
              <a:off x="3792"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493" name="Rectangle 199"/>
            <p:cNvSpPr>
              <a:spLocks noChangeArrowheads="1"/>
            </p:cNvSpPr>
            <p:nvPr/>
          </p:nvSpPr>
          <p:spPr bwMode="auto">
            <a:xfrm>
              <a:off x="5040" y="1584"/>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grpSp>
        <p:nvGrpSpPr>
          <p:cNvPr id="93456" name="Group 272"/>
          <p:cNvGrpSpPr>
            <a:grpSpLocks/>
          </p:cNvGrpSpPr>
          <p:nvPr/>
        </p:nvGrpSpPr>
        <p:grpSpPr bwMode="auto">
          <a:xfrm>
            <a:off x="609600" y="2819400"/>
            <a:ext cx="7848600" cy="457200"/>
            <a:chOff x="384" y="1920"/>
            <a:chExt cx="4944" cy="288"/>
          </a:xfrm>
        </p:grpSpPr>
        <p:sp>
          <p:nvSpPr>
            <p:cNvPr id="16454" name="Rectangle 175"/>
            <p:cNvSpPr>
              <a:spLocks noChangeArrowheads="1"/>
            </p:cNvSpPr>
            <p:nvPr/>
          </p:nvSpPr>
          <p:spPr bwMode="auto">
            <a:xfrm>
              <a:off x="384" y="1920"/>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55" name="Rectangle 176"/>
            <p:cNvSpPr>
              <a:spLocks noChangeArrowheads="1"/>
            </p:cNvSpPr>
            <p:nvPr/>
          </p:nvSpPr>
          <p:spPr bwMode="auto">
            <a:xfrm>
              <a:off x="432"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456" name="Rectangle 177"/>
            <p:cNvSpPr>
              <a:spLocks noChangeArrowheads="1"/>
            </p:cNvSpPr>
            <p:nvPr/>
          </p:nvSpPr>
          <p:spPr bwMode="auto">
            <a:xfrm>
              <a:off x="720"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457" name="Rectangle 178"/>
            <p:cNvSpPr>
              <a:spLocks noChangeArrowheads="1"/>
            </p:cNvSpPr>
            <p:nvPr/>
          </p:nvSpPr>
          <p:spPr bwMode="auto">
            <a:xfrm>
              <a:off x="1008"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458" name="Rectangle 179"/>
            <p:cNvSpPr>
              <a:spLocks noChangeArrowheads="1"/>
            </p:cNvSpPr>
            <p:nvPr/>
          </p:nvSpPr>
          <p:spPr bwMode="auto">
            <a:xfrm>
              <a:off x="1296"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459" name="Rectangle 185"/>
            <p:cNvSpPr>
              <a:spLocks noChangeArrowheads="1"/>
            </p:cNvSpPr>
            <p:nvPr/>
          </p:nvSpPr>
          <p:spPr bwMode="auto">
            <a:xfrm>
              <a:off x="1632" y="1920"/>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60" name="Rectangle 186"/>
            <p:cNvSpPr>
              <a:spLocks noChangeArrowheads="1"/>
            </p:cNvSpPr>
            <p:nvPr/>
          </p:nvSpPr>
          <p:spPr bwMode="auto">
            <a:xfrm>
              <a:off x="1680" y="1968"/>
              <a:ext cx="240" cy="19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461" name="Rectangle 187"/>
            <p:cNvSpPr>
              <a:spLocks noChangeArrowheads="1"/>
            </p:cNvSpPr>
            <p:nvPr/>
          </p:nvSpPr>
          <p:spPr bwMode="auto">
            <a:xfrm>
              <a:off x="1968"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462" name="Rectangle 188"/>
            <p:cNvSpPr>
              <a:spLocks noChangeArrowheads="1"/>
            </p:cNvSpPr>
            <p:nvPr/>
          </p:nvSpPr>
          <p:spPr bwMode="auto">
            <a:xfrm>
              <a:off x="2256"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463" name="Rectangle 189"/>
            <p:cNvSpPr>
              <a:spLocks noChangeArrowheads="1"/>
            </p:cNvSpPr>
            <p:nvPr/>
          </p:nvSpPr>
          <p:spPr bwMode="auto">
            <a:xfrm>
              <a:off x="2544"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464" name="Rectangle 200"/>
            <p:cNvSpPr>
              <a:spLocks noChangeArrowheads="1"/>
            </p:cNvSpPr>
            <p:nvPr/>
          </p:nvSpPr>
          <p:spPr bwMode="auto">
            <a:xfrm>
              <a:off x="2880" y="1920"/>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65" name="Rectangle 201"/>
            <p:cNvSpPr>
              <a:spLocks noChangeArrowheads="1"/>
            </p:cNvSpPr>
            <p:nvPr/>
          </p:nvSpPr>
          <p:spPr bwMode="auto">
            <a:xfrm>
              <a:off x="4128" y="1920"/>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66" name="Rectangle 202"/>
            <p:cNvSpPr>
              <a:spLocks noChangeArrowheads="1"/>
            </p:cNvSpPr>
            <p:nvPr/>
          </p:nvSpPr>
          <p:spPr bwMode="auto">
            <a:xfrm>
              <a:off x="2928"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467" name="Rectangle 203"/>
            <p:cNvSpPr>
              <a:spLocks noChangeArrowheads="1"/>
            </p:cNvSpPr>
            <p:nvPr/>
          </p:nvSpPr>
          <p:spPr bwMode="auto">
            <a:xfrm>
              <a:off x="4176"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468" name="Rectangle 204"/>
            <p:cNvSpPr>
              <a:spLocks noChangeArrowheads="1"/>
            </p:cNvSpPr>
            <p:nvPr/>
          </p:nvSpPr>
          <p:spPr bwMode="auto">
            <a:xfrm>
              <a:off x="3216"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469" name="Rectangle 205"/>
            <p:cNvSpPr>
              <a:spLocks noChangeArrowheads="1"/>
            </p:cNvSpPr>
            <p:nvPr/>
          </p:nvSpPr>
          <p:spPr bwMode="auto">
            <a:xfrm>
              <a:off x="4464"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470" name="Rectangle 206"/>
            <p:cNvSpPr>
              <a:spLocks noChangeArrowheads="1"/>
            </p:cNvSpPr>
            <p:nvPr/>
          </p:nvSpPr>
          <p:spPr bwMode="auto">
            <a:xfrm>
              <a:off x="3504"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471" name="Rectangle 207"/>
            <p:cNvSpPr>
              <a:spLocks noChangeArrowheads="1"/>
            </p:cNvSpPr>
            <p:nvPr/>
          </p:nvSpPr>
          <p:spPr bwMode="auto">
            <a:xfrm>
              <a:off x="4752"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472" name="Rectangle 208"/>
            <p:cNvSpPr>
              <a:spLocks noChangeArrowheads="1"/>
            </p:cNvSpPr>
            <p:nvPr/>
          </p:nvSpPr>
          <p:spPr bwMode="auto">
            <a:xfrm>
              <a:off x="3792"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473" name="Rectangle 209"/>
            <p:cNvSpPr>
              <a:spLocks noChangeArrowheads="1"/>
            </p:cNvSpPr>
            <p:nvPr/>
          </p:nvSpPr>
          <p:spPr bwMode="auto">
            <a:xfrm>
              <a:off x="5040" y="1968"/>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grpSp>
        <p:nvGrpSpPr>
          <p:cNvPr id="93457" name="Group 273"/>
          <p:cNvGrpSpPr>
            <a:grpSpLocks/>
          </p:cNvGrpSpPr>
          <p:nvPr/>
        </p:nvGrpSpPr>
        <p:grpSpPr bwMode="auto">
          <a:xfrm>
            <a:off x="609600" y="3429000"/>
            <a:ext cx="7848600" cy="457200"/>
            <a:chOff x="384" y="2304"/>
            <a:chExt cx="4944" cy="288"/>
          </a:xfrm>
        </p:grpSpPr>
        <p:sp>
          <p:nvSpPr>
            <p:cNvPr id="16434" name="Rectangle 210"/>
            <p:cNvSpPr>
              <a:spLocks noChangeArrowheads="1"/>
            </p:cNvSpPr>
            <p:nvPr/>
          </p:nvSpPr>
          <p:spPr bwMode="auto">
            <a:xfrm>
              <a:off x="384" y="2304"/>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35" name="Rectangle 211"/>
            <p:cNvSpPr>
              <a:spLocks noChangeArrowheads="1"/>
            </p:cNvSpPr>
            <p:nvPr/>
          </p:nvSpPr>
          <p:spPr bwMode="auto">
            <a:xfrm>
              <a:off x="432"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436" name="Rectangle 212"/>
            <p:cNvSpPr>
              <a:spLocks noChangeArrowheads="1"/>
            </p:cNvSpPr>
            <p:nvPr/>
          </p:nvSpPr>
          <p:spPr bwMode="auto">
            <a:xfrm>
              <a:off x="720"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437" name="Rectangle 213"/>
            <p:cNvSpPr>
              <a:spLocks noChangeArrowheads="1"/>
            </p:cNvSpPr>
            <p:nvPr/>
          </p:nvSpPr>
          <p:spPr bwMode="auto">
            <a:xfrm>
              <a:off x="1008"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438" name="Rectangle 214"/>
            <p:cNvSpPr>
              <a:spLocks noChangeArrowheads="1"/>
            </p:cNvSpPr>
            <p:nvPr/>
          </p:nvSpPr>
          <p:spPr bwMode="auto">
            <a:xfrm>
              <a:off x="1296"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439" name="Rectangle 215"/>
            <p:cNvSpPr>
              <a:spLocks noChangeArrowheads="1"/>
            </p:cNvSpPr>
            <p:nvPr/>
          </p:nvSpPr>
          <p:spPr bwMode="auto">
            <a:xfrm>
              <a:off x="1632" y="2304"/>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40" name="Rectangle 216"/>
            <p:cNvSpPr>
              <a:spLocks noChangeArrowheads="1"/>
            </p:cNvSpPr>
            <p:nvPr/>
          </p:nvSpPr>
          <p:spPr bwMode="auto">
            <a:xfrm>
              <a:off x="1680"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441" name="Rectangle 217"/>
            <p:cNvSpPr>
              <a:spLocks noChangeArrowheads="1"/>
            </p:cNvSpPr>
            <p:nvPr/>
          </p:nvSpPr>
          <p:spPr bwMode="auto">
            <a:xfrm>
              <a:off x="1968"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442" name="Rectangle 218"/>
            <p:cNvSpPr>
              <a:spLocks noChangeArrowheads="1"/>
            </p:cNvSpPr>
            <p:nvPr/>
          </p:nvSpPr>
          <p:spPr bwMode="auto">
            <a:xfrm>
              <a:off x="2256"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443" name="Rectangle 219"/>
            <p:cNvSpPr>
              <a:spLocks noChangeArrowheads="1"/>
            </p:cNvSpPr>
            <p:nvPr/>
          </p:nvSpPr>
          <p:spPr bwMode="auto">
            <a:xfrm>
              <a:off x="2544"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444" name="Rectangle 220"/>
            <p:cNvSpPr>
              <a:spLocks noChangeArrowheads="1"/>
            </p:cNvSpPr>
            <p:nvPr/>
          </p:nvSpPr>
          <p:spPr bwMode="auto">
            <a:xfrm>
              <a:off x="2880" y="2304"/>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45" name="Rectangle 221"/>
            <p:cNvSpPr>
              <a:spLocks noChangeArrowheads="1"/>
            </p:cNvSpPr>
            <p:nvPr/>
          </p:nvSpPr>
          <p:spPr bwMode="auto">
            <a:xfrm>
              <a:off x="4128" y="2304"/>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46" name="Rectangle 222"/>
            <p:cNvSpPr>
              <a:spLocks noChangeArrowheads="1"/>
            </p:cNvSpPr>
            <p:nvPr/>
          </p:nvSpPr>
          <p:spPr bwMode="auto">
            <a:xfrm>
              <a:off x="2928" y="2352"/>
              <a:ext cx="240" cy="19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447" name="Rectangle 223"/>
            <p:cNvSpPr>
              <a:spLocks noChangeArrowheads="1"/>
            </p:cNvSpPr>
            <p:nvPr/>
          </p:nvSpPr>
          <p:spPr bwMode="auto">
            <a:xfrm>
              <a:off x="4176"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448" name="Rectangle 224"/>
            <p:cNvSpPr>
              <a:spLocks noChangeArrowheads="1"/>
            </p:cNvSpPr>
            <p:nvPr/>
          </p:nvSpPr>
          <p:spPr bwMode="auto">
            <a:xfrm>
              <a:off x="3216"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449" name="Rectangle 225"/>
            <p:cNvSpPr>
              <a:spLocks noChangeArrowheads="1"/>
            </p:cNvSpPr>
            <p:nvPr/>
          </p:nvSpPr>
          <p:spPr bwMode="auto">
            <a:xfrm>
              <a:off x="4464"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450" name="Rectangle 226"/>
            <p:cNvSpPr>
              <a:spLocks noChangeArrowheads="1"/>
            </p:cNvSpPr>
            <p:nvPr/>
          </p:nvSpPr>
          <p:spPr bwMode="auto">
            <a:xfrm>
              <a:off x="3504"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451" name="Rectangle 227"/>
            <p:cNvSpPr>
              <a:spLocks noChangeArrowheads="1"/>
            </p:cNvSpPr>
            <p:nvPr/>
          </p:nvSpPr>
          <p:spPr bwMode="auto">
            <a:xfrm>
              <a:off x="4752"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452" name="Rectangle 228"/>
            <p:cNvSpPr>
              <a:spLocks noChangeArrowheads="1"/>
            </p:cNvSpPr>
            <p:nvPr/>
          </p:nvSpPr>
          <p:spPr bwMode="auto">
            <a:xfrm>
              <a:off x="3792"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453" name="Rectangle 229"/>
            <p:cNvSpPr>
              <a:spLocks noChangeArrowheads="1"/>
            </p:cNvSpPr>
            <p:nvPr/>
          </p:nvSpPr>
          <p:spPr bwMode="auto">
            <a:xfrm>
              <a:off x="5040" y="2352"/>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grpSp>
        <p:nvGrpSpPr>
          <p:cNvPr id="93458" name="Group 274"/>
          <p:cNvGrpSpPr>
            <a:grpSpLocks/>
          </p:cNvGrpSpPr>
          <p:nvPr/>
        </p:nvGrpSpPr>
        <p:grpSpPr bwMode="auto">
          <a:xfrm>
            <a:off x="609600" y="4038600"/>
            <a:ext cx="7848600" cy="457200"/>
            <a:chOff x="384" y="2688"/>
            <a:chExt cx="4944" cy="288"/>
          </a:xfrm>
        </p:grpSpPr>
        <p:sp>
          <p:nvSpPr>
            <p:cNvPr id="16414" name="Rectangle 230"/>
            <p:cNvSpPr>
              <a:spLocks noChangeArrowheads="1"/>
            </p:cNvSpPr>
            <p:nvPr/>
          </p:nvSpPr>
          <p:spPr bwMode="auto">
            <a:xfrm>
              <a:off x="1632" y="2688"/>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15" name="Rectangle 231"/>
            <p:cNvSpPr>
              <a:spLocks noChangeArrowheads="1"/>
            </p:cNvSpPr>
            <p:nvPr/>
          </p:nvSpPr>
          <p:spPr bwMode="auto">
            <a:xfrm>
              <a:off x="384" y="2688"/>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16" name="Rectangle 232"/>
            <p:cNvSpPr>
              <a:spLocks noChangeArrowheads="1"/>
            </p:cNvSpPr>
            <p:nvPr/>
          </p:nvSpPr>
          <p:spPr bwMode="auto">
            <a:xfrm>
              <a:off x="432"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417" name="Rectangle 233"/>
            <p:cNvSpPr>
              <a:spLocks noChangeArrowheads="1"/>
            </p:cNvSpPr>
            <p:nvPr/>
          </p:nvSpPr>
          <p:spPr bwMode="auto">
            <a:xfrm>
              <a:off x="1680"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418" name="Rectangle 234"/>
            <p:cNvSpPr>
              <a:spLocks noChangeArrowheads="1"/>
            </p:cNvSpPr>
            <p:nvPr/>
          </p:nvSpPr>
          <p:spPr bwMode="auto">
            <a:xfrm>
              <a:off x="720"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419" name="Rectangle 235"/>
            <p:cNvSpPr>
              <a:spLocks noChangeArrowheads="1"/>
            </p:cNvSpPr>
            <p:nvPr/>
          </p:nvSpPr>
          <p:spPr bwMode="auto">
            <a:xfrm>
              <a:off x="1968"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420" name="Rectangle 236"/>
            <p:cNvSpPr>
              <a:spLocks noChangeArrowheads="1"/>
            </p:cNvSpPr>
            <p:nvPr/>
          </p:nvSpPr>
          <p:spPr bwMode="auto">
            <a:xfrm>
              <a:off x="1008"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421" name="Rectangle 237"/>
            <p:cNvSpPr>
              <a:spLocks noChangeArrowheads="1"/>
            </p:cNvSpPr>
            <p:nvPr/>
          </p:nvSpPr>
          <p:spPr bwMode="auto">
            <a:xfrm>
              <a:off x="2256"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422" name="Rectangle 238"/>
            <p:cNvSpPr>
              <a:spLocks noChangeArrowheads="1"/>
            </p:cNvSpPr>
            <p:nvPr/>
          </p:nvSpPr>
          <p:spPr bwMode="auto">
            <a:xfrm>
              <a:off x="1296"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423" name="Rectangle 239"/>
            <p:cNvSpPr>
              <a:spLocks noChangeArrowheads="1"/>
            </p:cNvSpPr>
            <p:nvPr/>
          </p:nvSpPr>
          <p:spPr bwMode="auto">
            <a:xfrm>
              <a:off x="2544"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424" name="Rectangle 240"/>
            <p:cNvSpPr>
              <a:spLocks noChangeArrowheads="1"/>
            </p:cNvSpPr>
            <p:nvPr/>
          </p:nvSpPr>
          <p:spPr bwMode="auto">
            <a:xfrm>
              <a:off x="2880" y="2688"/>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25" name="Rectangle 241"/>
            <p:cNvSpPr>
              <a:spLocks noChangeArrowheads="1"/>
            </p:cNvSpPr>
            <p:nvPr/>
          </p:nvSpPr>
          <p:spPr bwMode="auto">
            <a:xfrm>
              <a:off x="4128" y="2688"/>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26" name="Rectangle 242"/>
            <p:cNvSpPr>
              <a:spLocks noChangeArrowheads="1"/>
            </p:cNvSpPr>
            <p:nvPr/>
          </p:nvSpPr>
          <p:spPr bwMode="auto">
            <a:xfrm>
              <a:off x="2928"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427" name="Rectangle 243"/>
            <p:cNvSpPr>
              <a:spLocks noChangeArrowheads="1"/>
            </p:cNvSpPr>
            <p:nvPr/>
          </p:nvSpPr>
          <p:spPr bwMode="auto">
            <a:xfrm>
              <a:off x="4176" y="2736"/>
              <a:ext cx="240" cy="19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428" name="Rectangle 244"/>
            <p:cNvSpPr>
              <a:spLocks noChangeArrowheads="1"/>
            </p:cNvSpPr>
            <p:nvPr/>
          </p:nvSpPr>
          <p:spPr bwMode="auto">
            <a:xfrm>
              <a:off x="3216"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429" name="Rectangle 245"/>
            <p:cNvSpPr>
              <a:spLocks noChangeArrowheads="1"/>
            </p:cNvSpPr>
            <p:nvPr/>
          </p:nvSpPr>
          <p:spPr bwMode="auto">
            <a:xfrm>
              <a:off x="4464"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430" name="Rectangle 246"/>
            <p:cNvSpPr>
              <a:spLocks noChangeArrowheads="1"/>
            </p:cNvSpPr>
            <p:nvPr/>
          </p:nvSpPr>
          <p:spPr bwMode="auto">
            <a:xfrm>
              <a:off x="3504"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431" name="Rectangle 247"/>
            <p:cNvSpPr>
              <a:spLocks noChangeArrowheads="1"/>
            </p:cNvSpPr>
            <p:nvPr/>
          </p:nvSpPr>
          <p:spPr bwMode="auto">
            <a:xfrm>
              <a:off x="4752"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432" name="Rectangle 248"/>
            <p:cNvSpPr>
              <a:spLocks noChangeArrowheads="1"/>
            </p:cNvSpPr>
            <p:nvPr/>
          </p:nvSpPr>
          <p:spPr bwMode="auto">
            <a:xfrm>
              <a:off x="3792"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433" name="Rectangle 249"/>
            <p:cNvSpPr>
              <a:spLocks noChangeArrowheads="1"/>
            </p:cNvSpPr>
            <p:nvPr/>
          </p:nvSpPr>
          <p:spPr bwMode="auto">
            <a:xfrm>
              <a:off x="5040" y="2736"/>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grpSp>
        <p:nvGrpSpPr>
          <p:cNvPr id="93459" name="Group 275"/>
          <p:cNvGrpSpPr>
            <a:grpSpLocks/>
          </p:cNvGrpSpPr>
          <p:nvPr/>
        </p:nvGrpSpPr>
        <p:grpSpPr bwMode="auto">
          <a:xfrm>
            <a:off x="609600" y="4648200"/>
            <a:ext cx="7848600" cy="457200"/>
            <a:chOff x="384" y="3072"/>
            <a:chExt cx="4944" cy="288"/>
          </a:xfrm>
        </p:grpSpPr>
        <p:sp>
          <p:nvSpPr>
            <p:cNvPr id="16394" name="Rectangle 250"/>
            <p:cNvSpPr>
              <a:spLocks noChangeArrowheads="1"/>
            </p:cNvSpPr>
            <p:nvPr/>
          </p:nvSpPr>
          <p:spPr bwMode="auto">
            <a:xfrm>
              <a:off x="1632" y="307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395" name="Rectangle 251"/>
            <p:cNvSpPr>
              <a:spLocks noChangeArrowheads="1"/>
            </p:cNvSpPr>
            <p:nvPr/>
          </p:nvSpPr>
          <p:spPr bwMode="auto">
            <a:xfrm>
              <a:off x="384" y="3072"/>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396" name="Rectangle 252"/>
            <p:cNvSpPr>
              <a:spLocks noChangeArrowheads="1"/>
            </p:cNvSpPr>
            <p:nvPr/>
          </p:nvSpPr>
          <p:spPr bwMode="auto">
            <a:xfrm>
              <a:off x="432"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16397" name="Rectangle 253"/>
            <p:cNvSpPr>
              <a:spLocks noChangeArrowheads="1"/>
            </p:cNvSpPr>
            <p:nvPr/>
          </p:nvSpPr>
          <p:spPr bwMode="auto">
            <a:xfrm>
              <a:off x="1680"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6398" name="Rectangle 254"/>
            <p:cNvSpPr>
              <a:spLocks noChangeArrowheads="1"/>
            </p:cNvSpPr>
            <p:nvPr/>
          </p:nvSpPr>
          <p:spPr bwMode="auto">
            <a:xfrm>
              <a:off x="720" y="3120"/>
              <a:ext cx="240" cy="19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6399" name="Rectangle 255"/>
            <p:cNvSpPr>
              <a:spLocks noChangeArrowheads="1"/>
            </p:cNvSpPr>
            <p:nvPr/>
          </p:nvSpPr>
          <p:spPr bwMode="auto">
            <a:xfrm>
              <a:off x="1968"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16400" name="Rectangle 256"/>
            <p:cNvSpPr>
              <a:spLocks noChangeArrowheads="1"/>
            </p:cNvSpPr>
            <p:nvPr/>
          </p:nvSpPr>
          <p:spPr bwMode="auto">
            <a:xfrm>
              <a:off x="1008"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6401" name="Rectangle 257"/>
            <p:cNvSpPr>
              <a:spLocks noChangeArrowheads="1"/>
            </p:cNvSpPr>
            <p:nvPr/>
          </p:nvSpPr>
          <p:spPr bwMode="auto">
            <a:xfrm>
              <a:off x="2256"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16402" name="Rectangle 258"/>
            <p:cNvSpPr>
              <a:spLocks noChangeArrowheads="1"/>
            </p:cNvSpPr>
            <p:nvPr/>
          </p:nvSpPr>
          <p:spPr bwMode="auto">
            <a:xfrm>
              <a:off x="1296"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13</a:t>
              </a:r>
            </a:p>
          </p:txBody>
        </p:sp>
        <p:sp>
          <p:nvSpPr>
            <p:cNvPr id="16403" name="Rectangle 259"/>
            <p:cNvSpPr>
              <a:spLocks noChangeArrowheads="1"/>
            </p:cNvSpPr>
            <p:nvPr/>
          </p:nvSpPr>
          <p:spPr bwMode="auto">
            <a:xfrm>
              <a:off x="2544"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6404" name="Rectangle 260"/>
            <p:cNvSpPr>
              <a:spLocks noChangeArrowheads="1"/>
            </p:cNvSpPr>
            <p:nvPr/>
          </p:nvSpPr>
          <p:spPr bwMode="auto">
            <a:xfrm>
              <a:off x="2880" y="3072"/>
              <a:ext cx="1200" cy="288"/>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05" name="Rectangle 261"/>
            <p:cNvSpPr>
              <a:spLocks noChangeArrowheads="1"/>
            </p:cNvSpPr>
            <p:nvPr/>
          </p:nvSpPr>
          <p:spPr bwMode="auto">
            <a:xfrm>
              <a:off x="4128" y="3072"/>
              <a:ext cx="1200" cy="288"/>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06" name="Rectangle 262"/>
            <p:cNvSpPr>
              <a:spLocks noChangeArrowheads="1"/>
            </p:cNvSpPr>
            <p:nvPr/>
          </p:nvSpPr>
          <p:spPr bwMode="auto">
            <a:xfrm>
              <a:off x="2928"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6407" name="Rectangle 263"/>
            <p:cNvSpPr>
              <a:spLocks noChangeArrowheads="1"/>
            </p:cNvSpPr>
            <p:nvPr/>
          </p:nvSpPr>
          <p:spPr bwMode="auto">
            <a:xfrm>
              <a:off x="4176"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16408" name="Rectangle 264"/>
            <p:cNvSpPr>
              <a:spLocks noChangeArrowheads="1"/>
            </p:cNvSpPr>
            <p:nvPr/>
          </p:nvSpPr>
          <p:spPr bwMode="auto">
            <a:xfrm>
              <a:off x="3216"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16409" name="Rectangle 265"/>
            <p:cNvSpPr>
              <a:spLocks noChangeArrowheads="1"/>
            </p:cNvSpPr>
            <p:nvPr/>
          </p:nvSpPr>
          <p:spPr bwMode="auto">
            <a:xfrm>
              <a:off x="4464"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16410" name="Rectangle 266"/>
            <p:cNvSpPr>
              <a:spLocks noChangeArrowheads="1"/>
            </p:cNvSpPr>
            <p:nvPr/>
          </p:nvSpPr>
          <p:spPr bwMode="auto">
            <a:xfrm>
              <a:off x="3504"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6411" name="Rectangle 267"/>
            <p:cNvSpPr>
              <a:spLocks noChangeArrowheads="1"/>
            </p:cNvSpPr>
            <p:nvPr/>
          </p:nvSpPr>
          <p:spPr bwMode="auto">
            <a:xfrm>
              <a:off x="4752"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12</a:t>
              </a:r>
            </a:p>
          </p:txBody>
        </p:sp>
        <p:sp>
          <p:nvSpPr>
            <p:cNvPr id="16412" name="Rectangle 268"/>
            <p:cNvSpPr>
              <a:spLocks noChangeArrowheads="1"/>
            </p:cNvSpPr>
            <p:nvPr/>
          </p:nvSpPr>
          <p:spPr bwMode="auto">
            <a:xfrm>
              <a:off x="3792"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6413" name="Rectangle 269"/>
            <p:cNvSpPr>
              <a:spLocks noChangeArrowheads="1"/>
            </p:cNvSpPr>
            <p:nvPr/>
          </p:nvSpPr>
          <p:spPr bwMode="auto">
            <a:xfrm>
              <a:off x="5040" y="3120"/>
              <a:ext cx="240" cy="192"/>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16</a:t>
              </a:r>
            </a:p>
          </p:txBody>
        </p:sp>
      </p:grpSp>
      <p:sp>
        <p:nvSpPr>
          <p:cNvPr id="93460" name="Rectangle 276"/>
          <p:cNvSpPr>
            <a:spLocks noGrp="1" noChangeArrowheads="1"/>
          </p:cNvSpPr>
          <p:nvPr>
            <p:ph type="body" idx="1"/>
          </p:nvPr>
        </p:nvSpPr>
        <p:spPr>
          <a:xfrm>
            <a:off x="685800" y="5562600"/>
            <a:ext cx="7772400" cy="1066800"/>
          </a:xfrm>
        </p:spPr>
        <p:txBody>
          <a:bodyPr/>
          <a:lstStyle/>
          <a:p>
            <a:pPr>
              <a:buFont typeface="Monotype Sorts" pitchFamily="2" charset="2"/>
              <a:buChar char="Ø"/>
            </a:pPr>
            <a:r>
              <a:rPr lang="zh-CN" altLang="en-US" dirty="0" smtClean="0">
                <a:ea typeface="宋体" charset="-122"/>
              </a:rPr>
              <a:t>内存算法最坏情况的</a:t>
            </a:r>
            <a:r>
              <a:rPr lang="en-US" altLang="zh-CN" dirty="0" smtClean="0">
                <a:ea typeface="宋体" charset="-122"/>
              </a:rPr>
              <a:t>I/O</a:t>
            </a:r>
            <a:r>
              <a:rPr lang="zh-CN" altLang="en-US" dirty="0" smtClean="0">
                <a:ea typeface="宋体" charset="-122"/>
              </a:rPr>
              <a:t>数为</a:t>
            </a:r>
            <a:r>
              <a:rPr lang="en-US" altLang="zh-CN" i="1" dirty="0">
                <a:ea typeface="宋体" charset="-122"/>
              </a:rPr>
              <a:t>O</a:t>
            </a:r>
            <a:r>
              <a:rPr lang="en-US" altLang="zh-CN" dirty="0" smtClean="0">
                <a:ea typeface="宋体" charset="-122"/>
              </a:rPr>
              <a:t>(</a:t>
            </a:r>
            <a:r>
              <a:rPr lang="en-US" altLang="zh-CN" i="1" dirty="0" smtClean="0">
                <a:ea typeface="宋体" charset="-122"/>
              </a:rPr>
              <a:t>N</a:t>
            </a:r>
            <a:r>
              <a:rPr lang="en-US" altLang="zh-CN" dirty="0" smtClean="0">
                <a:ea typeface="宋体" charset="-122"/>
              </a:rPr>
              <a:t>)</a:t>
            </a:r>
          </a:p>
        </p:txBody>
      </p:sp>
      <p:sp>
        <p:nvSpPr>
          <p:cNvPr id="131" name="标题 1"/>
          <p:cNvSpPr>
            <a:spLocks noGrp="1"/>
          </p:cNvSpPr>
          <p:nvPr>
            <p:ph type="title"/>
          </p:nvPr>
        </p:nvSpPr>
        <p:spPr>
          <a:xfrm>
            <a:off x="381000" y="304800"/>
            <a:ext cx="8229600" cy="1143000"/>
          </a:xfrm>
        </p:spPr>
        <p:txBody>
          <a:bodyPr>
            <a:normAutofit/>
          </a:bodyPr>
          <a:lstStyle/>
          <a:p>
            <a:r>
              <a:rPr kumimoji="1" lang="en-US" altLang="zh-CN" dirty="0"/>
              <a:t>I/O</a:t>
            </a:r>
            <a:r>
              <a:rPr kumimoji="1" lang="zh-CN" altLang="en-US" dirty="0"/>
              <a:t>算法</a:t>
            </a:r>
            <a:r>
              <a:rPr kumimoji="1" lang="en-US" altLang="zh-CN" dirty="0" smtClean="0"/>
              <a:t>—List Ranking</a:t>
            </a:r>
            <a:endParaRPr lang="zh-CN" altLang="en-US" dirty="0"/>
          </a:p>
        </p:txBody>
      </p:sp>
    </p:spTree>
    <p:extLst>
      <p:ext uri="{BB962C8B-B14F-4D97-AF65-F5344CB8AC3E}">
        <p14:creationId xmlns:p14="http://schemas.microsoft.com/office/powerpoint/2010/main" val="205076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3455"/>
                                        </p:tgtEl>
                                        <p:attrNameLst>
                                          <p:attrName>style.visibility</p:attrName>
                                        </p:attrNameLst>
                                      </p:cBhvr>
                                      <p:to>
                                        <p:strVal val="visible"/>
                                      </p:to>
                                    </p:set>
                                    <p:anim calcmode="lin" valueType="num">
                                      <p:cBhvr additive="base">
                                        <p:cTn id="7" dur="500"/>
                                        <p:tgtEl>
                                          <p:spTgt spid="93455"/>
                                        </p:tgtEl>
                                        <p:attrNameLst>
                                          <p:attrName>ppt_y</p:attrName>
                                        </p:attrNameLst>
                                      </p:cBhvr>
                                      <p:tavLst>
                                        <p:tav tm="0">
                                          <p:val>
                                            <p:strVal val="#ppt_y-#ppt_h*1.125000"/>
                                          </p:val>
                                        </p:tav>
                                        <p:tav tm="100000">
                                          <p:val>
                                            <p:strVal val="#ppt_y"/>
                                          </p:val>
                                        </p:tav>
                                      </p:tavLst>
                                    </p:anim>
                                    <p:animEffect transition="in" filter="wipe(down)">
                                      <p:cBhvr>
                                        <p:cTn id="8" dur="500"/>
                                        <p:tgtEl>
                                          <p:spTgt spid="9345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93456"/>
                                        </p:tgtEl>
                                        <p:attrNameLst>
                                          <p:attrName>style.visibility</p:attrName>
                                        </p:attrNameLst>
                                      </p:cBhvr>
                                      <p:to>
                                        <p:strVal val="visible"/>
                                      </p:to>
                                    </p:set>
                                    <p:anim calcmode="lin" valueType="num">
                                      <p:cBhvr additive="base">
                                        <p:cTn id="13" dur="500"/>
                                        <p:tgtEl>
                                          <p:spTgt spid="93456"/>
                                        </p:tgtEl>
                                        <p:attrNameLst>
                                          <p:attrName>ppt_y</p:attrName>
                                        </p:attrNameLst>
                                      </p:cBhvr>
                                      <p:tavLst>
                                        <p:tav tm="0">
                                          <p:val>
                                            <p:strVal val="#ppt_y-#ppt_h*1.125000"/>
                                          </p:val>
                                        </p:tav>
                                        <p:tav tm="100000">
                                          <p:val>
                                            <p:strVal val="#ppt_y"/>
                                          </p:val>
                                        </p:tav>
                                      </p:tavLst>
                                    </p:anim>
                                    <p:animEffect transition="in" filter="wipe(down)">
                                      <p:cBhvr>
                                        <p:cTn id="14" dur="500"/>
                                        <p:tgtEl>
                                          <p:spTgt spid="9345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93457"/>
                                        </p:tgtEl>
                                        <p:attrNameLst>
                                          <p:attrName>style.visibility</p:attrName>
                                        </p:attrNameLst>
                                      </p:cBhvr>
                                      <p:to>
                                        <p:strVal val="visible"/>
                                      </p:to>
                                    </p:set>
                                    <p:anim calcmode="lin" valueType="num">
                                      <p:cBhvr additive="base">
                                        <p:cTn id="19" dur="500"/>
                                        <p:tgtEl>
                                          <p:spTgt spid="93457"/>
                                        </p:tgtEl>
                                        <p:attrNameLst>
                                          <p:attrName>ppt_y</p:attrName>
                                        </p:attrNameLst>
                                      </p:cBhvr>
                                      <p:tavLst>
                                        <p:tav tm="0">
                                          <p:val>
                                            <p:strVal val="#ppt_y-#ppt_h*1.125000"/>
                                          </p:val>
                                        </p:tav>
                                        <p:tav tm="100000">
                                          <p:val>
                                            <p:strVal val="#ppt_y"/>
                                          </p:val>
                                        </p:tav>
                                      </p:tavLst>
                                    </p:anim>
                                    <p:animEffect transition="in" filter="wipe(down)">
                                      <p:cBhvr>
                                        <p:cTn id="20" dur="500"/>
                                        <p:tgtEl>
                                          <p:spTgt spid="934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93458"/>
                                        </p:tgtEl>
                                        <p:attrNameLst>
                                          <p:attrName>style.visibility</p:attrName>
                                        </p:attrNameLst>
                                      </p:cBhvr>
                                      <p:to>
                                        <p:strVal val="visible"/>
                                      </p:to>
                                    </p:set>
                                    <p:anim calcmode="lin" valueType="num">
                                      <p:cBhvr additive="base">
                                        <p:cTn id="25" dur="500"/>
                                        <p:tgtEl>
                                          <p:spTgt spid="93458"/>
                                        </p:tgtEl>
                                        <p:attrNameLst>
                                          <p:attrName>ppt_y</p:attrName>
                                        </p:attrNameLst>
                                      </p:cBhvr>
                                      <p:tavLst>
                                        <p:tav tm="0">
                                          <p:val>
                                            <p:strVal val="#ppt_y-#ppt_h*1.125000"/>
                                          </p:val>
                                        </p:tav>
                                        <p:tav tm="100000">
                                          <p:val>
                                            <p:strVal val="#ppt_y"/>
                                          </p:val>
                                        </p:tav>
                                      </p:tavLst>
                                    </p:anim>
                                    <p:animEffect transition="in" filter="wipe(down)">
                                      <p:cBhvr>
                                        <p:cTn id="26" dur="500"/>
                                        <p:tgtEl>
                                          <p:spTgt spid="934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93459"/>
                                        </p:tgtEl>
                                        <p:attrNameLst>
                                          <p:attrName>style.visibility</p:attrName>
                                        </p:attrNameLst>
                                      </p:cBhvr>
                                      <p:to>
                                        <p:strVal val="visible"/>
                                      </p:to>
                                    </p:set>
                                    <p:anim calcmode="lin" valueType="num">
                                      <p:cBhvr additive="base">
                                        <p:cTn id="31" dur="500"/>
                                        <p:tgtEl>
                                          <p:spTgt spid="93459"/>
                                        </p:tgtEl>
                                        <p:attrNameLst>
                                          <p:attrName>ppt_y</p:attrName>
                                        </p:attrNameLst>
                                      </p:cBhvr>
                                      <p:tavLst>
                                        <p:tav tm="0">
                                          <p:val>
                                            <p:strVal val="#ppt_y-#ppt_h*1.125000"/>
                                          </p:val>
                                        </p:tav>
                                        <p:tav tm="100000">
                                          <p:val>
                                            <p:strVal val="#ppt_y"/>
                                          </p:val>
                                        </p:tav>
                                      </p:tavLst>
                                    </p:anim>
                                    <p:animEffect transition="in" filter="wipe(down)">
                                      <p:cBhvr>
                                        <p:cTn id="32" dur="500"/>
                                        <p:tgtEl>
                                          <p:spTgt spid="934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93460">
                                            <p:txEl>
                                              <p:pRg st="0" end="0"/>
                                            </p:txEl>
                                          </p:spTgt>
                                        </p:tgtEl>
                                        <p:attrNameLst>
                                          <p:attrName>style.visibility</p:attrName>
                                        </p:attrNameLst>
                                      </p:cBhvr>
                                      <p:to>
                                        <p:strVal val="visible"/>
                                      </p:to>
                                    </p:set>
                                    <p:animEffect transition="in" filter="barn(outHorizontal)">
                                      <p:cBhvr>
                                        <p:cTn id="37" dur="500"/>
                                        <p:tgtEl>
                                          <p:spTgt spid="93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6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solidFill>
                  <a:srgbClr val="C00000"/>
                </a:solidFill>
              </a:rPr>
              <a:t>外存算法的模型</a:t>
            </a:r>
            <a:endParaRPr lang="en-US" altLang="zh-CN" dirty="0" smtClean="0">
              <a:solidFill>
                <a:srgbClr val="C00000"/>
              </a:solidFill>
            </a:endParaRPr>
          </a:p>
          <a:p>
            <a:r>
              <a:rPr lang="zh-CN" altLang="en-US" dirty="0" smtClean="0"/>
              <a:t>排序算法</a:t>
            </a:r>
            <a:endParaRPr lang="en-US" altLang="zh-CN" dirty="0" smtClean="0"/>
          </a:p>
          <a:p>
            <a:r>
              <a:rPr lang="en-US" altLang="zh-CN" dirty="0" smtClean="0"/>
              <a:t>List Ranking</a:t>
            </a:r>
            <a:r>
              <a:rPr lang="zh-CN" altLang="en-US" dirty="0" smtClean="0"/>
              <a:t>算法</a:t>
            </a:r>
            <a:endParaRPr lang="en-US" altLang="zh-CN" dirty="0" smtClean="0"/>
          </a:p>
          <a:p>
            <a:r>
              <a:rPr lang="zh-CN" altLang="en-US" dirty="0" smtClean="0"/>
              <a:t>欧拉回路技术</a:t>
            </a:r>
            <a:endParaRPr lang="en-US" altLang="zh-CN" dirty="0" smtClean="0"/>
          </a:p>
          <a:p>
            <a:r>
              <a:rPr lang="en-US" altLang="zh-CN" dirty="0" smtClean="0"/>
              <a:t>DAG</a:t>
            </a:r>
            <a:r>
              <a:rPr lang="zh-CN" altLang="en-US" dirty="0" smtClean="0"/>
              <a:t>计算</a:t>
            </a:r>
            <a:endParaRPr lang="en-US" altLang="zh-CN" dirty="0" smtClean="0"/>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2488914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3" name="内容占位符 2"/>
          <p:cNvSpPr>
            <a:spLocks noGrp="1"/>
          </p:cNvSpPr>
          <p:nvPr>
            <p:ph idx="1"/>
          </p:nvPr>
        </p:nvSpPr>
        <p:spPr/>
        <p:txBody>
          <a:bodyPr/>
          <a:lstStyle/>
          <a:p>
            <a:r>
              <a:rPr lang="en-US" altLang="zh-CN" dirty="0" smtClean="0"/>
              <a:t>Idea</a:t>
            </a:r>
            <a:endParaRPr lang="zh-CN" altLang="en-US" dirty="0"/>
          </a:p>
        </p:txBody>
      </p:sp>
      <p:grpSp>
        <p:nvGrpSpPr>
          <p:cNvPr id="4" name="Group 170"/>
          <p:cNvGrpSpPr>
            <a:grpSpLocks/>
          </p:cNvGrpSpPr>
          <p:nvPr/>
        </p:nvGrpSpPr>
        <p:grpSpPr bwMode="auto">
          <a:xfrm>
            <a:off x="1066800" y="2743200"/>
            <a:ext cx="7010400" cy="457200"/>
            <a:chOff x="672" y="1728"/>
            <a:chExt cx="4416" cy="288"/>
          </a:xfrm>
        </p:grpSpPr>
        <p:sp>
          <p:nvSpPr>
            <p:cNvPr id="5" name="Rectangle 46"/>
            <p:cNvSpPr>
              <a:spLocks noChangeArrowheads="1"/>
            </p:cNvSpPr>
            <p:nvPr/>
          </p:nvSpPr>
          <p:spPr bwMode="auto">
            <a:xfrm>
              <a:off x="672"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6" name="Rectangle 47"/>
            <p:cNvSpPr>
              <a:spLocks noChangeArrowheads="1"/>
            </p:cNvSpPr>
            <p:nvPr/>
          </p:nvSpPr>
          <p:spPr bwMode="auto">
            <a:xfrm>
              <a:off x="960"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 name="Oval 48"/>
            <p:cNvSpPr>
              <a:spLocks noChangeArrowheads="1"/>
            </p:cNvSpPr>
            <p:nvPr/>
          </p:nvSpPr>
          <p:spPr bwMode="auto">
            <a:xfrm>
              <a:off x="1056"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8" name="Rectangle 49"/>
            <p:cNvSpPr>
              <a:spLocks noChangeArrowheads="1"/>
            </p:cNvSpPr>
            <p:nvPr/>
          </p:nvSpPr>
          <p:spPr bwMode="auto">
            <a:xfrm>
              <a:off x="1440"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9" name="Rectangle 50"/>
            <p:cNvSpPr>
              <a:spLocks noChangeArrowheads="1"/>
            </p:cNvSpPr>
            <p:nvPr/>
          </p:nvSpPr>
          <p:spPr bwMode="auto">
            <a:xfrm>
              <a:off x="1728"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 name="Oval 51"/>
            <p:cNvSpPr>
              <a:spLocks noChangeArrowheads="1"/>
            </p:cNvSpPr>
            <p:nvPr/>
          </p:nvSpPr>
          <p:spPr bwMode="auto">
            <a:xfrm>
              <a:off x="182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1" name="Rectangle 52"/>
            <p:cNvSpPr>
              <a:spLocks noChangeArrowheads="1"/>
            </p:cNvSpPr>
            <p:nvPr/>
          </p:nvSpPr>
          <p:spPr bwMode="auto">
            <a:xfrm>
              <a:off x="2208"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12" name="Rectangle 53"/>
            <p:cNvSpPr>
              <a:spLocks noChangeArrowheads="1"/>
            </p:cNvSpPr>
            <p:nvPr/>
          </p:nvSpPr>
          <p:spPr bwMode="auto">
            <a:xfrm>
              <a:off x="2496"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 name="Oval 54"/>
            <p:cNvSpPr>
              <a:spLocks noChangeArrowheads="1"/>
            </p:cNvSpPr>
            <p:nvPr/>
          </p:nvSpPr>
          <p:spPr bwMode="auto">
            <a:xfrm>
              <a:off x="2592"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 name="Rectangle 55"/>
            <p:cNvSpPr>
              <a:spLocks noChangeArrowheads="1"/>
            </p:cNvSpPr>
            <p:nvPr/>
          </p:nvSpPr>
          <p:spPr bwMode="auto">
            <a:xfrm>
              <a:off x="2976"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15" name="Rectangle 56"/>
            <p:cNvSpPr>
              <a:spLocks noChangeArrowheads="1"/>
            </p:cNvSpPr>
            <p:nvPr/>
          </p:nvSpPr>
          <p:spPr bwMode="auto">
            <a:xfrm>
              <a:off x="3264"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 name="Oval 57"/>
            <p:cNvSpPr>
              <a:spLocks noChangeArrowheads="1"/>
            </p:cNvSpPr>
            <p:nvPr/>
          </p:nvSpPr>
          <p:spPr bwMode="auto">
            <a:xfrm>
              <a:off x="336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7" name="Rectangle 58"/>
            <p:cNvSpPr>
              <a:spLocks noChangeArrowheads="1"/>
            </p:cNvSpPr>
            <p:nvPr/>
          </p:nvSpPr>
          <p:spPr bwMode="auto">
            <a:xfrm>
              <a:off x="3744"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18" name="Rectangle 59"/>
            <p:cNvSpPr>
              <a:spLocks noChangeArrowheads="1"/>
            </p:cNvSpPr>
            <p:nvPr/>
          </p:nvSpPr>
          <p:spPr bwMode="auto">
            <a:xfrm>
              <a:off x="4032"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9" name="Oval 60"/>
            <p:cNvSpPr>
              <a:spLocks noChangeArrowheads="1"/>
            </p:cNvSpPr>
            <p:nvPr/>
          </p:nvSpPr>
          <p:spPr bwMode="auto">
            <a:xfrm>
              <a:off x="4128"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0" name="Rectangle 61"/>
            <p:cNvSpPr>
              <a:spLocks noChangeArrowheads="1"/>
            </p:cNvSpPr>
            <p:nvPr/>
          </p:nvSpPr>
          <p:spPr bwMode="auto">
            <a:xfrm>
              <a:off x="4512"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21" name="Rectangle 62"/>
            <p:cNvSpPr>
              <a:spLocks noChangeArrowheads="1"/>
            </p:cNvSpPr>
            <p:nvPr/>
          </p:nvSpPr>
          <p:spPr bwMode="auto">
            <a:xfrm>
              <a:off x="4800" y="1728"/>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22" name="AutoShape 64"/>
            <p:cNvCxnSpPr>
              <a:cxnSpLocks noChangeShapeType="1"/>
              <a:stCxn id="7" idx="6"/>
              <a:endCxn id="8" idx="1"/>
            </p:cNvCxnSpPr>
            <p:nvPr/>
          </p:nvCxnSpPr>
          <p:spPr bwMode="auto">
            <a:xfrm>
              <a:off x="1161" y="187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AutoShape 65"/>
            <p:cNvCxnSpPr>
              <a:cxnSpLocks noChangeShapeType="1"/>
              <a:stCxn id="10" idx="6"/>
              <a:endCxn id="11" idx="1"/>
            </p:cNvCxnSpPr>
            <p:nvPr/>
          </p:nvCxnSpPr>
          <p:spPr bwMode="auto">
            <a:xfrm>
              <a:off x="1929" y="187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AutoShape 66"/>
            <p:cNvCxnSpPr>
              <a:cxnSpLocks noChangeShapeType="1"/>
              <a:stCxn id="13" idx="6"/>
              <a:endCxn id="14" idx="1"/>
            </p:cNvCxnSpPr>
            <p:nvPr/>
          </p:nvCxnSpPr>
          <p:spPr bwMode="auto">
            <a:xfrm>
              <a:off x="2697" y="187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AutoShape 67"/>
            <p:cNvCxnSpPr>
              <a:cxnSpLocks noChangeShapeType="1"/>
              <a:stCxn id="16" idx="6"/>
              <a:endCxn id="17" idx="1"/>
            </p:cNvCxnSpPr>
            <p:nvPr/>
          </p:nvCxnSpPr>
          <p:spPr bwMode="auto">
            <a:xfrm>
              <a:off x="3465" y="187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AutoShape 68"/>
            <p:cNvCxnSpPr>
              <a:cxnSpLocks noChangeShapeType="1"/>
              <a:stCxn id="19" idx="6"/>
              <a:endCxn id="20" idx="1"/>
            </p:cNvCxnSpPr>
            <p:nvPr/>
          </p:nvCxnSpPr>
          <p:spPr bwMode="auto">
            <a:xfrm>
              <a:off x="4233" y="1872"/>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Line 79"/>
            <p:cNvSpPr>
              <a:spLocks noChangeShapeType="1"/>
            </p:cNvSpPr>
            <p:nvPr/>
          </p:nvSpPr>
          <p:spPr bwMode="auto">
            <a:xfrm>
              <a:off x="4800" y="1728"/>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 name="Line 80"/>
            <p:cNvSpPr>
              <a:spLocks noChangeShapeType="1"/>
            </p:cNvSpPr>
            <p:nvPr/>
          </p:nvSpPr>
          <p:spPr bwMode="auto">
            <a:xfrm flipV="1">
              <a:off x="4800" y="1728"/>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172"/>
          <p:cNvGrpSpPr>
            <a:grpSpLocks/>
          </p:cNvGrpSpPr>
          <p:nvPr/>
        </p:nvGrpSpPr>
        <p:grpSpPr bwMode="auto">
          <a:xfrm>
            <a:off x="1066800" y="4114800"/>
            <a:ext cx="7010400" cy="457200"/>
            <a:chOff x="672" y="2592"/>
            <a:chExt cx="4416" cy="288"/>
          </a:xfrm>
        </p:grpSpPr>
        <p:sp>
          <p:nvSpPr>
            <p:cNvPr id="30" name="Rectangle 106"/>
            <p:cNvSpPr>
              <a:spLocks noChangeArrowheads="1"/>
            </p:cNvSpPr>
            <p:nvPr/>
          </p:nvSpPr>
          <p:spPr bwMode="auto">
            <a:xfrm>
              <a:off x="672"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31" name="Rectangle 107"/>
            <p:cNvSpPr>
              <a:spLocks noChangeArrowheads="1"/>
            </p:cNvSpPr>
            <p:nvPr/>
          </p:nvSpPr>
          <p:spPr bwMode="auto">
            <a:xfrm>
              <a:off x="960"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 name="Oval 108"/>
            <p:cNvSpPr>
              <a:spLocks noChangeArrowheads="1"/>
            </p:cNvSpPr>
            <p:nvPr/>
          </p:nvSpPr>
          <p:spPr bwMode="auto">
            <a:xfrm>
              <a:off x="1056" y="268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3" name="Rectangle 109"/>
            <p:cNvSpPr>
              <a:spLocks noChangeArrowheads="1"/>
            </p:cNvSpPr>
            <p:nvPr/>
          </p:nvSpPr>
          <p:spPr bwMode="auto">
            <a:xfrm>
              <a:off x="1440"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4" name="Rectangle 110"/>
            <p:cNvSpPr>
              <a:spLocks noChangeArrowheads="1"/>
            </p:cNvSpPr>
            <p:nvPr/>
          </p:nvSpPr>
          <p:spPr bwMode="auto">
            <a:xfrm>
              <a:off x="1728"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5" name="Oval 111"/>
            <p:cNvSpPr>
              <a:spLocks noChangeArrowheads="1"/>
            </p:cNvSpPr>
            <p:nvPr/>
          </p:nvSpPr>
          <p:spPr bwMode="auto">
            <a:xfrm>
              <a:off x="1824" y="268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6" name="Rectangle 115"/>
            <p:cNvSpPr>
              <a:spLocks noChangeArrowheads="1"/>
            </p:cNvSpPr>
            <p:nvPr/>
          </p:nvSpPr>
          <p:spPr bwMode="auto">
            <a:xfrm>
              <a:off x="2976"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37" name="Rectangle 116"/>
            <p:cNvSpPr>
              <a:spLocks noChangeArrowheads="1"/>
            </p:cNvSpPr>
            <p:nvPr/>
          </p:nvSpPr>
          <p:spPr bwMode="auto">
            <a:xfrm>
              <a:off x="3264"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8" name="Oval 117"/>
            <p:cNvSpPr>
              <a:spLocks noChangeArrowheads="1"/>
            </p:cNvSpPr>
            <p:nvPr/>
          </p:nvSpPr>
          <p:spPr bwMode="auto">
            <a:xfrm>
              <a:off x="3360" y="268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9" name="Rectangle 121"/>
            <p:cNvSpPr>
              <a:spLocks noChangeArrowheads="1"/>
            </p:cNvSpPr>
            <p:nvPr/>
          </p:nvSpPr>
          <p:spPr bwMode="auto">
            <a:xfrm>
              <a:off x="4512"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40" name="Rectangle 122"/>
            <p:cNvSpPr>
              <a:spLocks noChangeArrowheads="1"/>
            </p:cNvSpPr>
            <p:nvPr/>
          </p:nvSpPr>
          <p:spPr bwMode="auto">
            <a:xfrm>
              <a:off x="4800" y="2592"/>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41" name="AutoShape 123"/>
            <p:cNvCxnSpPr>
              <a:cxnSpLocks noChangeShapeType="1"/>
              <a:stCxn id="32" idx="6"/>
              <a:endCxn id="33" idx="1"/>
            </p:cNvCxnSpPr>
            <p:nvPr/>
          </p:nvCxnSpPr>
          <p:spPr bwMode="auto">
            <a:xfrm>
              <a:off x="1161" y="2736"/>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AutoShape 124"/>
            <p:cNvCxnSpPr>
              <a:cxnSpLocks noChangeShapeType="1"/>
              <a:stCxn id="35" idx="6"/>
              <a:endCxn id="36" idx="1"/>
            </p:cNvCxnSpPr>
            <p:nvPr/>
          </p:nvCxnSpPr>
          <p:spPr bwMode="auto">
            <a:xfrm>
              <a:off x="1929" y="2736"/>
              <a:ext cx="1047"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AutoShape 126"/>
            <p:cNvCxnSpPr>
              <a:cxnSpLocks noChangeShapeType="1"/>
              <a:stCxn id="38" idx="6"/>
              <a:endCxn id="39" idx="1"/>
            </p:cNvCxnSpPr>
            <p:nvPr/>
          </p:nvCxnSpPr>
          <p:spPr bwMode="auto">
            <a:xfrm>
              <a:off x="3465" y="2736"/>
              <a:ext cx="1047"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Line 128"/>
            <p:cNvSpPr>
              <a:spLocks noChangeShapeType="1"/>
            </p:cNvSpPr>
            <p:nvPr/>
          </p:nvSpPr>
          <p:spPr bwMode="auto">
            <a:xfrm>
              <a:off x="4800" y="2592"/>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Line 129"/>
            <p:cNvSpPr>
              <a:spLocks noChangeShapeType="1"/>
            </p:cNvSpPr>
            <p:nvPr/>
          </p:nvSpPr>
          <p:spPr bwMode="auto">
            <a:xfrm flipV="1">
              <a:off x="4800" y="2592"/>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173"/>
          <p:cNvGrpSpPr>
            <a:grpSpLocks/>
          </p:cNvGrpSpPr>
          <p:nvPr/>
        </p:nvGrpSpPr>
        <p:grpSpPr bwMode="auto">
          <a:xfrm>
            <a:off x="1066800" y="4800600"/>
            <a:ext cx="7010400" cy="457200"/>
            <a:chOff x="672" y="3024"/>
            <a:chExt cx="4416" cy="288"/>
          </a:xfrm>
        </p:grpSpPr>
        <p:sp>
          <p:nvSpPr>
            <p:cNvPr id="47" name="Rectangle 130"/>
            <p:cNvSpPr>
              <a:spLocks noChangeArrowheads="1"/>
            </p:cNvSpPr>
            <p:nvPr/>
          </p:nvSpPr>
          <p:spPr bwMode="auto">
            <a:xfrm>
              <a:off x="672"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48" name="Rectangle 131"/>
            <p:cNvSpPr>
              <a:spLocks noChangeArrowheads="1"/>
            </p:cNvSpPr>
            <p:nvPr/>
          </p:nvSpPr>
          <p:spPr bwMode="auto">
            <a:xfrm>
              <a:off x="960"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9" name="Oval 132"/>
            <p:cNvSpPr>
              <a:spLocks noChangeArrowheads="1"/>
            </p:cNvSpPr>
            <p:nvPr/>
          </p:nvSpPr>
          <p:spPr bwMode="auto">
            <a:xfrm>
              <a:off x="1056" y="312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0" name="Rectangle 133"/>
            <p:cNvSpPr>
              <a:spLocks noChangeArrowheads="1"/>
            </p:cNvSpPr>
            <p:nvPr/>
          </p:nvSpPr>
          <p:spPr bwMode="auto">
            <a:xfrm>
              <a:off x="1440"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51" name="Rectangle 134"/>
            <p:cNvSpPr>
              <a:spLocks noChangeArrowheads="1"/>
            </p:cNvSpPr>
            <p:nvPr/>
          </p:nvSpPr>
          <p:spPr bwMode="auto">
            <a:xfrm>
              <a:off x="1728"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2" name="Oval 135"/>
            <p:cNvSpPr>
              <a:spLocks noChangeArrowheads="1"/>
            </p:cNvSpPr>
            <p:nvPr/>
          </p:nvSpPr>
          <p:spPr bwMode="auto">
            <a:xfrm>
              <a:off x="1824" y="312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 name="Rectangle 136"/>
            <p:cNvSpPr>
              <a:spLocks noChangeArrowheads="1"/>
            </p:cNvSpPr>
            <p:nvPr/>
          </p:nvSpPr>
          <p:spPr bwMode="auto">
            <a:xfrm>
              <a:off x="2976"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54" name="Rectangle 137"/>
            <p:cNvSpPr>
              <a:spLocks noChangeArrowheads="1"/>
            </p:cNvSpPr>
            <p:nvPr/>
          </p:nvSpPr>
          <p:spPr bwMode="auto">
            <a:xfrm>
              <a:off x="3264"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5" name="Oval 138"/>
            <p:cNvSpPr>
              <a:spLocks noChangeArrowheads="1"/>
            </p:cNvSpPr>
            <p:nvPr/>
          </p:nvSpPr>
          <p:spPr bwMode="auto">
            <a:xfrm>
              <a:off x="3360" y="312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6" name="Rectangle 139"/>
            <p:cNvSpPr>
              <a:spLocks noChangeArrowheads="1"/>
            </p:cNvSpPr>
            <p:nvPr/>
          </p:nvSpPr>
          <p:spPr bwMode="auto">
            <a:xfrm>
              <a:off x="4512"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57" name="Rectangle 140"/>
            <p:cNvSpPr>
              <a:spLocks noChangeArrowheads="1"/>
            </p:cNvSpPr>
            <p:nvPr/>
          </p:nvSpPr>
          <p:spPr bwMode="auto">
            <a:xfrm>
              <a:off x="4800" y="3024"/>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58" name="AutoShape 141"/>
            <p:cNvCxnSpPr>
              <a:cxnSpLocks noChangeShapeType="1"/>
              <a:stCxn id="49" idx="6"/>
              <a:endCxn id="50" idx="1"/>
            </p:cNvCxnSpPr>
            <p:nvPr/>
          </p:nvCxnSpPr>
          <p:spPr bwMode="auto">
            <a:xfrm>
              <a:off x="1161" y="3168"/>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AutoShape 142"/>
            <p:cNvCxnSpPr>
              <a:cxnSpLocks noChangeShapeType="1"/>
              <a:stCxn id="52" idx="6"/>
              <a:endCxn id="53" idx="1"/>
            </p:cNvCxnSpPr>
            <p:nvPr/>
          </p:nvCxnSpPr>
          <p:spPr bwMode="auto">
            <a:xfrm>
              <a:off x="1929" y="3168"/>
              <a:ext cx="1047"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AutoShape 143"/>
            <p:cNvCxnSpPr>
              <a:cxnSpLocks noChangeShapeType="1"/>
              <a:stCxn id="55" idx="6"/>
              <a:endCxn id="56" idx="1"/>
            </p:cNvCxnSpPr>
            <p:nvPr/>
          </p:nvCxnSpPr>
          <p:spPr bwMode="auto">
            <a:xfrm>
              <a:off x="3465" y="3168"/>
              <a:ext cx="1047"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 name="Line 144"/>
            <p:cNvSpPr>
              <a:spLocks noChangeShapeType="1"/>
            </p:cNvSpPr>
            <p:nvPr/>
          </p:nvSpPr>
          <p:spPr bwMode="auto">
            <a:xfrm>
              <a:off x="4800" y="3024"/>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 name="Line 145"/>
            <p:cNvSpPr>
              <a:spLocks noChangeShapeType="1"/>
            </p:cNvSpPr>
            <p:nvPr/>
          </p:nvSpPr>
          <p:spPr bwMode="auto">
            <a:xfrm flipV="1">
              <a:off x="4800" y="3024"/>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181"/>
          <p:cNvGrpSpPr>
            <a:grpSpLocks/>
          </p:cNvGrpSpPr>
          <p:nvPr/>
        </p:nvGrpSpPr>
        <p:grpSpPr bwMode="auto">
          <a:xfrm>
            <a:off x="1066800" y="3352800"/>
            <a:ext cx="7086600" cy="609600"/>
            <a:chOff x="672" y="2112"/>
            <a:chExt cx="4464" cy="384"/>
          </a:xfrm>
        </p:grpSpPr>
        <p:sp>
          <p:nvSpPr>
            <p:cNvPr id="64" name="Rectangle 175"/>
            <p:cNvSpPr>
              <a:spLocks noChangeArrowheads="1"/>
            </p:cNvSpPr>
            <p:nvPr/>
          </p:nvSpPr>
          <p:spPr bwMode="auto">
            <a:xfrm>
              <a:off x="2160" y="2112"/>
              <a:ext cx="1440" cy="384"/>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a:ea typeface="宋体" charset="-122"/>
              </a:endParaRPr>
            </a:p>
          </p:txBody>
        </p:sp>
        <p:sp>
          <p:nvSpPr>
            <p:cNvPr id="65" name="Rectangle 176"/>
            <p:cNvSpPr>
              <a:spLocks noChangeArrowheads="1"/>
            </p:cNvSpPr>
            <p:nvPr/>
          </p:nvSpPr>
          <p:spPr bwMode="auto">
            <a:xfrm>
              <a:off x="3696" y="2112"/>
              <a:ext cx="1440" cy="384"/>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a:p>
              <a:pPr algn="ctr"/>
              <a:endParaRPr lang="en-US" altLang="zh-CN">
                <a:ea typeface="宋体" charset="-122"/>
              </a:endParaRPr>
            </a:p>
          </p:txBody>
        </p:sp>
        <p:sp>
          <p:nvSpPr>
            <p:cNvPr id="66" name="Rectangle 82"/>
            <p:cNvSpPr>
              <a:spLocks noChangeArrowheads="1"/>
            </p:cNvSpPr>
            <p:nvPr/>
          </p:nvSpPr>
          <p:spPr bwMode="auto">
            <a:xfrm>
              <a:off x="672"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67" name="Rectangle 83"/>
            <p:cNvSpPr>
              <a:spLocks noChangeArrowheads="1"/>
            </p:cNvSpPr>
            <p:nvPr/>
          </p:nvSpPr>
          <p:spPr bwMode="auto">
            <a:xfrm>
              <a:off x="960"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8" name="Oval 84"/>
            <p:cNvSpPr>
              <a:spLocks noChangeArrowheads="1"/>
            </p:cNvSpPr>
            <p:nvPr/>
          </p:nvSpPr>
          <p:spPr bwMode="auto">
            <a:xfrm>
              <a:off x="1056" y="22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 name="Rectangle 85"/>
            <p:cNvSpPr>
              <a:spLocks noChangeArrowheads="1"/>
            </p:cNvSpPr>
            <p:nvPr/>
          </p:nvSpPr>
          <p:spPr bwMode="auto">
            <a:xfrm>
              <a:off x="1440"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70" name="Rectangle 86"/>
            <p:cNvSpPr>
              <a:spLocks noChangeArrowheads="1"/>
            </p:cNvSpPr>
            <p:nvPr/>
          </p:nvSpPr>
          <p:spPr bwMode="auto">
            <a:xfrm>
              <a:off x="1728"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 name="Oval 87"/>
            <p:cNvSpPr>
              <a:spLocks noChangeArrowheads="1"/>
            </p:cNvSpPr>
            <p:nvPr/>
          </p:nvSpPr>
          <p:spPr bwMode="auto">
            <a:xfrm>
              <a:off x="1824" y="22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2" name="Rectangle 88"/>
            <p:cNvSpPr>
              <a:spLocks noChangeArrowheads="1"/>
            </p:cNvSpPr>
            <p:nvPr/>
          </p:nvSpPr>
          <p:spPr bwMode="auto">
            <a:xfrm>
              <a:off x="2208" y="2160"/>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73" name="Rectangle 89"/>
            <p:cNvSpPr>
              <a:spLocks noChangeArrowheads="1"/>
            </p:cNvSpPr>
            <p:nvPr/>
          </p:nvSpPr>
          <p:spPr bwMode="auto">
            <a:xfrm>
              <a:off x="2496" y="2160"/>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4" name="Oval 90"/>
            <p:cNvSpPr>
              <a:spLocks noChangeArrowheads="1"/>
            </p:cNvSpPr>
            <p:nvPr/>
          </p:nvSpPr>
          <p:spPr bwMode="auto">
            <a:xfrm>
              <a:off x="2592" y="22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5" name="Rectangle 91"/>
            <p:cNvSpPr>
              <a:spLocks noChangeArrowheads="1"/>
            </p:cNvSpPr>
            <p:nvPr/>
          </p:nvSpPr>
          <p:spPr bwMode="auto">
            <a:xfrm>
              <a:off x="2976"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76" name="Rectangle 92"/>
            <p:cNvSpPr>
              <a:spLocks noChangeArrowheads="1"/>
            </p:cNvSpPr>
            <p:nvPr/>
          </p:nvSpPr>
          <p:spPr bwMode="auto">
            <a:xfrm>
              <a:off x="3264"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7" name="Oval 93"/>
            <p:cNvSpPr>
              <a:spLocks noChangeArrowheads="1"/>
            </p:cNvSpPr>
            <p:nvPr/>
          </p:nvSpPr>
          <p:spPr bwMode="auto">
            <a:xfrm>
              <a:off x="3360" y="22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8" name="Rectangle 94"/>
            <p:cNvSpPr>
              <a:spLocks noChangeArrowheads="1"/>
            </p:cNvSpPr>
            <p:nvPr/>
          </p:nvSpPr>
          <p:spPr bwMode="auto">
            <a:xfrm>
              <a:off x="3744" y="2160"/>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79" name="Rectangle 95"/>
            <p:cNvSpPr>
              <a:spLocks noChangeArrowheads="1"/>
            </p:cNvSpPr>
            <p:nvPr/>
          </p:nvSpPr>
          <p:spPr bwMode="auto">
            <a:xfrm>
              <a:off x="4032" y="2160"/>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80" name="Oval 96"/>
            <p:cNvSpPr>
              <a:spLocks noChangeArrowheads="1"/>
            </p:cNvSpPr>
            <p:nvPr/>
          </p:nvSpPr>
          <p:spPr bwMode="auto">
            <a:xfrm>
              <a:off x="4128" y="22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81" name="Rectangle 97"/>
            <p:cNvSpPr>
              <a:spLocks noChangeArrowheads="1"/>
            </p:cNvSpPr>
            <p:nvPr/>
          </p:nvSpPr>
          <p:spPr bwMode="auto">
            <a:xfrm>
              <a:off x="4512"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82" name="Rectangle 98"/>
            <p:cNvSpPr>
              <a:spLocks noChangeArrowheads="1"/>
            </p:cNvSpPr>
            <p:nvPr/>
          </p:nvSpPr>
          <p:spPr bwMode="auto">
            <a:xfrm>
              <a:off x="4800" y="2160"/>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83" name="AutoShape 99"/>
            <p:cNvCxnSpPr>
              <a:cxnSpLocks noChangeShapeType="1"/>
              <a:stCxn id="68" idx="6"/>
              <a:endCxn id="69" idx="1"/>
            </p:cNvCxnSpPr>
            <p:nvPr/>
          </p:nvCxnSpPr>
          <p:spPr bwMode="auto">
            <a:xfrm>
              <a:off x="1161" y="230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4" name="AutoShape 100"/>
            <p:cNvCxnSpPr>
              <a:cxnSpLocks noChangeShapeType="1"/>
              <a:stCxn id="71" idx="6"/>
              <a:endCxn id="72" idx="1"/>
            </p:cNvCxnSpPr>
            <p:nvPr/>
          </p:nvCxnSpPr>
          <p:spPr bwMode="auto">
            <a:xfrm>
              <a:off x="1929" y="230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5" name="AutoShape 101"/>
            <p:cNvCxnSpPr>
              <a:cxnSpLocks noChangeShapeType="1"/>
              <a:stCxn id="74" idx="6"/>
              <a:endCxn id="75" idx="1"/>
            </p:cNvCxnSpPr>
            <p:nvPr/>
          </p:nvCxnSpPr>
          <p:spPr bwMode="auto">
            <a:xfrm>
              <a:off x="2697" y="230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6" name="AutoShape 102"/>
            <p:cNvCxnSpPr>
              <a:cxnSpLocks noChangeShapeType="1"/>
              <a:stCxn id="77" idx="6"/>
              <a:endCxn id="78" idx="1"/>
            </p:cNvCxnSpPr>
            <p:nvPr/>
          </p:nvCxnSpPr>
          <p:spPr bwMode="auto">
            <a:xfrm>
              <a:off x="3465" y="230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 name="AutoShape 103"/>
            <p:cNvCxnSpPr>
              <a:cxnSpLocks noChangeShapeType="1"/>
              <a:stCxn id="80" idx="6"/>
              <a:endCxn id="81" idx="1"/>
            </p:cNvCxnSpPr>
            <p:nvPr/>
          </p:nvCxnSpPr>
          <p:spPr bwMode="auto">
            <a:xfrm>
              <a:off x="4233" y="2304"/>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8" name="Line 104"/>
            <p:cNvSpPr>
              <a:spLocks noChangeShapeType="1"/>
            </p:cNvSpPr>
            <p:nvPr/>
          </p:nvSpPr>
          <p:spPr bwMode="auto">
            <a:xfrm>
              <a:off x="4800" y="2160"/>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 name="Line 105"/>
            <p:cNvSpPr>
              <a:spLocks noChangeShapeType="1"/>
            </p:cNvSpPr>
            <p:nvPr/>
          </p:nvSpPr>
          <p:spPr bwMode="auto">
            <a:xfrm flipV="1">
              <a:off x="4800" y="2160"/>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0" name="Group 182"/>
          <p:cNvGrpSpPr>
            <a:grpSpLocks/>
          </p:cNvGrpSpPr>
          <p:nvPr/>
        </p:nvGrpSpPr>
        <p:grpSpPr bwMode="auto">
          <a:xfrm>
            <a:off x="1066800" y="5410200"/>
            <a:ext cx="7010400" cy="609600"/>
            <a:chOff x="672" y="3408"/>
            <a:chExt cx="4416" cy="384"/>
          </a:xfrm>
        </p:grpSpPr>
        <p:sp>
          <p:nvSpPr>
            <p:cNvPr id="91" name="Rectangle 177"/>
            <p:cNvSpPr>
              <a:spLocks noChangeArrowheads="1"/>
            </p:cNvSpPr>
            <p:nvPr/>
          </p:nvSpPr>
          <p:spPr bwMode="auto">
            <a:xfrm>
              <a:off x="2928" y="3408"/>
              <a:ext cx="1440" cy="384"/>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 name="Rectangle 178"/>
            <p:cNvSpPr>
              <a:spLocks noChangeArrowheads="1"/>
            </p:cNvSpPr>
            <p:nvPr/>
          </p:nvSpPr>
          <p:spPr bwMode="auto">
            <a:xfrm>
              <a:off x="1392" y="3408"/>
              <a:ext cx="1440" cy="384"/>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3" name="Rectangle 146"/>
            <p:cNvSpPr>
              <a:spLocks noChangeArrowheads="1"/>
            </p:cNvSpPr>
            <p:nvPr/>
          </p:nvSpPr>
          <p:spPr bwMode="auto">
            <a:xfrm>
              <a:off x="672"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94" name="Rectangle 147"/>
            <p:cNvSpPr>
              <a:spLocks noChangeArrowheads="1"/>
            </p:cNvSpPr>
            <p:nvPr/>
          </p:nvSpPr>
          <p:spPr bwMode="auto">
            <a:xfrm>
              <a:off x="96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5" name="Oval 148"/>
            <p:cNvSpPr>
              <a:spLocks noChangeArrowheads="1"/>
            </p:cNvSpPr>
            <p:nvPr/>
          </p:nvSpPr>
          <p:spPr bwMode="auto">
            <a:xfrm>
              <a:off x="1056"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6" name="Rectangle 149"/>
            <p:cNvSpPr>
              <a:spLocks noChangeArrowheads="1"/>
            </p:cNvSpPr>
            <p:nvPr/>
          </p:nvSpPr>
          <p:spPr bwMode="auto">
            <a:xfrm>
              <a:off x="144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97" name="Rectangle 150"/>
            <p:cNvSpPr>
              <a:spLocks noChangeArrowheads="1"/>
            </p:cNvSpPr>
            <p:nvPr/>
          </p:nvSpPr>
          <p:spPr bwMode="auto">
            <a:xfrm>
              <a:off x="1728"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8" name="Oval 151"/>
            <p:cNvSpPr>
              <a:spLocks noChangeArrowheads="1"/>
            </p:cNvSpPr>
            <p:nvPr/>
          </p:nvSpPr>
          <p:spPr bwMode="auto">
            <a:xfrm>
              <a:off x="1824"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9" name="Rectangle 152"/>
            <p:cNvSpPr>
              <a:spLocks noChangeArrowheads="1"/>
            </p:cNvSpPr>
            <p:nvPr/>
          </p:nvSpPr>
          <p:spPr bwMode="auto">
            <a:xfrm>
              <a:off x="2208" y="3456"/>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100" name="Rectangle 153"/>
            <p:cNvSpPr>
              <a:spLocks noChangeArrowheads="1"/>
            </p:cNvSpPr>
            <p:nvPr/>
          </p:nvSpPr>
          <p:spPr bwMode="auto">
            <a:xfrm>
              <a:off x="2496" y="3456"/>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1" name="Oval 154"/>
            <p:cNvSpPr>
              <a:spLocks noChangeArrowheads="1"/>
            </p:cNvSpPr>
            <p:nvPr/>
          </p:nvSpPr>
          <p:spPr bwMode="auto">
            <a:xfrm>
              <a:off x="2592"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2" name="Rectangle 155"/>
            <p:cNvSpPr>
              <a:spLocks noChangeArrowheads="1"/>
            </p:cNvSpPr>
            <p:nvPr/>
          </p:nvSpPr>
          <p:spPr bwMode="auto">
            <a:xfrm>
              <a:off x="2976"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103" name="Rectangle 156"/>
            <p:cNvSpPr>
              <a:spLocks noChangeArrowheads="1"/>
            </p:cNvSpPr>
            <p:nvPr/>
          </p:nvSpPr>
          <p:spPr bwMode="auto">
            <a:xfrm>
              <a:off x="3264"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4" name="Oval 157"/>
            <p:cNvSpPr>
              <a:spLocks noChangeArrowheads="1"/>
            </p:cNvSpPr>
            <p:nvPr/>
          </p:nvSpPr>
          <p:spPr bwMode="auto">
            <a:xfrm>
              <a:off x="3360"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5" name="Rectangle 158"/>
            <p:cNvSpPr>
              <a:spLocks noChangeArrowheads="1"/>
            </p:cNvSpPr>
            <p:nvPr/>
          </p:nvSpPr>
          <p:spPr bwMode="auto">
            <a:xfrm>
              <a:off x="3744" y="3456"/>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14</a:t>
              </a:r>
            </a:p>
          </p:txBody>
        </p:sp>
        <p:sp>
          <p:nvSpPr>
            <p:cNvPr id="106" name="Rectangle 159"/>
            <p:cNvSpPr>
              <a:spLocks noChangeArrowheads="1"/>
            </p:cNvSpPr>
            <p:nvPr/>
          </p:nvSpPr>
          <p:spPr bwMode="auto">
            <a:xfrm>
              <a:off x="4032" y="3456"/>
              <a:ext cx="288"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7" name="Oval 160"/>
            <p:cNvSpPr>
              <a:spLocks noChangeArrowheads="1"/>
            </p:cNvSpPr>
            <p:nvPr/>
          </p:nvSpPr>
          <p:spPr bwMode="auto">
            <a:xfrm>
              <a:off x="4128" y="355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8" name="Rectangle 161"/>
            <p:cNvSpPr>
              <a:spLocks noChangeArrowheads="1"/>
            </p:cNvSpPr>
            <p:nvPr/>
          </p:nvSpPr>
          <p:spPr bwMode="auto">
            <a:xfrm>
              <a:off x="4512"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15</a:t>
              </a:r>
            </a:p>
          </p:txBody>
        </p:sp>
        <p:sp>
          <p:nvSpPr>
            <p:cNvPr id="109" name="Rectangle 162"/>
            <p:cNvSpPr>
              <a:spLocks noChangeArrowheads="1"/>
            </p:cNvSpPr>
            <p:nvPr/>
          </p:nvSpPr>
          <p:spPr bwMode="auto">
            <a:xfrm>
              <a:off x="4800" y="3456"/>
              <a:ext cx="288"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cxnSp>
          <p:nvCxnSpPr>
            <p:cNvPr id="110" name="AutoShape 163"/>
            <p:cNvCxnSpPr>
              <a:cxnSpLocks noChangeShapeType="1"/>
              <a:stCxn id="95" idx="6"/>
              <a:endCxn id="96" idx="1"/>
            </p:cNvCxnSpPr>
            <p:nvPr/>
          </p:nvCxnSpPr>
          <p:spPr bwMode="auto">
            <a:xfrm>
              <a:off x="1161"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1" name="AutoShape 164"/>
            <p:cNvCxnSpPr>
              <a:cxnSpLocks noChangeShapeType="1"/>
              <a:stCxn id="98" idx="6"/>
              <a:endCxn id="99" idx="1"/>
            </p:cNvCxnSpPr>
            <p:nvPr/>
          </p:nvCxnSpPr>
          <p:spPr bwMode="auto">
            <a:xfrm>
              <a:off x="1929"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 name="AutoShape 165"/>
            <p:cNvCxnSpPr>
              <a:cxnSpLocks noChangeShapeType="1"/>
              <a:stCxn id="101" idx="6"/>
              <a:endCxn id="102" idx="1"/>
            </p:cNvCxnSpPr>
            <p:nvPr/>
          </p:nvCxnSpPr>
          <p:spPr bwMode="auto">
            <a:xfrm>
              <a:off x="2697"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3" name="AutoShape 166"/>
            <p:cNvCxnSpPr>
              <a:cxnSpLocks noChangeShapeType="1"/>
              <a:stCxn id="104" idx="6"/>
              <a:endCxn id="105" idx="1"/>
            </p:cNvCxnSpPr>
            <p:nvPr/>
          </p:nvCxnSpPr>
          <p:spPr bwMode="auto">
            <a:xfrm>
              <a:off x="3465"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4" name="AutoShape 167"/>
            <p:cNvCxnSpPr>
              <a:cxnSpLocks noChangeShapeType="1"/>
              <a:stCxn id="107" idx="6"/>
              <a:endCxn id="108" idx="1"/>
            </p:cNvCxnSpPr>
            <p:nvPr/>
          </p:nvCxnSpPr>
          <p:spPr bwMode="auto">
            <a:xfrm>
              <a:off x="4233" y="3600"/>
              <a:ext cx="279"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5" name="Line 168"/>
            <p:cNvSpPr>
              <a:spLocks noChangeShapeType="1"/>
            </p:cNvSpPr>
            <p:nvPr/>
          </p:nvSpPr>
          <p:spPr bwMode="auto">
            <a:xfrm>
              <a:off x="4800" y="3456"/>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6" name="Line 169"/>
            <p:cNvSpPr>
              <a:spLocks noChangeShapeType="1"/>
            </p:cNvSpPr>
            <p:nvPr/>
          </p:nvSpPr>
          <p:spPr bwMode="auto">
            <a:xfrm flipV="1">
              <a:off x="4800" y="3456"/>
              <a:ext cx="288"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5776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p:tgtEl>
                                          <p:spTgt spid="63"/>
                                        </p:tgtEl>
                                        <p:attrNameLst>
                                          <p:attrName>ppt_y</p:attrName>
                                        </p:attrNameLst>
                                      </p:cBhvr>
                                      <p:tavLst>
                                        <p:tav tm="0">
                                          <p:val>
                                            <p:strVal val="#ppt_y-#ppt_h*1.125000"/>
                                          </p:val>
                                        </p:tav>
                                        <p:tav tm="100000">
                                          <p:val>
                                            <p:strVal val="#ppt_y"/>
                                          </p:val>
                                        </p:tav>
                                      </p:tavLst>
                                    </p:anim>
                                    <p:animEffect transition="in" filter="wipe(down)">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ppt_y</p:attrName>
                                        </p:attrNameLst>
                                      </p:cBhvr>
                                      <p:tavLst>
                                        <p:tav tm="0">
                                          <p:val>
                                            <p:strVal val="#ppt_y-#ppt_h*1.125000"/>
                                          </p:val>
                                        </p:tav>
                                        <p:tav tm="100000">
                                          <p:val>
                                            <p:strVal val="#ppt_y"/>
                                          </p:val>
                                        </p:tav>
                                      </p:tavLst>
                                    </p:anim>
                                    <p:animEffect transition="in" filter="wipe(down)">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p:tgtEl>
                                          <p:spTgt spid="46"/>
                                        </p:tgtEl>
                                        <p:attrNameLst>
                                          <p:attrName>ppt_y</p:attrName>
                                        </p:attrNameLst>
                                      </p:cBhvr>
                                      <p:tavLst>
                                        <p:tav tm="0">
                                          <p:val>
                                            <p:strVal val="#ppt_y-#ppt_h*1.125000"/>
                                          </p:val>
                                        </p:tav>
                                        <p:tav tm="100000">
                                          <p:val>
                                            <p:strVal val="#ppt_y"/>
                                          </p:val>
                                        </p:tav>
                                      </p:tavLst>
                                    </p:anim>
                                    <p:animEffect transition="in" filter="wipe(down)">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additive="base">
                                        <p:cTn id="29" dur="500"/>
                                        <p:tgtEl>
                                          <p:spTgt spid="90"/>
                                        </p:tgtEl>
                                        <p:attrNameLst>
                                          <p:attrName>ppt_y</p:attrName>
                                        </p:attrNameLst>
                                      </p:cBhvr>
                                      <p:tavLst>
                                        <p:tav tm="0">
                                          <p:val>
                                            <p:strVal val="#ppt_y-#ppt_h*1.125000"/>
                                          </p:val>
                                        </p:tav>
                                        <p:tav tm="100000">
                                          <p:val>
                                            <p:strVal val="#ppt_y"/>
                                          </p:val>
                                        </p:tav>
                                      </p:tavLst>
                                    </p:anim>
                                    <p:animEffect transition="in" filter="wipe(down)">
                                      <p:cBhvr>
                                        <p:cTn id="3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kumimoji="1" lang="en-US" altLang="zh-CN" dirty="0"/>
              <a:t>I/O</a:t>
            </a:r>
            <a:r>
              <a:rPr kumimoji="1" lang="zh-CN" altLang="en-US" dirty="0"/>
              <a:t>算法</a:t>
            </a:r>
            <a:r>
              <a:rPr kumimoji="1" lang="en-US" altLang="zh-CN" dirty="0"/>
              <a:t>—List Ranking</a:t>
            </a:r>
            <a:endParaRPr lang="en-US" altLang="zh-CN" dirty="0" smtClean="0">
              <a:ea typeface="宋体" charset="-122"/>
            </a:endParaRPr>
          </a:p>
        </p:txBody>
      </p:sp>
      <p:sp>
        <p:nvSpPr>
          <p:cNvPr id="171" name="Rectangle 3"/>
          <p:cNvSpPr txBox="1">
            <a:spLocks noChangeArrowheads="1"/>
          </p:cNvSpPr>
          <p:nvPr/>
        </p:nvSpPr>
        <p:spPr>
          <a:xfrm>
            <a:off x="381000" y="2546349"/>
            <a:ext cx="8229600" cy="408305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19100" indent="-419100">
              <a:buClr>
                <a:schemeClr val="tx1"/>
              </a:buClr>
            </a:pPr>
            <a:r>
              <a:rPr lang="en-US" dirty="0" smtClean="0">
                <a:solidFill>
                  <a:schemeClr val="accent2"/>
                </a:solidFill>
              </a:rPr>
              <a:t>Algorithm:</a:t>
            </a:r>
          </a:p>
          <a:p>
            <a:pPr marL="760413" lvl="1" indent="-419100">
              <a:buClr>
                <a:schemeClr val="tx1"/>
              </a:buClr>
              <a:buFontTx/>
              <a:buAutoNum type="arabicPeriod"/>
            </a:pPr>
            <a:r>
              <a:rPr lang="en-US" dirty="0" smtClean="0"/>
              <a:t>Find and mark independent set of vertices</a:t>
            </a:r>
          </a:p>
          <a:p>
            <a:pPr marL="760413" lvl="1" indent="-419100">
              <a:buClr>
                <a:schemeClr val="tx1"/>
              </a:buClr>
              <a:buFontTx/>
              <a:buAutoNum type="arabicPeriod"/>
            </a:pPr>
            <a:r>
              <a:rPr lang="en-US" dirty="0" smtClean="0"/>
              <a:t>“Bridge-out” independent set: Add new edges</a:t>
            </a:r>
          </a:p>
          <a:p>
            <a:pPr marL="760413" lvl="1" indent="-419100">
              <a:buClr>
                <a:schemeClr val="tx1"/>
              </a:buClr>
              <a:buFontTx/>
              <a:buAutoNum type="arabicPeriod"/>
            </a:pPr>
            <a:r>
              <a:rPr lang="en-US" dirty="0" smtClean="0"/>
              <a:t>Recursively rank resulting list</a:t>
            </a:r>
          </a:p>
          <a:p>
            <a:pPr marL="760413" lvl="1" indent="-419100">
              <a:buClr>
                <a:schemeClr val="tx1"/>
              </a:buClr>
              <a:buFontTx/>
              <a:buAutoNum type="arabicPeriod"/>
            </a:pPr>
            <a:r>
              <a:rPr lang="en-US" dirty="0" smtClean="0"/>
              <a:t>“Bridge-in” independent set: Compute rank of independent set</a:t>
            </a:r>
          </a:p>
          <a:p>
            <a:pPr marL="760413" lvl="1" indent="-419100"/>
            <a:endParaRPr lang="en-US" dirty="0" smtClean="0"/>
          </a:p>
          <a:p>
            <a:pPr marL="419100" indent="-419100"/>
            <a:r>
              <a:rPr lang="en-US" dirty="0" smtClean="0"/>
              <a:t>Step 1, 2 and 4 in                            I/</a:t>
            </a:r>
            <a:r>
              <a:rPr lang="en-US" dirty="0" err="1" smtClean="0"/>
              <a:t>Os</a:t>
            </a:r>
            <a:endParaRPr lang="en-US" dirty="0" smtClean="0"/>
          </a:p>
          <a:p>
            <a:pPr marL="419100" indent="-419100"/>
            <a:r>
              <a:rPr lang="en-US" dirty="0" smtClean="0"/>
              <a:t>Independent set of size </a:t>
            </a:r>
            <a:r>
              <a:rPr lang="el-GR" i="1" dirty="0" smtClean="0">
                <a:cs typeface="Times New Roman" pitchFamily="18" charset="0"/>
              </a:rPr>
              <a:t>α</a:t>
            </a:r>
            <a:r>
              <a:rPr lang="en-US" i="1" dirty="0" smtClean="0">
                <a:cs typeface="Times New Roman" pitchFamily="18" charset="0"/>
              </a:rPr>
              <a:t>N</a:t>
            </a:r>
            <a:r>
              <a:rPr lang="en-US" dirty="0" smtClean="0">
                <a:cs typeface="Times New Roman" pitchFamily="18" charset="0"/>
              </a:rPr>
              <a:t> for 0 &lt; </a:t>
            </a:r>
            <a:r>
              <a:rPr lang="el-GR" dirty="0" smtClean="0">
                <a:cs typeface="Times New Roman" pitchFamily="18" charset="0"/>
              </a:rPr>
              <a:t>α</a:t>
            </a:r>
            <a:r>
              <a:rPr lang="en-US" dirty="0" smtClean="0">
                <a:cs typeface="Times New Roman" pitchFamily="18" charset="0"/>
              </a:rPr>
              <a:t> </a:t>
            </a:r>
            <a:r>
              <a:rPr lang="el-GR" dirty="0" smtClean="0">
                <a:cs typeface="Times New Roman" pitchFamily="18" charset="0"/>
              </a:rPr>
              <a:t>≤</a:t>
            </a:r>
            <a:r>
              <a:rPr lang="en-US" dirty="0" smtClean="0">
                <a:cs typeface="Times New Roman" pitchFamily="18" charset="0"/>
              </a:rPr>
              <a:t> 1</a:t>
            </a:r>
          </a:p>
          <a:p>
            <a:pPr marL="419100" indent="-419100">
              <a:buFontTx/>
              <a:buNone/>
            </a:pPr>
            <a:r>
              <a:rPr lang="en-US" dirty="0" smtClean="0">
                <a:sym typeface="Symbol" pitchFamily="18" charset="2"/>
              </a:rPr>
              <a:t>	</a:t>
            </a:r>
            <a:r>
              <a:rPr lang="en-US" i="1" dirty="0" smtClean="0">
                <a:cs typeface="Times New Roman" pitchFamily="18" charset="0"/>
              </a:rPr>
              <a:t>                                                                                              </a:t>
            </a:r>
            <a:r>
              <a:rPr lang="en-US" dirty="0" smtClean="0">
                <a:cs typeface="Times New Roman" pitchFamily="18" charset="0"/>
              </a:rPr>
              <a:t>I/</a:t>
            </a:r>
            <a:r>
              <a:rPr lang="en-US" dirty="0" err="1" smtClean="0">
                <a:cs typeface="Times New Roman" pitchFamily="18" charset="0"/>
              </a:rPr>
              <a:t>Os</a:t>
            </a:r>
            <a:endParaRPr lang="en-US" dirty="0">
              <a:cs typeface="Times New Roman" pitchFamily="18" charset="0"/>
            </a:endParaRPr>
          </a:p>
        </p:txBody>
      </p:sp>
      <p:sp>
        <p:nvSpPr>
          <p:cNvPr id="172" name="Rectangle 4"/>
          <p:cNvSpPr>
            <a:spLocks noChangeArrowheads="1"/>
          </p:cNvSpPr>
          <p:nvPr/>
        </p:nvSpPr>
        <p:spPr bwMode="auto">
          <a:xfrm>
            <a:off x="1557338" y="1890713"/>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3" name="Rectangle 5"/>
          <p:cNvSpPr>
            <a:spLocks noChangeArrowheads="1"/>
          </p:cNvSpPr>
          <p:nvPr/>
        </p:nvSpPr>
        <p:spPr bwMode="auto">
          <a:xfrm>
            <a:off x="2817813" y="1890713"/>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 name="Rectangle 6"/>
          <p:cNvSpPr>
            <a:spLocks noChangeArrowheads="1"/>
          </p:cNvSpPr>
          <p:nvPr/>
        </p:nvSpPr>
        <p:spPr bwMode="auto">
          <a:xfrm>
            <a:off x="3448050" y="1890713"/>
            <a:ext cx="360363"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5" name="Rectangle 7"/>
          <p:cNvSpPr>
            <a:spLocks noChangeArrowheads="1"/>
          </p:cNvSpPr>
          <p:nvPr/>
        </p:nvSpPr>
        <p:spPr bwMode="auto">
          <a:xfrm>
            <a:off x="4706938" y="1890713"/>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6" name="Rectangle 8"/>
          <p:cNvSpPr>
            <a:spLocks noChangeArrowheads="1"/>
          </p:cNvSpPr>
          <p:nvPr/>
        </p:nvSpPr>
        <p:spPr bwMode="auto">
          <a:xfrm>
            <a:off x="2187575" y="1898650"/>
            <a:ext cx="360363"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7" name="Rectangle 9"/>
          <p:cNvSpPr>
            <a:spLocks noChangeArrowheads="1"/>
          </p:cNvSpPr>
          <p:nvPr/>
        </p:nvSpPr>
        <p:spPr bwMode="auto">
          <a:xfrm>
            <a:off x="4076700" y="1898650"/>
            <a:ext cx="360363"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8" name="Rectangle 10"/>
          <p:cNvSpPr>
            <a:spLocks noChangeArrowheads="1"/>
          </p:cNvSpPr>
          <p:nvPr/>
        </p:nvSpPr>
        <p:spPr bwMode="auto">
          <a:xfrm>
            <a:off x="5337175" y="1898650"/>
            <a:ext cx="360363"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Rectangle 11"/>
          <p:cNvSpPr>
            <a:spLocks noChangeArrowheads="1"/>
          </p:cNvSpPr>
          <p:nvPr/>
        </p:nvSpPr>
        <p:spPr bwMode="auto">
          <a:xfrm>
            <a:off x="5967413" y="1890713"/>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Rectangle 12"/>
          <p:cNvSpPr>
            <a:spLocks noChangeArrowheads="1"/>
          </p:cNvSpPr>
          <p:nvPr/>
        </p:nvSpPr>
        <p:spPr bwMode="auto">
          <a:xfrm>
            <a:off x="6642100" y="1890713"/>
            <a:ext cx="360363"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Rectangle 13"/>
          <p:cNvSpPr>
            <a:spLocks noChangeArrowheads="1"/>
          </p:cNvSpPr>
          <p:nvPr/>
        </p:nvSpPr>
        <p:spPr bwMode="auto">
          <a:xfrm>
            <a:off x="7272338" y="1890713"/>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14"/>
          <p:cNvSpPr>
            <a:spLocks/>
          </p:cNvSpPr>
          <p:nvPr/>
        </p:nvSpPr>
        <p:spPr bwMode="auto">
          <a:xfrm>
            <a:off x="2997200" y="1720850"/>
            <a:ext cx="630238" cy="13493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3" name="Freeform 15"/>
          <p:cNvSpPr>
            <a:spLocks/>
          </p:cNvSpPr>
          <p:nvPr/>
        </p:nvSpPr>
        <p:spPr bwMode="auto">
          <a:xfrm>
            <a:off x="6821488" y="1720850"/>
            <a:ext cx="630237" cy="13493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 name="Freeform 16"/>
          <p:cNvSpPr>
            <a:spLocks/>
          </p:cNvSpPr>
          <p:nvPr/>
        </p:nvSpPr>
        <p:spPr bwMode="auto">
          <a:xfrm>
            <a:off x="1106488" y="1720850"/>
            <a:ext cx="630237" cy="13493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5" name="Text Box 17"/>
          <p:cNvSpPr txBox="1">
            <a:spLocks noChangeArrowheads="1"/>
          </p:cNvSpPr>
          <p:nvPr/>
        </p:nvSpPr>
        <p:spPr bwMode="auto">
          <a:xfrm>
            <a:off x="3194050" y="1404938"/>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86" name="Text Box 18"/>
          <p:cNvSpPr txBox="1">
            <a:spLocks noChangeArrowheads="1"/>
          </p:cNvSpPr>
          <p:nvPr/>
        </p:nvSpPr>
        <p:spPr bwMode="auto">
          <a:xfrm>
            <a:off x="1331913" y="1404938"/>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87" name="Text Box 19"/>
          <p:cNvSpPr txBox="1">
            <a:spLocks noChangeArrowheads="1"/>
          </p:cNvSpPr>
          <p:nvPr/>
        </p:nvSpPr>
        <p:spPr bwMode="auto">
          <a:xfrm>
            <a:off x="7002463" y="1404938"/>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grpSp>
        <p:nvGrpSpPr>
          <p:cNvPr id="188" name="Group 20"/>
          <p:cNvGrpSpPr>
            <a:grpSpLocks/>
          </p:cNvGrpSpPr>
          <p:nvPr/>
        </p:nvGrpSpPr>
        <p:grpSpPr bwMode="auto">
          <a:xfrm>
            <a:off x="1736725" y="1403350"/>
            <a:ext cx="1260475" cy="452438"/>
            <a:chOff x="1094" y="827"/>
            <a:chExt cx="794" cy="285"/>
          </a:xfrm>
        </p:grpSpPr>
        <p:sp>
          <p:nvSpPr>
            <p:cNvPr id="189" name="Freeform 21"/>
            <p:cNvSpPr>
              <a:spLocks/>
            </p:cNvSpPr>
            <p:nvPr/>
          </p:nvSpPr>
          <p:spPr bwMode="auto">
            <a:xfrm>
              <a:off x="1094" y="1027"/>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0" name="Text Box 22"/>
            <p:cNvSpPr txBox="1">
              <a:spLocks noChangeArrowheads="1"/>
            </p:cNvSpPr>
            <p:nvPr/>
          </p:nvSpPr>
          <p:spPr bwMode="auto">
            <a:xfrm>
              <a:off x="1604" y="828"/>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91" name="Freeform 23"/>
            <p:cNvSpPr>
              <a:spLocks/>
            </p:cNvSpPr>
            <p:nvPr/>
          </p:nvSpPr>
          <p:spPr bwMode="auto">
            <a:xfrm>
              <a:off x="1491" y="1026"/>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2" name="Text Box 24"/>
            <p:cNvSpPr txBox="1">
              <a:spLocks noChangeArrowheads="1"/>
            </p:cNvSpPr>
            <p:nvPr/>
          </p:nvSpPr>
          <p:spPr bwMode="auto">
            <a:xfrm>
              <a:off x="1218" y="827"/>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grpSp>
      <p:sp>
        <p:nvSpPr>
          <p:cNvPr id="193" name="Freeform 25"/>
          <p:cNvSpPr>
            <a:spLocks/>
          </p:cNvSpPr>
          <p:nvPr/>
        </p:nvSpPr>
        <p:spPr bwMode="auto">
          <a:xfrm>
            <a:off x="6191250" y="1720850"/>
            <a:ext cx="630238" cy="13493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94" name="Group 26"/>
          <p:cNvGrpSpPr>
            <a:grpSpLocks/>
          </p:cNvGrpSpPr>
          <p:nvPr/>
        </p:nvGrpSpPr>
        <p:grpSpPr bwMode="auto">
          <a:xfrm>
            <a:off x="4886325" y="1404938"/>
            <a:ext cx="1260475" cy="450850"/>
            <a:chOff x="3078" y="828"/>
            <a:chExt cx="794" cy="284"/>
          </a:xfrm>
        </p:grpSpPr>
        <p:sp>
          <p:nvSpPr>
            <p:cNvPr id="195" name="Freeform 27"/>
            <p:cNvSpPr>
              <a:spLocks/>
            </p:cNvSpPr>
            <p:nvPr/>
          </p:nvSpPr>
          <p:spPr bwMode="auto">
            <a:xfrm>
              <a:off x="3078" y="1027"/>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 name="Text Box 28"/>
            <p:cNvSpPr txBox="1">
              <a:spLocks noChangeArrowheads="1"/>
            </p:cNvSpPr>
            <p:nvPr/>
          </p:nvSpPr>
          <p:spPr bwMode="auto">
            <a:xfrm>
              <a:off x="3192" y="828"/>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97" name="Freeform 29"/>
            <p:cNvSpPr>
              <a:spLocks/>
            </p:cNvSpPr>
            <p:nvPr/>
          </p:nvSpPr>
          <p:spPr bwMode="auto">
            <a:xfrm>
              <a:off x="3475" y="1027"/>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8" name="Text Box 30"/>
            <p:cNvSpPr txBox="1">
              <a:spLocks noChangeArrowheads="1"/>
            </p:cNvSpPr>
            <p:nvPr/>
          </p:nvSpPr>
          <p:spPr bwMode="auto">
            <a:xfrm>
              <a:off x="3589" y="828"/>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grpSp>
      <p:sp>
        <p:nvSpPr>
          <p:cNvPr id="199" name="Text Box 31"/>
          <p:cNvSpPr txBox="1">
            <a:spLocks noChangeArrowheads="1"/>
          </p:cNvSpPr>
          <p:nvPr/>
        </p:nvSpPr>
        <p:spPr bwMode="auto">
          <a:xfrm>
            <a:off x="6388100" y="1404938"/>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grpSp>
        <p:nvGrpSpPr>
          <p:cNvPr id="200" name="Group 32"/>
          <p:cNvGrpSpPr>
            <a:grpSpLocks/>
          </p:cNvGrpSpPr>
          <p:nvPr/>
        </p:nvGrpSpPr>
        <p:grpSpPr bwMode="auto">
          <a:xfrm>
            <a:off x="3627438" y="1403350"/>
            <a:ext cx="1260475" cy="450850"/>
            <a:chOff x="2285" y="827"/>
            <a:chExt cx="794" cy="284"/>
          </a:xfrm>
        </p:grpSpPr>
        <p:sp>
          <p:nvSpPr>
            <p:cNvPr id="201" name="Freeform 33"/>
            <p:cNvSpPr>
              <a:spLocks/>
            </p:cNvSpPr>
            <p:nvPr/>
          </p:nvSpPr>
          <p:spPr bwMode="auto">
            <a:xfrm>
              <a:off x="2285" y="1026"/>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2" name="Freeform 34"/>
            <p:cNvSpPr>
              <a:spLocks/>
            </p:cNvSpPr>
            <p:nvPr/>
          </p:nvSpPr>
          <p:spPr bwMode="auto">
            <a:xfrm>
              <a:off x="2682" y="1026"/>
              <a:ext cx="397" cy="8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3" name="Text Box 35"/>
            <p:cNvSpPr txBox="1">
              <a:spLocks noChangeArrowheads="1"/>
            </p:cNvSpPr>
            <p:nvPr/>
          </p:nvSpPr>
          <p:spPr bwMode="auto">
            <a:xfrm>
              <a:off x="2398" y="827"/>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204" name="Text Box 36"/>
            <p:cNvSpPr txBox="1">
              <a:spLocks noChangeArrowheads="1"/>
            </p:cNvSpPr>
            <p:nvPr/>
          </p:nvSpPr>
          <p:spPr bwMode="auto">
            <a:xfrm>
              <a:off x="2795" y="827"/>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grpSp>
      <p:grpSp>
        <p:nvGrpSpPr>
          <p:cNvPr id="205" name="Group 37"/>
          <p:cNvGrpSpPr>
            <a:grpSpLocks/>
          </p:cNvGrpSpPr>
          <p:nvPr/>
        </p:nvGrpSpPr>
        <p:grpSpPr bwMode="auto">
          <a:xfrm>
            <a:off x="1736725" y="1539875"/>
            <a:ext cx="4410075" cy="314325"/>
            <a:chOff x="1094" y="913"/>
            <a:chExt cx="2778" cy="198"/>
          </a:xfrm>
        </p:grpSpPr>
        <p:sp>
          <p:nvSpPr>
            <p:cNvPr id="206" name="Freeform 38"/>
            <p:cNvSpPr>
              <a:spLocks/>
            </p:cNvSpPr>
            <p:nvPr/>
          </p:nvSpPr>
          <p:spPr bwMode="auto">
            <a:xfrm>
              <a:off x="2285" y="913"/>
              <a:ext cx="794" cy="19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7" name="Freeform 39"/>
            <p:cNvSpPr>
              <a:spLocks/>
            </p:cNvSpPr>
            <p:nvPr/>
          </p:nvSpPr>
          <p:spPr bwMode="auto">
            <a:xfrm>
              <a:off x="1094" y="913"/>
              <a:ext cx="794" cy="19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8" name="Freeform 40"/>
            <p:cNvSpPr>
              <a:spLocks/>
            </p:cNvSpPr>
            <p:nvPr/>
          </p:nvSpPr>
          <p:spPr bwMode="auto">
            <a:xfrm>
              <a:off x="3078" y="913"/>
              <a:ext cx="794" cy="19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09" name="Group 41"/>
          <p:cNvGrpSpPr>
            <a:grpSpLocks/>
          </p:cNvGrpSpPr>
          <p:nvPr/>
        </p:nvGrpSpPr>
        <p:grpSpPr bwMode="auto">
          <a:xfrm>
            <a:off x="2293938" y="1223963"/>
            <a:ext cx="3448050" cy="366712"/>
            <a:chOff x="1445" y="714"/>
            <a:chExt cx="2172" cy="231"/>
          </a:xfrm>
        </p:grpSpPr>
        <p:sp>
          <p:nvSpPr>
            <p:cNvPr id="210" name="Text Box 42"/>
            <p:cNvSpPr txBox="1">
              <a:spLocks noChangeArrowheads="1"/>
            </p:cNvSpPr>
            <p:nvPr/>
          </p:nvSpPr>
          <p:spPr bwMode="auto">
            <a:xfrm>
              <a:off x="1445" y="714"/>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2</a:t>
              </a:r>
            </a:p>
          </p:txBody>
        </p:sp>
        <p:sp>
          <p:nvSpPr>
            <p:cNvPr id="211" name="Text Box 43"/>
            <p:cNvSpPr txBox="1">
              <a:spLocks noChangeArrowheads="1"/>
            </p:cNvSpPr>
            <p:nvPr/>
          </p:nvSpPr>
          <p:spPr bwMode="auto">
            <a:xfrm>
              <a:off x="2653" y="714"/>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2</a:t>
              </a:r>
            </a:p>
          </p:txBody>
        </p:sp>
        <p:sp>
          <p:nvSpPr>
            <p:cNvPr id="212" name="Text Box 44"/>
            <p:cNvSpPr txBox="1">
              <a:spLocks noChangeArrowheads="1"/>
            </p:cNvSpPr>
            <p:nvPr/>
          </p:nvSpPr>
          <p:spPr bwMode="auto">
            <a:xfrm>
              <a:off x="3429" y="714"/>
              <a:ext cx="188"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2</a:t>
              </a:r>
            </a:p>
          </p:txBody>
        </p:sp>
      </p:grpSp>
      <p:grpSp>
        <p:nvGrpSpPr>
          <p:cNvPr id="213" name="Group 45"/>
          <p:cNvGrpSpPr>
            <a:grpSpLocks/>
          </p:cNvGrpSpPr>
          <p:nvPr/>
        </p:nvGrpSpPr>
        <p:grpSpPr bwMode="auto">
          <a:xfrm>
            <a:off x="1557338" y="1854200"/>
            <a:ext cx="6108700" cy="450850"/>
            <a:chOff x="981" y="1111"/>
            <a:chExt cx="3848" cy="284"/>
          </a:xfrm>
        </p:grpSpPr>
        <p:sp>
          <p:nvSpPr>
            <p:cNvPr id="214" name="Text Box 46"/>
            <p:cNvSpPr txBox="1">
              <a:spLocks noChangeArrowheads="1"/>
            </p:cNvSpPr>
            <p:nvPr/>
          </p:nvSpPr>
          <p:spPr bwMode="auto">
            <a:xfrm>
              <a:off x="981" y="1111"/>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1</a:t>
              </a:r>
            </a:p>
          </p:txBody>
        </p:sp>
        <p:sp>
          <p:nvSpPr>
            <p:cNvPr id="215" name="Text Box 47"/>
            <p:cNvSpPr txBox="1">
              <a:spLocks noChangeArrowheads="1"/>
            </p:cNvSpPr>
            <p:nvPr/>
          </p:nvSpPr>
          <p:spPr bwMode="auto">
            <a:xfrm>
              <a:off x="1774"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3</a:t>
              </a:r>
            </a:p>
          </p:txBody>
        </p:sp>
        <p:sp>
          <p:nvSpPr>
            <p:cNvPr id="216" name="Text Box 48"/>
            <p:cNvSpPr txBox="1">
              <a:spLocks noChangeArrowheads="1"/>
            </p:cNvSpPr>
            <p:nvPr/>
          </p:nvSpPr>
          <p:spPr bwMode="auto">
            <a:xfrm>
              <a:off x="2171"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4</a:t>
              </a:r>
            </a:p>
          </p:txBody>
        </p:sp>
        <p:sp>
          <p:nvSpPr>
            <p:cNvPr id="217" name="Text Box 49"/>
            <p:cNvSpPr txBox="1">
              <a:spLocks noChangeArrowheads="1"/>
            </p:cNvSpPr>
            <p:nvPr/>
          </p:nvSpPr>
          <p:spPr bwMode="auto">
            <a:xfrm>
              <a:off x="2965"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6</a:t>
              </a:r>
            </a:p>
          </p:txBody>
        </p:sp>
        <p:sp>
          <p:nvSpPr>
            <p:cNvPr id="218" name="Text Box 50"/>
            <p:cNvSpPr txBox="1">
              <a:spLocks noChangeArrowheads="1"/>
            </p:cNvSpPr>
            <p:nvPr/>
          </p:nvSpPr>
          <p:spPr bwMode="auto">
            <a:xfrm>
              <a:off x="3759"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8</a:t>
              </a:r>
            </a:p>
          </p:txBody>
        </p:sp>
        <p:sp>
          <p:nvSpPr>
            <p:cNvPr id="219" name="Text Box 51"/>
            <p:cNvSpPr txBox="1">
              <a:spLocks noChangeArrowheads="1"/>
            </p:cNvSpPr>
            <p:nvPr/>
          </p:nvSpPr>
          <p:spPr bwMode="auto">
            <a:xfrm>
              <a:off x="4184"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9</a:t>
              </a:r>
            </a:p>
          </p:txBody>
        </p:sp>
        <p:sp>
          <p:nvSpPr>
            <p:cNvPr id="220" name="Text Box 52"/>
            <p:cNvSpPr txBox="1">
              <a:spLocks noChangeArrowheads="1"/>
            </p:cNvSpPr>
            <p:nvPr/>
          </p:nvSpPr>
          <p:spPr bwMode="auto">
            <a:xfrm>
              <a:off x="4537" y="1126"/>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10</a:t>
              </a:r>
            </a:p>
          </p:txBody>
        </p:sp>
      </p:grpSp>
      <p:grpSp>
        <p:nvGrpSpPr>
          <p:cNvPr id="221" name="Group 53"/>
          <p:cNvGrpSpPr>
            <a:grpSpLocks/>
          </p:cNvGrpSpPr>
          <p:nvPr/>
        </p:nvGrpSpPr>
        <p:grpSpPr bwMode="auto">
          <a:xfrm>
            <a:off x="2222500" y="1854200"/>
            <a:ext cx="3475038" cy="450850"/>
            <a:chOff x="1400" y="1111"/>
            <a:chExt cx="2189" cy="284"/>
          </a:xfrm>
        </p:grpSpPr>
        <p:sp>
          <p:nvSpPr>
            <p:cNvPr id="222" name="Text Box 54"/>
            <p:cNvSpPr txBox="1">
              <a:spLocks noChangeArrowheads="1"/>
            </p:cNvSpPr>
            <p:nvPr/>
          </p:nvSpPr>
          <p:spPr bwMode="auto">
            <a:xfrm>
              <a:off x="1400" y="1111"/>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2</a:t>
              </a:r>
            </a:p>
          </p:txBody>
        </p:sp>
        <p:sp>
          <p:nvSpPr>
            <p:cNvPr id="223" name="Text Box 55"/>
            <p:cNvSpPr txBox="1">
              <a:spLocks noChangeArrowheads="1"/>
            </p:cNvSpPr>
            <p:nvPr/>
          </p:nvSpPr>
          <p:spPr bwMode="auto">
            <a:xfrm>
              <a:off x="2591"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5</a:t>
              </a:r>
            </a:p>
          </p:txBody>
        </p:sp>
        <p:sp>
          <p:nvSpPr>
            <p:cNvPr id="224" name="Text Box 56"/>
            <p:cNvSpPr txBox="1">
              <a:spLocks noChangeArrowheads="1"/>
            </p:cNvSpPr>
            <p:nvPr/>
          </p:nvSpPr>
          <p:spPr bwMode="auto">
            <a:xfrm>
              <a:off x="3385" y="112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solidFill>
                    <a:srgbClr val="FF0000"/>
                  </a:solidFill>
                </a:rPr>
                <a:t>7</a:t>
              </a:r>
            </a:p>
          </p:txBody>
        </p:sp>
      </p:grpSp>
      <p:graphicFrame>
        <p:nvGraphicFramePr>
          <p:cNvPr id="225" name="Object 57"/>
          <p:cNvGraphicFramePr>
            <a:graphicFrameLocks noChangeAspect="1"/>
          </p:cNvGraphicFramePr>
          <p:nvPr>
            <p:extLst>
              <p:ext uri="{D42A27DB-BD31-4B8C-83A1-F6EECF244321}">
                <p14:modId xmlns:p14="http://schemas.microsoft.com/office/powerpoint/2010/main" val="2051535061"/>
              </p:ext>
            </p:extLst>
          </p:nvPr>
        </p:nvGraphicFramePr>
        <p:xfrm>
          <a:off x="3200400" y="4568825"/>
          <a:ext cx="1870075" cy="536575"/>
        </p:xfrm>
        <a:graphic>
          <a:graphicData uri="http://schemas.openxmlformats.org/presentationml/2006/ole">
            <mc:AlternateContent xmlns:mc="http://schemas.openxmlformats.org/markup-compatibility/2006">
              <mc:Choice xmlns:v="urn:schemas-microsoft-com:vml" Requires="v">
                <p:oleObj spid="_x0000_s93224" name="Equation" r:id="rId4" imgW="838080" imgH="241200" progId="Equation.3">
                  <p:embed/>
                </p:oleObj>
              </mc:Choice>
              <mc:Fallback>
                <p:oleObj name="Equation" r:id="rId4" imgW="838080" imgH="241200" progId="Equation.3">
                  <p:embed/>
                  <p:pic>
                    <p:nvPicPr>
                      <p:cNvPr id="865337"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568825"/>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 name="Object 58"/>
          <p:cNvGraphicFramePr>
            <a:graphicFrameLocks noChangeAspect="1"/>
          </p:cNvGraphicFramePr>
          <p:nvPr>
            <p:extLst>
              <p:ext uri="{D42A27DB-BD31-4B8C-83A1-F6EECF244321}">
                <p14:modId xmlns:p14="http://schemas.microsoft.com/office/powerpoint/2010/main" val="545687909"/>
              </p:ext>
            </p:extLst>
          </p:nvPr>
        </p:nvGraphicFramePr>
        <p:xfrm>
          <a:off x="1371600" y="5257800"/>
          <a:ext cx="6403975" cy="536575"/>
        </p:xfrm>
        <a:graphic>
          <a:graphicData uri="http://schemas.openxmlformats.org/presentationml/2006/ole">
            <mc:AlternateContent xmlns:mc="http://schemas.openxmlformats.org/markup-compatibility/2006">
              <mc:Choice xmlns:v="urn:schemas-microsoft-com:vml" Requires="v">
                <p:oleObj spid="_x0000_s93225" name="Equation" r:id="rId6" imgW="2869920" imgH="241200" progId="Equation.3">
                  <p:embed/>
                </p:oleObj>
              </mc:Choice>
              <mc:Fallback>
                <p:oleObj name="Equation" r:id="rId6" imgW="2869920" imgH="241200" progId="Equation.3">
                  <p:embed/>
                  <p:pic>
                    <p:nvPicPr>
                      <p:cNvPr id="865338"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5257800"/>
                        <a:ext cx="64039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3785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1" end="1"/>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2000" fill="hold"/>
                                        <p:tgtEl>
                                          <p:spTgt spid="178"/>
                                        </p:tgtEl>
                                        <p:attrNameLst>
                                          <p:attrName>fillcolor</p:attrName>
                                        </p:attrNameLst>
                                      </p:cBhvr>
                                      <p:to>
                                        <a:schemeClr val="accent2"/>
                                      </p:to>
                                    </p:animClr>
                                    <p:set>
                                      <p:cBhvr>
                                        <p:cTn id="9" dur="2000" fill="hold"/>
                                        <p:tgtEl>
                                          <p:spTgt spid="178"/>
                                        </p:tgtEl>
                                        <p:attrNameLst>
                                          <p:attrName>fill.type</p:attrName>
                                        </p:attrNameLst>
                                      </p:cBhvr>
                                      <p:to>
                                        <p:strVal val="solid"/>
                                      </p:to>
                                    </p:set>
                                    <p:set>
                                      <p:cBhvr>
                                        <p:cTn id="10" dur="2000" fill="hold"/>
                                        <p:tgtEl>
                                          <p:spTgt spid="178"/>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2000" fill="hold"/>
                                        <p:tgtEl>
                                          <p:spTgt spid="177"/>
                                        </p:tgtEl>
                                        <p:attrNameLst>
                                          <p:attrName>fillcolor</p:attrName>
                                        </p:attrNameLst>
                                      </p:cBhvr>
                                      <p:to>
                                        <a:schemeClr val="accent2"/>
                                      </p:to>
                                    </p:animClr>
                                    <p:set>
                                      <p:cBhvr>
                                        <p:cTn id="13" dur="2000" fill="hold"/>
                                        <p:tgtEl>
                                          <p:spTgt spid="177"/>
                                        </p:tgtEl>
                                        <p:attrNameLst>
                                          <p:attrName>fill.type</p:attrName>
                                        </p:attrNameLst>
                                      </p:cBhvr>
                                      <p:to>
                                        <p:strVal val="solid"/>
                                      </p:to>
                                    </p:set>
                                    <p:set>
                                      <p:cBhvr>
                                        <p:cTn id="14" dur="2000" fill="hold"/>
                                        <p:tgtEl>
                                          <p:spTgt spid="17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2000" fill="hold"/>
                                        <p:tgtEl>
                                          <p:spTgt spid="176"/>
                                        </p:tgtEl>
                                        <p:attrNameLst>
                                          <p:attrName>fillcolor</p:attrName>
                                        </p:attrNameLst>
                                      </p:cBhvr>
                                      <p:to>
                                        <a:schemeClr val="accent2"/>
                                      </p:to>
                                    </p:animClr>
                                    <p:set>
                                      <p:cBhvr>
                                        <p:cTn id="17" dur="2000" fill="hold"/>
                                        <p:tgtEl>
                                          <p:spTgt spid="176"/>
                                        </p:tgtEl>
                                        <p:attrNameLst>
                                          <p:attrName>fill.type</p:attrName>
                                        </p:attrNameLst>
                                      </p:cBhvr>
                                      <p:to>
                                        <p:strVal val="solid"/>
                                      </p:to>
                                    </p:set>
                                    <p:set>
                                      <p:cBhvr>
                                        <p:cTn id="18" dur="2000" fill="hold"/>
                                        <p:tgtEl>
                                          <p:spTgt spid="17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xEl>
                                              <p:pRg st="2" end="2"/>
                                            </p:txEl>
                                          </p:spTgt>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2000"/>
                                        <p:tgtEl>
                                          <p:spTgt spid="188"/>
                                        </p:tgtEl>
                                      </p:cBhvr>
                                    </p:animEffect>
                                    <p:set>
                                      <p:cBhvr>
                                        <p:cTn id="25" dur="1" fill="hold">
                                          <p:stCondLst>
                                            <p:cond delay="1999"/>
                                          </p:stCondLst>
                                        </p:cTn>
                                        <p:tgtEl>
                                          <p:spTgt spid="18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2000"/>
                                        <p:tgtEl>
                                          <p:spTgt spid="194"/>
                                        </p:tgtEl>
                                      </p:cBhvr>
                                    </p:animEffect>
                                    <p:set>
                                      <p:cBhvr>
                                        <p:cTn id="28" dur="1" fill="hold">
                                          <p:stCondLst>
                                            <p:cond delay="1999"/>
                                          </p:stCondLst>
                                        </p:cTn>
                                        <p:tgtEl>
                                          <p:spTgt spid="19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200"/>
                                        </p:tgtEl>
                                      </p:cBhvr>
                                    </p:animEffect>
                                    <p:set>
                                      <p:cBhvr>
                                        <p:cTn id="31" dur="1" fill="hold">
                                          <p:stCondLst>
                                            <p:cond delay="1999"/>
                                          </p:stCondLst>
                                        </p:cTn>
                                        <p:tgtEl>
                                          <p:spTgt spid="200"/>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205"/>
                                        </p:tgtEl>
                                        <p:attrNameLst>
                                          <p:attrName>style.visibility</p:attrName>
                                        </p:attrNameLst>
                                      </p:cBhvr>
                                      <p:to>
                                        <p:strVal val="visible"/>
                                      </p:to>
                                    </p:set>
                                    <p:animEffect transition="in" filter="fade">
                                      <p:cBhvr>
                                        <p:cTn id="34" dur="2000"/>
                                        <p:tgtEl>
                                          <p:spTgt spid="205"/>
                                        </p:tgtEl>
                                      </p:cBhvr>
                                    </p:animEffect>
                                  </p:childTnLst>
                                </p:cTn>
                              </p:par>
                              <p:par>
                                <p:cTn id="35" presetID="10" presetClass="entr" presetSubtype="0" fill="hold" nodeType="withEffect">
                                  <p:stCondLst>
                                    <p:cond delay="0"/>
                                  </p:stCondLst>
                                  <p:childTnLst>
                                    <p:set>
                                      <p:cBhvr>
                                        <p:cTn id="36" dur="1" fill="hold">
                                          <p:stCondLst>
                                            <p:cond delay="0"/>
                                          </p:stCondLst>
                                        </p:cTn>
                                        <p:tgtEl>
                                          <p:spTgt spid="209"/>
                                        </p:tgtEl>
                                        <p:attrNameLst>
                                          <p:attrName>style.visibility</p:attrName>
                                        </p:attrNameLst>
                                      </p:cBhvr>
                                      <p:to>
                                        <p:strVal val="visible"/>
                                      </p:to>
                                    </p:set>
                                    <p:animEffect transition="in" filter="fade">
                                      <p:cBhvr>
                                        <p:cTn id="37" dur="2000"/>
                                        <p:tgtEl>
                                          <p:spTgt spid="209"/>
                                        </p:tgtEl>
                                      </p:cBhvr>
                                    </p:animEffect>
                                  </p:childTnLst>
                                </p:cTn>
                              </p:par>
                              <p:par>
                                <p:cTn id="38" presetID="10" presetClass="exit" presetSubtype="0" fill="hold" grpId="0" nodeType="withEffect">
                                  <p:stCondLst>
                                    <p:cond delay="0"/>
                                  </p:stCondLst>
                                  <p:childTnLst>
                                    <p:animEffect transition="out" filter="fade">
                                      <p:cBhvr>
                                        <p:cTn id="39" dur="2000"/>
                                        <p:tgtEl>
                                          <p:spTgt spid="176"/>
                                        </p:tgtEl>
                                      </p:cBhvr>
                                    </p:animEffect>
                                    <p:set>
                                      <p:cBhvr>
                                        <p:cTn id="40" dur="1" fill="hold">
                                          <p:stCondLst>
                                            <p:cond delay="1999"/>
                                          </p:stCondLst>
                                        </p:cTn>
                                        <p:tgtEl>
                                          <p:spTgt spid="17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000"/>
                                        <p:tgtEl>
                                          <p:spTgt spid="177"/>
                                        </p:tgtEl>
                                      </p:cBhvr>
                                    </p:animEffect>
                                    <p:set>
                                      <p:cBhvr>
                                        <p:cTn id="43" dur="1" fill="hold">
                                          <p:stCondLst>
                                            <p:cond delay="1999"/>
                                          </p:stCondLst>
                                        </p:cTn>
                                        <p:tgtEl>
                                          <p:spTgt spid="17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2000"/>
                                        <p:tgtEl>
                                          <p:spTgt spid="178"/>
                                        </p:tgtEl>
                                      </p:cBhvr>
                                    </p:animEffect>
                                    <p:set>
                                      <p:cBhvr>
                                        <p:cTn id="46" dur="1" fill="hold">
                                          <p:stCondLst>
                                            <p:cond delay="1999"/>
                                          </p:stCondLst>
                                        </p:cTn>
                                        <p:tgtEl>
                                          <p:spTgt spid="17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1">
                                            <p:txEl>
                                              <p:pRg st="3" end="3"/>
                                            </p:txEl>
                                          </p:spTgt>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213"/>
                                        </p:tgtEl>
                                        <p:attrNameLst>
                                          <p:attrName>style.visibility</p:attrName>
                                        </p:attrNameLst>
                                      </p:cBhvr>
                                      <p:to>
                                        <p:strVal val="visible"/>
                                      </p:to>
                                    </p:set>
                                    <p:animEffect transition="in" filter="fade">
                                      <p:cBhvr>
                                        <p:cTn id="53" dur="2000"/>
                                        <p:tgtEl>
                                          <p:spTgt spid="21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71">
                                            <p:txEl>
                                              <p:pRg st="4" end="4"/>
                                            </p:txEl>
                                          </p:spTgt>
                                        </p:tgtEl>
                                        <p:attrNameLst>
                                          <p:attrName>style.visibility</p:attrName>
                                        </p:attrNameLst>
                                      </p:cBhvr>
                                      <p:to>
                                        <p:strVal val="visible"/>
                                      </p:to>
                                    </p:set>
                                  </p:childTnLst>
                                </p:cTn>
                              </p:par>
                              <p:par>
                                <p:cTn id="58" presetID="10" presetClass="exit" presetSubtype="0" fill="hold" nodeType="withEffect">
                                  <p:stCondLst>
                                    <p:cond delay="0"/>
                                  </p:stCondLst>
                                  <p:childTnLst>
                                    <p:animEffect transition="out" filter="fade">
                                      <p:cBhvr>
                                        <p:cTn id="59" dur="2000"/>
                                        <p:tgtEl>
                                          <p:spTgt spid="209"/>
                                        </p:tgtEl>
                                      </p:cBhvr>
                                    </p:animEffect>
                                    <p:set>
                                      <p:cBhvr>
                                        <p:cTn id="60" dur="1" fill="hold">
                                          <p:stCondLst>
                                            <p:cond delay="1999"/>
                                          </p:stCondLst>
                                        </p:cTn>
                                        <p:tgtEl>
                                          <p:spTgt spid="209"/>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000"/>
                                        <p:tgtEl>
                                          <p:spTgt spid="205"/>
                                        </p:tgtEl>
                                      </p:cBhvr>
                                    </p:animEffect>
                                    <p:set>
                                      <p:cBhvr>
                                        <p:cTn id="63" dur="1" fill="hold">
                                          <p:stCondLst>
                                            <p:cond delay="1999"/>
                                          </p:stCondLst>
                                        </p:cTn>
                                        <p:tgtEl>
                                          <p:spTgt spid="205"/>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188"/>
                                        </p:tgtEl>
                                        <p:attrNameLst>
                                          <p:attrName>style.visibility</p:attrName>
                                        </p:attrNameLst>
                                      </p:cBhvr>
                                      <p:to>
                                        <p:strVal val="visible"/>
                                      </p:to>
                                    </p:set>
                                    <p:animEffect transition="in" filter="fade">
                                      <p:cBhvr>
                                        <p:cTn id="66" dur="2000"/>
                                        <p:tgtEl>
                                          <p:spTgt spid="188"/>
                                        </p:tgtEl>
                                      </p:cBhvr>
                                    </p:animEffect>
                                  </p:childTnLst>
                                </p:cTn>
                              </p:par>
                              <p:par>
                                <p:cTn id="67" presetID="10" presetClass="entr" presetSubtype="0" fill="hold" nodeType="withEffect">
                                  <p:stCondLst>
                                    <p:cond delay="0"/>
                                  </p:stCondLst>
                                  <p:childTnLst>
                                    <p:set>
                                      <p:cBhvr>
                                        <p:cTn id="68" dur="1" fill="hold">
                                          <p:stCondLst>
                                            <p:cond delay="0"/>
                                          </p:stCondLst>
                                        </p:cTn>
                                        <p:tgtEl>
                                          <p:spTgt spid="200"/>
                                        </p:tgtEl>
                                        <p:attrNameLst>
                                          <p:attrName>style.visibility</p:attrName>
                                        </p:attrNameLst>
                                      </p:cBhvr>
                                      <p:to>
                                        <p:strVal val="visible"/>
                                      </p:to>
                                    </p:set>
                                    <p:animEffect transition="in" filter="fade">
                                      <p:cBhvr>
                                        <p:cTn id="69" dur="2000"/>
                                        <p:tgtEl>
                                          <p:spTgt spid="200"/>
                                        </p:tgtEl>
                                      </p:cBhvr>
                                    </p:animEffect>
                                  </p:childTnLst>
                                </p:cTn>
                              </p:par>
                              <p:par>
                                <p:cTn id="70" presetID="10" presetClass="entr" presetSubtype="0" fill="hold" nodeType="with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fade">
                                      <p:cBhvr>
                                        <p:cTn id="72" dur="2000"/>
                                        <p:tgtEl>
                                          <p:spTgt spid="194"/>
                                        </p:tgtEl>
                                      </p:cBhvr>
                                    </p:animEffect>
                                  </p:childTnLst>
                                </p:cTn>
                              </p:par>
                              <p:par>
                                <p:cTn id="73" presetID="10" presetClass="entr" presetSubtype="0" fill="hold" nodeType="withEffect">
                                  <p:stCondLst>
                                    <p:cond delay="0"/>
                                  </p:stCondLst>
                                  <p:childTnLst>
                                    <p:set>
                                      <p:cBhvr>
                                        <p:cTn id="74" dur="1" fill="hold">
                                          <p:stCondLst>
                                            <p:cond delay="0"/>
                                          </p:stCondLst>
                                        </p:cTn>
                                        <p:tgtEl>
                                          <p:spTgt spid="221"/>
                                        </p:tgtEl>
                                        <p:attrNameLst>
                                          <p:attrName>style.visibility</p:attrName>
                                        </p:attrNameLst>
                                      </p:cBhvr>
                                      <p:to>
                                        <p:strVal val="visible"/>
                                      </p:to>
                                    </p:set>
                                    <p:animEffect transition="in" filter="fade">
                                      <p:cBhvr>
                                        <p:cTn id="75" dur="2000"/>
                                        <p:tgtEl>
                                          <p:spTgt spid="221"/>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176"/>
                                        </p:tgtEl>
                                        <p:attrNameLst>
                                          <p:attrName>style.visibility</p:attrName>
                                        </p:attrNameLst>
                                      </p:cBhvr>
                                      <p:to>
                                        <p:strVal val="visible"/>
                                      </p:to>
                                    </p:set>
                                    <p:animEffect transition="in" filter="fade">
                                      <p:cBhvr>
                                        <p:cTn id="78" dur="2000"/>
                                        <p:tgtEl>
                                          <p:spTgt spid="176"/>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177"/>
                                        </p:tgtEl>
                                        <p:attrNameLst>
                                          <p:attrName>style.visibility</p:attrName>
                                        </p:attrNameLst>
                                      </p:cBhvr>
                                      <p:to>
                                        <p:strVal val="visible"/>
                                      </p:to>
                                    </p:set>
                                    <p:animEffect transition="in" filter="fade">
                                      <p:cBhvr>
                                        <p:cTn id="81" dur="2000"/>
                                        <p:tgtEl>
                                          <p:spTgt spid="177"/>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178"/>
                                        </p:tgtEl>
                                        <p:attrNameLst>
                                          <p:attrName>style.visibility</p:attrName>
                                        </p:attrNameLst>
                                      </p:cBhvr>
                                      <p:to>
                                        <p:strVal val="visible"/>
                                      </p:to>
                                    </p:set>
                                    <p:animEffect transition="in" filter="fade">
                                      <p:cBhvr>
                                        <p:cTn id="84" dur="2000"/>
                                        <p:tgtEl>
                                          <p:spTgt spid="178"/>
                                        </p:tgtEl>
                                      </p:cBhvr>
                                    </p:animEffect>
                                  </p:childTnLst>
                                </p:cTn>
                              </p:par>
                              <p:par>
                                <p:cTn id="85" presetID="1" presetClass="emph" presetSubtype="2" fill="hold" nodeType="withEffect">
                                  <p:stCondLst>
                                    <p:cond delay="0"/>
                                  </p:stCondLst>
                                  <p:childTnLst>
                                    <p:animClr clrSpc="rgb" dir="cw">
                                      <p:cBhvr>
                                        <p:cTn id="86" dur="2000" fill="hold"/>
                                        <p:tgtEl>
                                          <p:spTgt spid="176"/>
                                        </p:tgtEl>
                                        <p:attrNameLst>
                                          <p:attrName>fillcolor</p:attrName>
                                        </p:attrNameLst>
                                      </p:cBhvr>
                                      <p:to>
                                        <a:schemeClr val="bg1"/>
                                      </p:to>
                                    </p:animClr>
                                    <p:set>
                                      <p:cBhvr>
                                        <p:cTn id="87" dur="2000" fill="hold"/>
                                        <p:tgtEl>
                                          <p:spTgt spid="176"/>
                                        </p:tgtEl>
                                        <p:attrNameLst>
                                          <p:attrName>fill.type</p:attrName>
                                        </p:attrNameLst>
                                      </p:cBhvr>
                                      <p:to>
                                        <p:strVal val="solid"/>
                                      </p:to>
                                    </p:set>
                                    <p:set>
                                      <p:cBhvr>
                                        <p:cTn id="88" dur="2000" fill="hold"/>
                                        <p:tgtEl>
                                          <p:spTgt spid="176"/>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77"/>
                                        </p:tgtEl>
                                        <p:attrNameLst>
                                          <p:attrName>fillcolor</p:attrName>
                                        </p:attrNameLst>
                                      </p:cBhvr>
                                      <p:to>
                                        <a:schemeClr val="bg1"/>
                                      </p:to>
                                    </p:animClr>
                                    <p:set>
                                      <p:cBhvr>
                                        <p:cTn id="91" dur="2000" fill="hold"/>
                                        <p:tgtEl>
                                          <p:spTgt spid="177"/>
                                        </p:tgtEl>
                                        <p:attrNameLst>
                                          <p:attrName>fill.type</p:attrName>
                                        </p:attrNameLst>
                                      </p:cBhvr>
                                      <p:to>
                                        <p:strVal val="solid"/>
                                      </p:to>
                                    </p:set>
                                    <p:set>
                                      <p:cBhvr>
                                        <p:cTn id="92" dur="2000" fill="hold"/>
                                        <p:tgtEl>
                                          <p:spTgt spid="177"/>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2000" fill="hold"/>
                                        <p:tgtEl>
                                          <p:spTgt spid="178"/>
                                        </p:tgtEl>
                                        <p:attrNameLst>
                                          <p:attrName>fillcolor</p:attrName>
                                        </p:attrNameLst>
                                      </p:cBhvr>
                                      <p:to>
                                        <a:schemeClr val="bg1"/>
                                      </p:to>
                                    </p:animClr>
                                    <p:set>
                                      <p:cBhvr>
                                        <p:cTn id="95" dur="2000" fill="hold"/>
                                        <p:tgtEl>
                                          <p:spTgt spid="178"/>
                                        </p:tgtEl>
                                        <p:attrNameLst>
                                          <p:attrName>fill.type</p:attrName>
                                        </p:attrNameLst>
                                      </p:cBhvr>
                                      <p:to>
                                        <p:strVal val="solid"/>
                                      </p:to>
                                    </p:set>
                                    <p:set>
                                      <p:cBhvr>
                                        <p:cTn id="96" dur="2000" fill="hold"/>
                                        <p:tgtEl>
                                          <p:spTgt spid="178"/>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1">
                                            <p:txEl>
                                              <p:pRg st="6" end="6"/>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2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71">
                                            <p:txEl>
                                              <p:pRg st="7" end="7"/>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1">
                                            <p:txEl>
                                              <p:pRg st="8" end="8"/>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6" grpId="1" animBg="1"/>
      <p:bldP spid="177" grpId="0" animBg="1"/>
      <p:bldP spid="177" grpId="1" animBg="1"/>
      <p:bldP spid="178" grpId="0" animBg="1"/>
      <p:bldP spid="17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146" name="Rectangle 2"/>
          <p:cNvSpPr>
            <a:spLocks noChangeArrowheads="1"/>
          </p:cNvSpPr>
          <p:nvPr/>
        </p:nvSpPr>
        <p:spPr bwMode="auto">
          <a:xfrm>
            <a:off x="5994400" y="5022850"/>
            <a:ext cx="358775" cy="414337"/>
          </a:xfrm>
          <a:prstGeom prst="rect">
            <a:avLst/>
          </a:prstGeom>
          <a:solidFill>
            <a:srgbClr val="FF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Rectangle 3"/>
          <p:cNvSpPr>
            <a:spLocks noChangeArrowheads="1"/>
          </p:cNvSpPr>
          <p:nvPr/>
        </p:nvSpPr>
        <p:spPr bwMode="auto">
          <a:xfrm>
            <a:off x="4902200" y="5019675"/>
            <a:ext cx="374650" cy="414337"/>
          </a:xfrm>
          <a:prstGeom prst="rect">
            <a:avLst/>
          </a:prstGeom>
          <a:solidFill>
            <a:srgbClr val="57FF03"/>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Rectangle 5"/>
          <p:cNvSpPr txBox="1">
            <a:spLocks noChangeArrowheads="1"/>
          </p:cNvSpPr>
          <p:nvPr/>
        </p:nvSpPr>
        <p:spPr>
          <a:xfrm>
            <a:off x="381000" y="1295400"/>
            <a:ext cx="8229600" cy="329247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t>How to do in step 2 and 4 (Obtain information (edge or rang) of successor) </a:t>
            </a:r>
          </a:p>
          <a:p>
            <a:pPr lvl="1"/>
            <a:r>
              <a:rPr lang="en-US" dirty="0" smtClean="0"/>
              <a:t>Make copy of original list</a:t>
            </a:r>
          </a:p>
          <a:p>
            <a:pPr lvl="1"/>
            <a:r>
              <a:rPr lang="en-US" dirty="0" smtClean="0"/>
              <a:t>Sort original list by successor id</a:t>
            </a:r>
          </a:p>
          <a:p>
            <a:pPr lvl="1"/>
            <a:r>
              <a:rPr lang="en-US" dirty="0" smtClean="0"/>
              <a:t>Scan original and copy together to obtain successor information</a:t>
            </a:r>
          </a:p>
          <a:p>
            <a:pPr lvl="1"/>
            <a:r>
              <a:rPr lang="en-US" dirty="0" smtClean="0"/>
              <a:t>Sort modified original list by id</a:t>
            </a:r>
          </a:p>
          <a:p>
            <a:pPr>
              <a:buFontTx/>
              <a:buNone/>
            </a:pPr>
            <a:r>
              <a:rPr lang="en-US" dirty="0" smtClean="0">
                <a:sym typeface="Symbol" pitchFamily="18" charset="2"/>
              </a:rPr>
              <a:t></a:t>
            </a:r>
            <a:r>
              <a:rPr lang="en-US" i="1" dirty="0" smtClean="0">
                <a:cs typeface="Times New Roman" pitchFamily="18" charset="0"/>
              </a:rPr>
              <a:t>                           </a:t>
            </a:r>
            <a:r>
              <a:rPr lang="en-US" dirty="0" smtClean="0">
                <a:cs typeface="Times New Roman" pitchFamily="18" charset="0"/>
              </a:rPr>
              <a:t>I/</a:t>
            </a:r>
            <a:r>
              <a:rPr lang="en-US" dirty="0" err="1" smtClean="0">
                <a:cs typeface="Times New Roman" pitchFamily="18" charset="0"/>
              </a:rPr>
              <a:t>Os</a:t>
            </a:r>
            <a:endParaRPr lang="en-US" dirty="0">
              <a:cs typeface="Times New Roman" pitchFamily="18" charset="0"/>
            </a:endParaRPr>
          </a:p>
        </p:txBody>
      </p:sp>
      <p:sp>
        <p:nvSpPr>
          <p:cNvPr id="149" name="Rectangle 6"/>
          <p:cNvSpPr>
            <a:spLocks noChangeArrowheads="1"/>
          </p:cNvSpPr>
          <p:nvPr/>
        </p:nvSpPr>
        <p:spPr bwMode="auto">
          <a:xfrm>
            <a:off x="1557338" y="5570537"/>
            <a:ext cx="360362" cy="414338"/>
          </a:xfrm>
          <a:prstGeom prst="rect">
            <a:avLst/>
          </a:prstGeom>
          <a:solidFill>
            <a:srgbClr val="FF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Rectangle 7"/>
          <p:cNvSpPr>
            <a:spLocks noChangeArrowheads="1"/>
          </p:cNvSpPr>
          <p:nvPr/>
        </p:nvSpPr>
        <p:spPr bwMode="auto">
          <a:xfrm>
            <a:off x="2786063" y="5578475"/>
            <a:ext cx="360362" cy="414337"/>
          </a:xfrm>
          <a:prstGeom prst="rect">
            <a:avLst/>
          </a:prstGeom>
          <a:solidFill>
            <a:srgbClr val="57FF03"/>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7013" indent="-227013"/>
            <a:endParaRPr lang="da-DK" i="1">
              <a:solidFill>
                <a:srgbClr val="57FF03"/>
              </a:solidFill>
            </a:endParaRPr>
          </a:p>
        </p:txBody>
      </p:sp>
      <p:sp>
        <p:nvSpPr>
          <p:cNvPr id="151" name="Rectangle 8"/>
          <p:cNvSpPr>
            <a:spLocks noChangeArrowheads="1"/>
          </p:cNvSpPr>
          <p:nvPr/>
        </p:nvSpPr>
        <p:spPr bwMode="auto">
          <a:xfrm>
            <a:off x="2187575" y="5578475"/>
            <a:ext cx="360363" cy="414337"/>
          </a:xfrm>
          <a:prstGeom prst="rect">
            <a:avLst/>
          </a:prstGeom>
          <a:solidFill>
            <a:schemeClr val="accent2"/>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9"/>
          <p:cNvSpPr>
            <a:spLocks/>
          </p:cNvSpPr>
          <p:nvPr/>
        </p:nvSpPr>
        <p:spPr bwMode="auto">
          <a:xfrm>
            <a:off x="1736725" y="5400675"/>
            <a:ext cx="630238" cy="134937"/>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 name="Text Box 10"/>
          <p:cNvSpPr txBox="1">
            <a:spLocks noChangeArrowheads="1"/>
          </p:cNvSpPr>
          <p:nvPr/>
        </p:nvSpPr>
        <p:spPr bwMode="auto">
          <a:xfrm>
            <a:off x="2546350" y="5353050"/>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54" name="Freeform 11"/>
          <p:cNvSpPr>
            <a:spLocks/>
          </p:cNvSpPr>
          <p:nvPr/>
        </p:nvSpPr>
        <p:spPr bwMode="auto">
          <a:xfrm>
            <a:off x="2366963" y="5399087"/>
            <a:ext cx="630237" cy="134938"/>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5" name="Text Box 12"/>
          <p:cNvSpPr txBox="1">
            <a:spLocks noChangeArrowheads="1"/>
          </p:cNvSpPr>
          <p:nvPr/>
        </p:nvSpPr>
        <p:spPr bwMode="auto">
          <a:xfrm>
            <a:off x="1916113" y="5353050"/>
            <a:ext cx="29845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1</a:t>
            </a:r>
          </a:p>
        </p:txBody>
      </p:sp>
      <p:sp>
        <p:nvSpPr>
          <p:cNvPr id="156" name="Freeform 13"/>
          <p:cNvSpPr>
            <a:spLocks/>
          </p:cNvSpPr>
          <p:nvPr/>
        </p:nvSpPr>
        <p:spPr bwMode="auto">
          <a:xfrm>
            <a:off x="1736725" y="5219700"/>
            <a:ext cx="1260475" cy="31432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7" name="Text Box 14"/>
          <p:cNvSpPr txBox="1">
            <a:spLocks noChangeArrowheads="1"/>
          </p:cNvSpPr>
          <p:nvPr/>
        </p:nvSpPr>
        <p:spPr bwMode="auto">
          <a:xfrm>
            <a:off x="2293938" y="4903787"/>
            <a:ext cx="298450" cy="366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t>2</a:t>
            </a:r>
          </a:p>
        </p:txBody>
      </p:sp>
      <p:grpSp>
        <p:nvGrpSpPr>
          <p:cNvPr id="158" name="Group 15"/>
          <p:cNvGrpSpPr>
            <a:grpSpLocks/>
          </p:cNvGrpSpPr>
          <p:nvPr/>
        </p:nvGrpSpPr>
        <p:grpSpPr bwMode="auto">
          <a:xfrm>
            <a:off x="4016375" y="4714875"/>
            <a:ext cx="4149725" cy="962025"/>
            <a:chOff x="2540" y="1593"/>
            <a:chExt cx="2614" cy="606"/>
          </a:xfrm>
        </p:grpSpPr>
        <p:sp>
          <p:nvSpPr>
            <p:cNvPr id="159" name="Rectangle 16"/>
            <p:cNvSpPr>
              <a:spLocks noChangeArrowheads="1"/>
            </p:cNvSpPr>
            <p:nvPr/>
          </p:nvSpPr>
          <p:spPr bwMode="auto">
            <a:xfrm>
              <a:off x="3333" y="1792"/>
              <a:ext cx="226" cy="261"/>
            </a:xfrm>
            <a:prstGeom prst="rect">
              <a:avLst/>
            </a:prstGeom>
            <a:solidFill>
              <a:srgbClr val="FF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 name="Rectangle 17"/>
            <p:cNvSpPr>
              <a:spLocks noChangeArrowheads="1"/>
            </p:cNvSpPr>
            <p:nvPr/>
          </p:nvSpPr>
          <p:spPr bwMode="auto">
            <a:xfrm>
              <a:off x="4468" y="1791"/>
              <a:ext cx="236" cy="261"/>
            </a:xfrm>
            <a:prstGeom prst="rect">
              <a:avLst/>
            </a:prstGeom>
            <a:solidFill>
              <a:srgbClr val="57FF03"/>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1" name="Rectangle 18"/>
            <p:cNvSpPr>
              <a:spLocks noChangeArrowheads="1"/>
            </p:cNvSpPr>
            <p:nvPr/>
          </p:nvSpPr>
          <p:spPr bwMode="auto">
            <a:xfrm>
              <a:off x="3784" y="1791"/>
              <a:ext cx="236" cy="261"/>
            </a:xfrm>
            <a:prstGeom prst="rect">
              <a:avLst/>
            </a:prstGeom>
            <a:solidFill>
              <a:schemeClr val="accent2"/>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Rectangle 19"/>
            <p:cNvSpPr>
              <a:spLocks noChangeArrowheads="1"/>
            </p:cNvSpPr>
            <p:nvPr/>
          </p:nvSpPr>
          <p:spPr bwMode="auto">
            <a:xfrm>
              <a:off x="2881" y="1786"/>
              <a:ext cx="2273" cy="265"/>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Line 20"/>
            <p:cNvSpPr>
              <a:spLocks noChangeShapeType="1"/>
            </p:cNvSpPr>
            <p:nvPr/>
          </p:nvSpPr>
          <p:spPr bwMode="auto">
            <a:xfrm>
              <a:off x="3108"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 name="Text Box 21"/>
            <p:cNvSpPr txBox="1">
              <a:spLocks noChangeArrowheads="1"/>
            </p:cNvSpPr>
            <p:nvPr/>
          </p:nvSpPr>
          <p:spPr bwMode="auto">
            <a:xfrm>
              <a:off x="2881"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165" name="Text Box 22"/>
            <p:cNvSpPr txBox="1">
              <a:spLocks noChangeArrowheads="1"/>
            </p:cNvSpPr>
            <p:nvPr/>
          </p:nvSpPr>
          <p:spPr bwMode="auto">
            <a:xfrm>
              <a:off x="3108"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166" name="Line 23"/>
            <p:cNvSpPr>
              <a:spLocks noChangeShapeType="1"/>
            </p:cNvSpPr>
            <p:nvPr/>
          </p:nvSpPr>
          <p:spPr bwMode="auto">
            <a:xfrm>
              <a:off x="3335"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7" name="Line 24"/>
            <p:cNvSpPr>
              <a:spLocks noChangeShapeType="1"/>
            </p:cNvSpPr>
            <p:nvPr/>
          </p:nvSpPr>
          <p:spPr bwMode="auto">
            <a:xfrm>
              <a:off x="3563"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Line 25"/>
            <p:cNvSpPr>
              <a:spLocks noChangeShapeType="1"/>
            </p:cNvSpPr>
            <p:nvPr/>
          </p:nvSpPr>
          <p:spPr bwMode="auto">
            <a:xfrm>
              <a:off x="3790"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9" name="Line 26"/>
            <p:cNvSpPr>
              <a:spLocks noChangeShapeType="1"/>
            </p:cNvSpPr>
            <p:nvPr/>
          </p:nvSpPr>
          <p:spPr bwMode="auto">
            <a:xfrm>
              <a:off x="4017"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0" name="Line 27"/>
            <p:cNvSpPr>
              <a:spLocks noChangeShapeType="1"/>
            </p:cNvSpPr>
            <p:nvPr/>
          </p:nvSpPr>
          <p:spPr bwMode="auto">
            <a:xfrm>
              <a:off x="4244"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1" name="Line 28"/>
            <p:cNvSpPr>
              <a:spLocks noChangeShapeType="1"/>
            </p:cNvSpPr>
            <p:nvPr/>
          </p:nvSpPr>
          <p:spPr bwMode="auto">
            <a:xfrm>
              <a:off x="4472"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2" name="Line 29"/>
            <p:cNvSpPr>
              <a:spLocks noChangeShapeType="1"/>
            </p:cNvSpPr>
            <p:nvPr/>
          </p:nvSpPr>
          <p:spPr bwMode="auto">
            <a:xfrm>
              <a:off x="4926"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3" name="Line 30"/>
            <p:cNvSpPr>
              <a:spLocks noChangeShapeType="1"/>
            </p:cNvSpPr>
            <p:nvPr/>
          </p:nvSpPr>
          <p:spPr bwMode="auto">
            <a:xfrm>
              <a:off x="4699" y="1786"/>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 name="Text Box 31"/>
            <p:cNvSpPr txBox="1">
              <a:spLocks noChangeArrowheads="1"/>
            </p:cNvSpPr>
            <p:nvPr/>
          </p:nvSpPr>
          <p:spPr bwMode="auto">
            <a:xfrm>
              <a:off x="3335"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175" name="Text Box 32"/>
            <p:cNvSpPr txBox="1">
              <a:spLocks noChangeArrowheads="1"/>
            </p:cNvSpPr>
            <p:nvPr/>
          </p:nvSpPr>
          <p:spPr bwMode="auto">
            <a:xfrm>
              <a:off x="3563"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176" name="Text Box 33"/>
            <p:cNvSpPr txBox="1">
              <a:spLocks noChangeArrowheads="1"/>
            </p:cNvSpPr>
            <p:nvPr/>
          </p:nvSpPr>
          <p:spPr bwMode="auto">
            <a:xfrm>
              <a:off x="4699" y="1782"/>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177" name="Text Box 34"/>
            <p:cNvSpPr txBox="1">
              <a:spLocks noChangeArrowheads="1"/>
            </p:cNvSpPr>
            <p:nvPr/>
          </p:nvSpPr>
          <p:spPr bwMode="auto">
            <a:xfrm>
              <a:off x="3812" y="1772"/>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178" name="Text Box 35"/>
            <p:cNvSpPr txBox="1">
              <a:spLocks noChangeArrowheads="1"/>
            </p:cNvSpPr>
            <p:nvPr/>
          </p:nvSpPr>
          <p:spPr bwMode="auto">
            <a:xfrm>
              <a:off x="4494"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179" name="Text Box 36"/>
            <p:cNvSpPr txBox="1">
              <a:spLocks noChangeArrowheads="1"/>
            </p:cNvSpPr>
            <p:nvPr/>
          </p:nvSpPr>
          <p:spPr bwMode="auto">
            <a:xfrm>
              <a:off x="4040" y="1778"/>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180" name="Text Box 37"/>
            <p:cNvSpPr txBox="1">
              <a:spLocks noChangeArrowheads="1"/>
            </p:cNvSpPr>
            <p:nvPr/>
          </p:nvSpPr>
          <p:spPr bwMode="auto">
            <a:xfrm>
              <a:off x="4216" y="1778"/>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sp>
          <p:nvSpPr>
            <p:cNvPr id="181" name="Freeform 38"/>
            <p:cNvSpPr>
              <a:spLocks/>
            </p:cNvSpPr>
            <p:nvPr/>
          </p:nvSpPr>
          <p:spPr bwMode="auto">
            <a:xfrm>
              <a:off x="2995" y="1631"/>
              <a:ext cx="45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 name="Freeform 39"/>
            <p:cNvSpPr>
              <a:spLocks/>
            </p:cNvSpPr>
            <p:nvPr/>
          </p:nvSpPr>
          <p:spPr bwMode="auto">
            <a:xfrm>
              <a:off x="3449" y="1630"/>
              <a:ext cx="455"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3" name="Freeform 40"/>
            <p:cNvSpPr>
              <a:spLocks/>
            </p:cNvSpPr>
            <p:nvPr/>
          </p:nvSpPr>
          <p:spPr bwMode="auto">
            <a:xfrm>
              <a:off x="3222" y="1593"/>
              <a:ext cx="454"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 name="Freeform 41"/>
            <p:cNvSpPr>
              <a:spLocks/>
            </p:cNvSpPr>
            <p:nvPr/>
          </p:nvSpPr>
          <p:spPr bwMode="auto">
            <a:xfrm>
              <a:off x="3903" y="1630"/>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5" name="Freeform 42"/>
            <p:cNvSpPr>
              <a:spLocks/>
            </p:cNvSpPr>
            <p:nvPr/>
          </p:nvSpPr>
          <p:spPr bwMode="auto">
            <a:xfrm>
              <a:off x="3676" y="1593"/>
              <a:ext cx="1137"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6" name="Freeform 43"/>
            <p:cNvSpPr>
              <a:spLocks/>
            </p:cNvSpPr>
            <p:nvPr/>
          </p:nvSpPr>
          <p:spPr bwMode="auto">
            <a:xfrm flipH="1" flipV="1">
              <a:off x="3222" y="2085"/>
              <a:ext cx="136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7" name="Freeform 44"/>
            <p:cNvSpPr>
              <a:spLocks/>
            </p:cNvSpPr>
            <p:nvPr/>
          </p:nvSpPr>
          <p:spPr bwMode="auto">
            <a:xfrm flipH="1" flipV="1">
              <a:off x="4131" y="2085"/>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8" name="Freeform 45"/>
            <p:cNvSpPr>
              <a:spLocks/>
            </p:cNvSpPr>
            <p:nvPr/>
          </p:nvSpPr>
          <p:spPr bwMode="auto">
            <a:xfrm>
              <a:off x="4130" y="1668"/>
              <a:ext cx="228"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9" name="Freeform 46"/>
            <p:cNvSpPr>
              <a:spLocks/>
            </p:cNvSpPr>
            <p:nvPr/>
          </p:nvSpPr>
          <p:spPr bwMode="auto">
            <a:xfrm>
              <a:off x="4357" y="1668"/>
              <a:ext cx="683"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0" name="Freeform 47"/>
            <p:cNvSpPr>
              <a:spLocks/>
            </p:cNvSpPr>
            <p:nvPr/>
          </p:nvSpPr>
          <p:spPr bwMode="auto">
            <a:xfrm>
              <a:off x="2540" y="1669"/>
              <a:ext cx="454" cy="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1" name="Rectangle 48"/>
          <p:cNvSpPr>
            <a:spLocks noChangeArrowheads="1"/>
          </p:cNvSpPr>
          <p:nvPr/>
        </p:nvSpPr>
        <p:spPr bwMode="auto">
          <a:xfrm>
            <a:off x="7077075" y="5019675"/>
            <a:ext cx="358775" cy="414337"/>
          </a:xfrm>
          <a:prstGeom prst="rect">
            <a:avLst/>
          </a:prstGeom>
          <a:solidFill>
            <a:schemeClr val="accent2"/>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Rectangle 49"/>
          <p:cNvSpPr>
            <a:spLocks noChangeArrowheads="1"/>
          </p:cNvSpPr>
          <p:nvPr/>
        </p:nvSpPr>
        <p:spPr bwMode="auto">
          <a:xfrm>
            <a:off x="4551363" y="5016500"/>
            <a:ext cx="3608387" cy="42068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Line 50"/>
          <p:cNvSpPr>
            <a:spLocks noChangeShapeType="1"/>
          </p:cNvSpPr>
          <p:nvPr/>
        </p:nvSpPr>
        <p:spPr bwMode="auto">
          <a:xfrm>
            <a:off x="4911725"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 name="Text Box 51"/>
          <p:cNvSpPr txBox="1">
            <a:spLocks noChangeArrowheads="1"/>
          </p:cNvSpPr>
          <p:nvPr/>
        </p:nvSpPr>
        <p:spPr bwMode="auto">
          <a:xfrm>
            <a:off x="4911725" y="5019675"/>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195" name="Line 52"/>
          <p:cNvSpPr>
            <a:spLocks noChangeShapeType="1"/>
          </p:cNvSpPr>
          <p:nvPr/>
        </p:nvSpPr>
        <p:spPr bwMode="auto">
          <a:xfrm>
            <a:off x="5272088"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 name="Line 53"/>
          <p:cNvSpPr>
            <a:spLocks noChangeShapeType="1"/>
          </p:cNvSpPr>
          <p:nvPr/>
        </p:nvSpPr>
        <p:spPr bwMode="auto">
          <a:xfrm>
            <a:off x="5634038"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 name="Line 54"/>
          <p:cNvSpPr>
            <a:spLocks noChangeShapeType="1"/>
          </p:cNvSpPr>
          <p:nvPr/>
        </p:nvSpPr>
        <p:spPr bwMode="auto">
          <a:xfrm>
            <a:off x="5994400"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8" name="Line 55"/>
          <p:cNvSpPr>
            <a:spLocks noChangeShapeType="1"/>
          </p:cNvSpPr>
          <p:nvPr/>
        </p:nvSpPr>
        <p:spPr bwMode="auto">
          <a:xfrm>
            <a:off x="6354763"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9" name="Line 56"/>
          <p:cNvSpPr>
            <a:spLocks noChangeShapeType="1"/>
          </p:cNvSpPr>
          <p:nvPr/>
        </p:nvSpPr>
        <p:spPr bwMode="auto">
          <a:xfrm>
            <a:off x="6715125"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0" name="Line 57"/>
          <p:cNvSpPr>
            <a:spLocks noChangeShapeType="1"/>
          </p:cNvSpPr>
          <p:nvPr/>
        </p:nvSpPr>
        <p:spPr bwMode="auto">
          <a:xfrm>
            <a:off x="7077075"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1" name="Line 58"/>
          <p:cNvSpPr>
            <a:spLocks noChangeShapeType="1"/>
          </p:cNvSpPr>
          <p:nvPr/>
        </p:nvSpPr>
        <p:spPr bwMode="auto">
          <a:xfrm>
            <a:off x="7797800"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2" name="Line 59"/>
          <p:cNvSpPr>
            <a:spLocks noChangeShapeType="1"/>
          </p:cNvSpPr>
          <p:nvPr/>
        </p:nvSpPr>
        <p:spPr bwMode="auto">
          <a:xfrm>
            <a:off x="7437438" y="5016500"/>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3" name="Text Box 60"/>
          <p:cNvSpPr txBox="1">
            <a:spLocks noChangeArrowheads="1"/>
          </p:cNvSpPr>
          <p:nvPr/>
        </p:nvSpPr>
        <p:spPr bwMode="auto">
          <a:xfrm>
            <a:off x="5272088" y="502285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204" name="Text Box 61"/>
          <p:cNvSpPr txBox="1">
            <a:spLocks noChangeArrowheads="1"/>
          </p:cNvSpPr>
          <p:nvPr/>
        </p:nvSpPr>
        <p:spPr bwMode="auto">
          <a:xfrm>
            <a:off x="5634038" y="500380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205" name="Text Box 62"/>
          <p:cNvSpPr txBox="1">
            <a:spLocks noChangeArrowheads="1"/>
          </p:cNvSpPr>
          <p:nvPr/>
        </p:nvSpPr>
        <p:spPr bwMode="auto">
          <a:xfrm>
            <a:off x="7437438" y="501015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206" name="Text Box 63"/>
          <p:cNvSpPr txBox="1">
            <a:spLocks noChangeArrowheads="1"/>
          </p:cNvSpPr>
          <p:nvPr/>
        </p:nvSpPr>
        <p:spPr bwMode="auto">
          <a:xfrm>
            <a:off x="6013450" y="501015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207" name="Text Box 64"/>
          <p:cNvSpPr txBox="1">
            <a:spLocks noChangeArrowheads="1"/>
          </p:cNvSpPr>
          <p:nvPr/>
        </p:nvSpPr>
        <p:spPr bwMode="auto">
          <a:xfrm>
            <a:off x="7092950" y="501650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208" name="Text Box 65"/>
          <p:cNvSpPr txBox="1">
            <a:spLocks noChangeArrowheads="1"/>
          </p:cNvSpPr>
          <p:nvPr/>
        </p:nvSpPr>
        <p:spPr bwMode="auto">
          <a:xfrm>
            <a:off x="6391275" y="5003800"/>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209" name="Text Box 66"/>
          <p:cNvSpPr txBox="1">
            <a:spLocks noChangeArrowheads="1"/>
          </p:cNvSpPr>
          <p:nvPr/>
        </p:nvSpPr>
        <p:spPr bwMode="auto">
          <a:xfrm>
            <a:off x="6740525" y="5019675"/>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210" name="Text Box 67"/>
          <p:cNvSpPr txBox="1">
            <a:spLocks noChangeArrowheads="1"/>
          </p:cNvSpPr>
          <p:nvPr/>
        </p:nvSpPr>
        <p:spPr bwMode="auto">
          <a:xfrm>
            <a:off x="7753350" y="4999037"/>
            <a:ext cx="463550" cy="427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grpSp>
        <p:nvGrpSpPr>
          <p:cNvPr id="211" name="Group 68"/>
          <p:cNvGrpSpPr>
            <a:grpSpLocks/>
          </p:cNvGrpSpPr>
          <p:nvPr/>
        </p:nvGrpSpPr>
        <p:grpSpPr bwMode="auto">
          <a:xfrm>
            <a:off x="4689475" y="4648200"/>
            <a:ext cx="3286125" cy="995362"/>
            <a:chOff x="2983" y="1990"/>
            <a:chExt cx="2070" cy="627"/>
          </a:xfrm>
        </p:grpSpPr>
        <p:sp>
          <p:nvSpPr>
            <p:cNvPr id="212" name="Freeform 69"/>
            <p:cNvSpPr>
              <a:spLocks/>
            </p:cNvSpPr>
            <p:nvPr/>
          </p:nvSpPr>
          <p:spPr bwMode="auto">
            <a:xfrm flipV="1">
              <a:off x="3235" y="2501"/>
              <a:ext cx="457" cy="11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3" name="Freeform 70"/>
            <p:cNvSpPr>
              <a:spLocks/>
            </p:cNvSpPr>
            <p:nvPr/>
          </p:nvSpPr>
          <p:spPr bwMode="auto">
            <a:xfrm flipV="1">
              <a:off x="4144" y="2501"/>
              <a:ext cx="200" cy="11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14" name="Group 71"/>
            <p:cNvGrpSpPr>
              <a:grpSpLocks/>
            </p:cNvGrpSpPr>
            <p:nvPr/>
          </p:nvGrpSpPr>
          <p:grpSpPr bwMode="auto">
            <a:xfrm>
              <a:off x="2983" y="1990"/>
              <a:ext cx="2070" cy="171"/>
              <a:chOff x="2983" y="1990"/>
              <a:chExt cx="2070" cy="171"/>
            </a:xfrm>
          </p:grpSpPr>
          <p:sp>
            <p:nvSpPr>
              <p:cNvPr id="215" name="Freeform 72"/>
              <p:cNvSpPr>
                <a:spLocks/>
              </p:cNvSpPr>
              <p:nvPr/>
            </p:nvSpPr>
            <p:spPr bwMode="auto">
              <a:xfrm>
                <a:off x="3465" y="2047"/>
                <a:ext cx="45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6" name="Freeform 73"/>
              <p:cNvSpPr>
                <a:spLocks/>
              </p:cNvSpPr>
              <p:nvPr/>
            </p:nvSpPr>
            <p:spPr bwMode="auto">
              <a:xfrm>
                <a:off x="3663" y="1990"/>
                <a:ext cx="1163" cy="17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7" name="Freeform 74"/>
              <p:cNvSpPr>
                <a:spLocks/>
              </p:cNvSpPr>
              <p:nvPr/>
            </p:nvSpPr>
            <p:spPr bwMode="auto">
              <a:xfrm>
                <a:off x="3918" y="2047"/>
                <a:ext cx="681" cy="113"/>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8" name="Freeform 75"/>
              <p:cNvSpPr>
                <a:spLocks/>
              </p:cNvSpPr>
              <p:nvPr/>
            </p:nvSpPr>
            <p:spPr bwMode="auto">
              <a:xfrm>
                <a:off x="4371" y="2047"/>
                <a:ext cx="682" cy="10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9" name="Freeform 76"/>
              <p:cNvSpPr>
                <a:spLocks/>
              </p:cNvSpPr>
              <p:nvPr/>
            </p:nvSpPr>
            <p:spPr bwMode="auto">
              <a:xfrm flipH="1">
                <a:off x="3239" y="2047"/>
                <a:ext cx="1334" cy="113"/>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0" name="Freeform 77"/>
              <p:cNvSpPr>
                <a:spLocks/>
              </p:cNvSpPr>
              <p:nvPr/>
            </p:nvSpPr>
            <p:spPr bwMode="auto">
              <a:xfrm flipH="1">
                <a:off x="4117" y="1990"/>
                <a:ext cx="684" cy="17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1" name="Freeform 78"/>
              <p:cNvSpPr>
                <a:spLocks/>
              </p:cNvSpPr>
              <p:nvPr/>
            </p:nvSpPr>
            <p:spPr bwMode="auto">
              <a:xfrm flipH="1">
                <a:off x="2983" y="2047"/>
                <a:ext cx="2044" cy="10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22" name="Freeform 79"/>
          <p:cNvSpPr>
            <a:spLocks/>
          </p:cNvSpPr>
          <p:nvPr/>
        </p:nvSpPr>
        <p:spPr bwMode="auto">
          <a:xfrm flipH="1">
            <a:off x="5108575" y="4738687"/>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23" name="Group 80"/>
          <p:cNvGrpSpPr>
            <a:grpSpLocks/>
          </p:cNvGrpSpPr>
          <p:nvPr/>
        </p:nvGrpSpPr>
        <p:grpSpPr bwMode="auto">
          <a:xfrm>
            <a:off x="4016375" y="4718050"/>
            <a:ext cx="4149725" cy="962025"/>
            <a:chOff x="2540" y="3615"/>
            <a:chExt cx="2614" cy="606"/>
          </a:xfrm>
        </p:grpSpPr>
        <p:sp>
          <p:nvSpPr>
            <p:cNvPr id="224" name="Rectangle 81"/>
            <p:cNvSpPr>
              <a:spLocks noChangeArrowheads="1"/>
            </p:cNvSpPr>
            <p:nvPr/>
          </p:nvSpPr>
          <p:spPr bwMode="auto">
            <a:xfrm>
              <a:off x="4471" y="3807"/>
              <a:ext cx="227" cy="261"/>
            </a:xfrm>
            <a:prstGeom prst="rect">
              <a:avLst/>
            </a:prstGeom>
            <a:solidFill>
              <a:srgbClr val="57FF03"/>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7013" indent="-227013"/>
              <a:endParaRPr lang="da-DK" i="1">
                <a:solidFill>
                  <a:srgbClr val="57FF03"/>
                </a:solidFill>
              </a:endParaRPr>
            </a:p>
          </p:txBody>
        </p:sp>
        <p:sp>
          <p:nvSpPr>
            <p:cNvPr id="225" name="Rectangle 82"/>
            <p:cNvSpPr>
              <a:spLocks noChangeArrowheads="1"/>
            </p:cNvSpPr>
            <p:nvPr/>
          </p:nvSpPr>
          <p:spPr bwMode="auto">
            <a:xfrm>
              <a:off x="3331" y="3808"/>
              <a:ext cx="227" cy="260"/>
            </a:xfrm>
            <a:prstGeom prst="rect">
              <a:avLst/>
            </a:prstGeom>
            <a:solidFill>
              <a:srgbClr val="FF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Rectangle 83"/>
            <p:cNvSpPr>
              <a:spLocks noChangeArrowheads="1"/>
            </p:cNvSpPr>
            <p:nvPr/>
          </p:nvSpPr>
          <p:spPr bwMode="auto">
            <a:xfrm>
              <a:off x="3784" y="3813"/>
              <a:ext cx="236" cy="261"/>
            </a:xfrm>
            <a:prstGeom prst="rect">
              <a:avLst/>
            </a:prstGeom>
            <a:solidFill>
              <a:schemeClr val="accent2"/>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7" name="Rectangle 84"/>
            <p:cNvSpPr>
              <a:spLocks noChangeArrowheads="1"/>
            </p:cNvSpPr>
            <p:nvPr/>
          </p:nvSpPr>
          <p:spPr bwMode="auto">
            <a:xfrm>
              <a:off x="2881" y="3808"/>
              <a:ext cx="2273" cy="265"/>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Line 85"/>
            <p:cNvSpPr>
              <a:spLocks noChangeShapeType="1"/>
            </p:cNvSpPr>
            <p:nvPr/>
          </p:nvSpPr>
          <p:spPr bwMode="auto">
            <a:xfrm>
              <a:off x="3108"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9" name="Text Box 86"/>
            <p:cNvSpPr txBox="1">
              <a:spLocks noChangeArrowheads="1"/>
            </p:cNvSpPr>
            <p:nvPr/>
          </p:nvSpPr>
          <p:spPr bwMode="auto">
            <a:xfrm>
              <a:off x="2881"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230" name="Text Box 87"/>
            <p:cNvSpPr txBox="1">
              <a:spLocks noChangeArrowheads="1"/>
            </p:cNvSpPr>
            <p:nvPr/>
          </p:nvSpPr>
          <p:spPr bwMode="auto">
            <a:xfrm>
              <a:off x="3108"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231" name="Line 88"/>
            <p:cNvSpPr>
              <a:spLocks noChangeShapeType="1"/>
            </p:cNvSpPr>
            <p:nvPr/>
          </p:nvSpPr>
          <p:spPr bwMode="auto">
            <a:xfrm>
              <a:off x="3335"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2" name="Line 89"/>
            <p:cNvSpPr>
              <a:spLocks noChangeShapeType="1"/>
            </p:cNvSpPr>
            <p:nvPr/>
          </p:nvSpPr>
          <p:spPr bwMode="auto">
            <a:xfrm>
              <a:off x="3563"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3" name="Line 90"/>
            <p:cNvSpPr>
              <a:spLocks noChangeShapeType="1"/>
            </p:cNvSpPr>
            <p:nvPr/>
          </p:nvSpPr>
          <p:spPr bwMode="auto">
            <a:xfrm>
              <a:off x="3790"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4" name="Line 91"/>
            <p:cNvSpPr>
              <a:spLocks noChangeShapeType="1"/>
            </p:cNvSpPr>
            <p:nvPr/>
          </p:nvSpPr>
          <p:spPr bwMode="auto">
            <a:xfrm>
              <a:off x="4017"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 name="Line 92"/>
            <p:cNvSpPr>
              <a:spLocks noChangeShapeType="1"/>
            </p:cNvSpPr>
            <p:nvPr/>
          </p:nvSpPr>
          <p:spPr bwMode="auto">
            <a:xfrm>
              <a:off x="4244"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6" name="Line 93"/>
            <p:cNvSpPr>
              <a:spLocks noChangeShapeType="1"/>
            </p:cNvSpPr>
            <p:nvPr/>
          </p:nvSpPr>
          <p:spPr bwMode="auto">
            <a:xfrm>
              <a:off x="4472"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7" name="Line 94"/>
            <p:cNvSpPr>
              <a:spLocks noChangeShapeType="1"/>
            </p:cNvSpPr>
            <p:nvPr/>
          </p:nvSpPr>
          <p:spPr bwMode="auto">
            <a:xfrm>
              <a:off x="4926"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8" name="Line 95"/>
            <p:cNvSpPr>
              <a:spLocks noChangeShapeType="1"/>
            </p:cNvSpPr>
            <p:nvPr/>
          </p:nvSpPr>
          <p:spPr bwMode="auto">
            <a:xfrm>
              <a:off x="4699" y="3808"/>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9" name="Text Box 96"/>
            <p:cNvSpPr txBox="1">
              <a:spLocks noChangeArrowheads="1"/>
            </p:cNvSpPr>
            <p:nvPr/>
          </p:nvSpPr>
          <p:spPr bwMode="auto">
            <a:xfrm>
              <a:off x="3335"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240" name="Text Box 97"/>
            <p:cNvSpPr txBox="1">
              <a:spLocks noChangeArrowheads="1"/>
            </p:cNvSpPr>
            <p:nvPr/>
          </p:nvSpPr>
          <p:spPr bwMode="auto">
            <a:xfrm>
              <a:off x="3563"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241" name="Text Box 98"/>
            <p:cNvSpPr txBox="1">
              <a:spLocks noChangeArrowheads="1"/>
            </p:cNvSpPr>
            <p:nvPr/>
          </p:nvSpPr>
          <p:spPr bwMode="auto">
            <a:xfrm>
              <a:off x="4699" y="3804"/>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242" name="Text Box 99"/>
            <p:cNvSpPr txBox="1">
              <a:spLocks noChangeArrowheads="1"/>
            </p:cNvSpPr>
            <p:nvPr/>
          </p:nvSpPr>
          <p:spPr bwMode="auto">
            <a:xfrm>
              <a:off x="3812" y="3794"/>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243" name="Text Box 100"/>
            <p:cNvSpPr txBox="1">
              <a:spLocks noChangeArrowheads="1"/>
            </p:cNvSpPr>
            <p:nvPr/>
          </p:nvSpPr>
          <p:spPr bwMode="auto">
            <a:xfrm>
              <a:off x="4494"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244" name="Text Box 101"/>
            <p:cNvSpPr txBox="1">
              <a:spLocks noChangeArrowheads="1"/>
            </p:cNvSpPr>
            <p:nvPr/>
          </p:nvSpPr>
          <p:spPr bwMode="auto">
            <a:xfrm>
              <a:off x="4040" y="380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245" name="Text Box 102"/>
            <p:cNvSpPr txBox="1">
              <a:spLocks noChangeArrowheads="1"/>
            </p:cNvSpPr>
            <p:nvPr/>
          </p:nvSpPr>
          <p:spPr bwMode="auto">
            <a:xfrm>
              <a:off x="4216" y="3800"/>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sp>
          <p:nvSpPr>
            <p:cNvPr id="246" name="Freeform 103"/>
            <p:cNvSpPr>
              <a:spLocks/>
            </p:cNvSpPr>
            <p:nvPr/>
          </p:nvSpPr>
          <p:spPr bwMode="auto">
            <a:xfrm>
              <a:off x="2995" y="3653"/>
              <a:ext cx="45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7" name="Freeform 104"/>
            <p:cNvSpPr>
              <a:spLocks/>
            </p:cNvSpPr>
            <p:nvPr/>
          </p:nvSpPr>
          <p:spPr bwMode="auto">
            <a:xfrm>
              <a:off x="3449" y="3652"/>
              <a:ext cx="455"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8" name="Freeform 105"/>
            <p:cNvSpPr>
              <a:spLocks/>
            </p:cNvSpPr>
            <p:nvPr/>
          </p:nvSpPr>
          <p:spPr bwMode="auto">
            <a:xfrm>
              <a:off x="3222" y="3615"/>
              <a:ext cx="454"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9" name="Freeform 106"/>
            <p:cNvSpPr>
              <a:spLocks/>
            </p:cNvSpPr>
            <p:nvPr/>
          </p:nvSpPr>
          <p:spPr bwMode="auto">
            <a:xfrm>
              <a:off x="3903" y="3652"/>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0" name="Freeform 107"/>
            <p:cNvSpPr>
              <a:spLocks/>
            </p:cNvSpPr>
            <p:nvPr/>
          </p:nvSpPr>
          <p:spPr bwMode="auto">
            <a:xfrm>
              <a:off x="3676" y="3615"/>
              <a:ext cx="1137"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1" name="Freeform 108"/>
            <p:cNvSpPr>
              <a:spLocks/>
            </p:cNvSpPr>
            <p:nvPr/>
          </p:nvSpPr>
          <p:spPr bwMode="auto">
            <a:xfrm flipH="1" flipV="1">
              <a:off x="3222" y="4107"/>
              <a:ext cx="136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2" name="Freeform 109"/>
            <p:cNvSpPr>
              <a:spLocks/>
            </p:cNvSpPr>
            <p:nvPr/>
          </p:nvSpPr>
          <p:spPr bwMode="auto">
            <a:xfrm flipH="1" flipV="1">
              <a:off x="4131" y="4107"/>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3" name="Freeform 110"/>
            <p:cNvSpPr>
              <a:spLocks/>
            </p:cNvSpPr>
            <p:nvPr/>
          </p:nvSpPr>
          <p:spPr bwMode="auto">
            <a:xfrm>
              <a:off x="4130" y="3690"/>
              <a:ext cx="228"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4" name="Freeform 111"/>
            <p:cNvSpPr>
              <a:spLocks/>
            </p:cNvSpPr>
            <p:nvPr/>
          </p:nvSpPr>
          <p:spPr bwMode="auto">
            <a:xfrm>
              <a:off x="4357" y="3690"/>
              <a:ext cx="683"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5" name="Freeform 112"/>
            <p:cNvSpPr>
              <a:spLocks/>
            </p:cNvSpPr>
            <p:nvPr/>
          </p:nvSpPr>
          <p:spPr bwMode="auto">
            <a:xfrm>
              <a:off x="2540" y="3691"/>
              <a:ext cx="454" cy="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56" name="Group 113"/>
          <p:cNvGrpSpPr>
            <a:grpSpLocks/>
          </p:cNvGrpSpPr>
          <p:nvPr/>
        </p:nvGrpSpPr>
        <p:grpSpPr bwMode="auto">
          <a:xfrm>
            <a:off x="4013200" y="4695825"/>
            <a:ext cx="4149725" cy="977900"/>
            <a:chOff x="-362" y="1551"/>
            <a:chExt cx="2614" cy="616"/>
          </a:xfrm>
        </p:grpSpPr>
        <p:sp>
          <p:nvSpPr>
            <p:cNvPr id="257" name="Rectangle 114"/>
            <p:cNvSpPr>
              <a:spLocks noChangeArrowheads="1"/>
            </p:cNvSpPr>
            <p:nvPr/>
          </p:nvSpPr>
          <p:spPr bwMode="auto">
            <a:xfrm>
              <a:off x="1569" y="1753"/>
              <a:ext cx="227" cy="261"/>
            </a:xfrm>
            <a:prstGeom prst="rect">
              <a:avLst/>
            </a:prstGeom>
            <a:solidFill>
              <a:srgbClr val="57FF03"/>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7013" indent="-227013"/>
              <a:endParaRPr lang="da-DK" i="1">
                <a:solidFill>
                  <a:srgbClr val="57FF03"/>
                </a:solidFill>
              </a:endParaRPr>
            </a:p>
          </p:txBody>
        </p:sp>
        <p:sp>
          <p:nvSpPr>
            <p:cNvPr id="258" name="Rectangle 115"/>
            <p:cNvSpPr>
              <a:spLocks noChangeArrowheads="1"/>
            </p:cNvSpPr>
            <p:nvPr/>
          </p:nvSpPr>
          <p:spPr bwMode="auto">
            <a:xfrm>
              <a:off x="429" y="1754"/>
              <a:ext cx="227" cy="260"/>
            </a:xfrm>
            <a:prstGeom prst="rect">
              <a:avLst/>
            </a:prstGeom>
            <a:solidFill>
              <a:srgbClr val="FF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9" name="Rectangle 116"/>
            <p:cNvSpPr>
              <a:spLocks noChangeArrowheads="1"/>
            </p:cNvSpPr>
            <p:nvPr/>
          </p:nvSpPr>
          <p:spPr bwMode="auto">
            <a:xfrm>
              <a:off x="882" y="1759"/>
              <a:ext cx="236" cy="261"/>
            </a:xfrm>
            <a:prstGeom prst="rect">
              <a:avLst/>
            </a:prstGeom>
            <a:solidFill>
              <a:schemeClr val="accent2"/>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0" name="Rectangle 117"/>
            <p:cNvSpPr>
              <a:spLocks noChangeArrowheads="1"/>
            </p:cNvSpPr>
            <p:nvPr/>
          </p:nvSpPr>
          <p:spPr bwMode="auto">
            <a:xfrm>
              <a:off x="-21" y="1754"/>
              <a:ext cx="2273" cy="265"/>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1" name="Line 118"/>
            <p:cNvSpPr>
              <a:spLocks noChangeShapeType="1"/>
            </p:cNvSpPr>
            <p:nvPr/>
          </p:nvSpPr>
          <p:spPr bwMode="auto">
            <a:xfrm>
              <a:off x="206"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2" name="Text Box 119"/>
            <p:cNvSpPr txBox="1">
              <a:spLocks noChangeArrowheads="1"/>
            </p:cNvSpPr>
            <p:nvPr/>
          </p:nvSpPr>
          <p:spPr bwMode="auto">
            <a:xfrm>
              <a:off x="-21"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263" name="Text Box 120"/>
            <p:cNvSpPr txBox="1">
              <a:spLocks noChangeArrowheads="1"/>
            </p:cNvSpPr>
            <p:nvPr/>
          </p:nvSpPr>
          <p:spPr bwMode="auto">
            <a:xfrm>
              <a:off x="206"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264" name="Line 121"/>
            <p:cNvSpPr>
              <a:spLocks noChangeShapeType="1"/>
            </p:cNvSpPr>
            <p:nvPr/>
          </p:nvSpPr>
          <p:spPr bwMode="auto">
            <a:xfrm>
              <a:off x="433"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5" name="Line 122"/>
            <p:cNvSpPr>
              <a:spLocks noChangeShapeType="1"/>
            </p:cNvSpPr>
            <p:nvPr/>
          </p:nvSpPr>
          <p:spPr bwMode="auto">
            <a:xfrm>
              <a:off x="661"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 name="Line 123"/>
            <p:cNvSpPr>
              <a:spLocks noChangeShapeType="1"/>
            </p:cNvSpPr>
            <p:nvPr/>
          </p:nvSpPr>
          <p:spPr bwMode="auto">
            <a:xfrm>
              <a:off x="888"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7" name="Line 124"/>
            <p:cNvSpPr>
              <a:spLocks noChangeShapeType="1"/>
            </p:cNvSpPr>
            <p:nvPr/>
          </p:nvSpPr>
          <p:spPr bwMode="auto">
            <a:xfrm>
              <a:off x="1115"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8" name="Line 125"/>
            <p:cNvSpPr>
              <a:spLocks noChangeShapeType="1"/>
            </p:cNvSpPr>
            <p:nvPr/>
          </p:nvSpPr>
          <p:spPr bwMode="auto">
            <a:xfrm>
              <a:off x="1342"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9" name="Line 126"/>
            <p:cNvSpPr>
              <a:spLocks noChangeShapeType="1"/>
            </p:cNvSpPr>
            <p:nvPr/>
          </p:nvSpPr>
          <p:spPr bwMode="auto">
            <a:xfrm>
              <a:off x="1570"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0" name="Line 127"/>
            <p:cNvSpPr>
              <a:spLocks noChangeShapeType="1"/>
            </p:cNvSpPr>
            <p:nvPr/>
          </p:nvSpPr>
          <p:spPr bwMode="auto">
            <a:xfrm>
              <a:off x="2024"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1" name="Line 128"/>
            <p:cNvSpPr>
              <a:spLocks noChangeShapeType="1"/>
            </p:cNvSpPr>
            <p:nvPr/>
          </p:nvSpPr>
          <p:spPr bwMode="auto">
            <a:xfrm>
              <a:off x="1797" y="1754"/>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2" name="Text Box 129"/>
            <p:cNvSpPr txBox="1">
              <a:spLocks noChangeArrowheads="1"/>
            </p:cNvSpPr>
            <p:nvPr/>
          </p:nvSpPr>
          <p:spPr bwMode="auto">
            <a:xfrm>
              <a:off x="433"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273" name="Text Box 130"/>
            <p:cNvSpPr txBox="1">
              <a:spLocks noChangeArrowheads="1"/>
            </p:cNvSpPr>
            <p:nvPr/>
          </p:nvSpPr>
          <p:spPr bwMode="auto">
            <a:xfrm>
              <a:off x="661"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274" name="Text Box 131"/>
            <p:cNvSpPr txBox="1">
              <a:spLocks noChangeArrowheads="1"/>
            </p:cNvSpPr>
            <p:nvPr/>
          </p:nvSpPr>
          <p:spPr bwMode="auto">
            <a:xfrm>
              <a:off x="1797" y="1750"/>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275" name="Text Box 132"/>
            <p:cNvSpPr txBox="1">
              <a:spLocks noChangeArrowheads="1"/>
            </p:cNvSpPr>
            <p:nvPr/>
          </p:nvSpPr>
          <p:spPr bwMode="auto">
            <a:xfrm>
              <a:off x="954" y="1740"/>
              <a:ext cx="116"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endParaRPr lang="da-DK" sz="2200" b="1"/>
            </a:p>
          </p:txBody>
        </p:sp>
        <p:sp>
          <p:nvSpPr>
            <p:cNvPr id="276" name="Text Box 133"/>
            <p:cNvSpPr txBox="1">
              <a:spLocks noChangeArrowheads="1"/>
            </p:cNvSpPr>
            <p:nvPr/>
          </p:nvSpPr>
          <p:spPr bwMode="auto">
            <a:xfrm>
              <a:off x="1592"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277" name="Text Box 134"/>
            <p:cNvSpPr txBox="1">
              <a:spLocks noChangeArrowheads="1"/>
            </p:cNvSpPr>
            <p:nvPr/>
          </p:nvSpPr>
          <p:spPr bwMode="auto">
            <a:xfrm>
              <a:off x="1138" y="1746"/>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278" name="Text Box 135"/>
            <p:cNvSpPr txBox="1">
              <a:spLocks noChangeArrowheads="1"/>
            </p:cNvSpPr>
            <p:nvPr/>
          </p:nvSpPr>
          <p:spPr bwMode="auto">
            <a:xfrm>
              <a:off x="1314" y="1746"/>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sp>
          <p:nvSpPr>
            <p:cNvPr id="279" name="Freeform 136"/>
            <p:cNvSpPr>
              <a:spLocks/>
            </p:cNvSpPr>
            <p:nvPr/>
          </p:nvSpPr>
          <p:spPr bwMode="auto">
            <a:xfrm>
              <a:off x="93" y="1599"/>
              <a:ext cx="45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0" name="Freeform 137"/>
            <p:cNvSpPr>
              <a:spLocks/>
            </p:cNvSpPr>
            <p:nvPr/>
          </p:nvSpPr>
          <p:spPr bwMode="auto">
            <a:xfrm>
              <a:off x="547" y="1578"/>
              <a:ext cx="1165" cy="143"/>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1" name="Freeform 138"/>
            <p:cNvSpPr>
              <a:spLocks/>
            </p:cNvSpPr>
            <p:nvPr/>
          </p:nvSpPr>
          <p:spPr bwMode="auto">
            <a:xfrm>
              <a:off x="320" y="1561"/>
              <a:ext cx="454"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 name="Freeform 139"/>
            <p:cNvSpPr>
              <a:spLocks/>
            </p:cNvSpPr>
            <p:nvPr/>
          </p:nvSpPr>
          <p:spPr bwMode="auto">
            <a:xfrm>
              <a:off x="774" y="1551"/>
              <a:ext cx="1137"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3" name="Freeform 140"/>
            <p:cNvSpPr>
              <a:spLocks/>
            </p:cNvSpPr>
            <p:nvPr/>
          </p:nvSpPr>
          <p:spPr bwMode="auto">
            <a:xfrm flipH="1" flipV="1">
              <a:off x="320" y="2053"/>
              <a:ext cx="136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4" name="Freeform 141"/>
            <p:cNvSpPr>
              <a:spLocks/>
            </p:cNvSpPr>
            <p:nvPr/>
          </p:nvSpPr>
          <p:spPr bwMode="auto">
            <a:xfrm flipH="1" flipV="1">
              <a:off x="1229" y="2053"/>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5" name="Freeform 142"/>
            <p:cNvSpPr>
              <a:spLocks/>
            </p:cNvSpPr>
            <p:nvPr/>
          </p:nvSpPr>
          <p:spPr bwMode="auto">
            <a:xfrm>
              <a:off x="1228" y="1636"/>
              <a:ext cx="228"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6" name="Freeform 143"/>
            <p:cNvSpPr>
              <a:spLocks/>
            </p:cNvSpPr>
            <p:nvPr/>
          </p:nvSpPr>
          <p:spPr bwMode="auto">
            <a:xfrm>
              <a:off x="1455" y="1636"/>
              <a:ext cx="683"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7" name="Freeform 144"/>
            <p:cNvSpPr>
              <a:spLocks/>
            </p:cNvSpPr>
            <p:nvPr/>
          </p:nvSpPr>
          <p:spPr bwMode="auto">
            <a:xfrm>
              <a:off x="-362" y="1637"/>
              <a:ext cx="454" cy="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288" name="Object 145"/>
          <p:cNvGraphicFramePr>
            <a:graphicFrameLocks noChangeAspect="1"/>
          </p:cNvGraphicFramePr>
          <p:nvPr>
            <p:extLst>
              <p:ext uri="{D42A27DB-BD31-4B8C-83A1-F6EECF244321}">
                <p14:modId xmlns:p14="http://schemas.microsoft.com/office/powerpoint/2010/main" val="3491913054"/>
              </p:ext>
            </p:extLst>
          </p:nvPr>
        </p:nvGraphicFramePr>
        <p:xfrm>
          <a:off x="1177925" y="3962400"/>
          <a:ext cx="1870075" cy="536575"/>
        </p:xfrm>
        <a:graphic>
          <a:graphicData uri="http://schemas.openxmlformats.org/presentationml/2006/ole">
            <mc:AlternateContent xmlns:mc="http://schemas.openxmlformats.org/markup-compatibility/2006">
              <mc:Choice xmlns:v="urn:schemas-microsoft-com:vml" Requires="v">
                <p:oleObj spid="_x0000_s94229" name="Equation" r:id="rId3" imgW="838080" imgH="241200" progId="Equation.3">
                  <p:embed/>
                </p:oleObj>
              </mc:Choice>
              <mc:Fallback>
                <p:oleObj name="Equation" r:id="rId3" imgW="838080" imgH="241200" progId="Equation.3">
                  <p:embed/>
                  <p:pic>
                    <p:nvPicPr>
                      <p:cNvPr id="867473" name="Object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925" y="3962400"/>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96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1" end="1"/>
                                            </p:txEl>
                                          </p:spTgt>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4.16667E-6 1.11111E-6 L 4.16667E-6 0.16204 " pathEditMode="relative" rAng="0" ptsTypes="AA">
                                      <p:cBhvr>
                                        <p:cTn id="8" dur="2000" fill="hold"/>
                                        <p:tgtEl>
                                          <p:spTgt spid="158"/>
                                        </p:tgtEl>
                                        <p:attrNameLst>
                                          <p:attrName>ppt_x</p:attrName>
                                          <p:attrName>ppt_y</p:attrName>
                                        </p:attrNameLst>
                                      </p:cBhvr>
                                      <p:rCtr x="0" y="8102"/>
                                    </p:animMotion>
                                  </p:childTnLst>
                                </p:cTn>
                              </p:par>
                              <p:par>
                                <p:cTn id="9" presetID="1" presetClass="entr" presetSubtype="0" fill="hold" nodeType="with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2000"/>
                                        <p:tgtEl>
                                          <p:spTgt spid="223"/>
                                        </p:tgtEl>
                                      </p:cBhvr>
                                    </p:animEffect>
                                    <p:set>
                                      <p:cBhvr>
                                        <p:cTn id="17" dur="1" fill="hold">
                                          <p:stCondLst>
                                            <p:cond delay="1999"/>
                                          </p:stCondLst>
                                        </p:cTn>
                                        <p:tgtEl>
                                          <p:spTgt spid="223"/>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47"/>
                                        </p:tgtEl>
                                        <p:attrNameLst>
                                          <p:attrName>style.visibility</p:attrName>
                                        </p:attrNameLst>
                                      </p:cBhvr>
                                      <p:to>
                                        <p:strVal val="visible"/>
                                      </p:to>
                                    </p:set>
                                    <p:animEffect transition="in" filter="fade">
                                      <p:cBhvr>
                                        <p:cTn id="20" dur="2000"/>
                                        <p:tgtEl>
                                          <p:spTgt spid="1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20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211"/>
                                        </p:tgtEl>
                                        <p:attrNameLst>
                                          <p:attrName>style.visibility</p:attrName>
                                        </p:attrNameLst>
                                      </p:cBhvr>
                                      <p:to>
                                        <p:strVal val="visible"/>
                                      </p:to>
                                    </p:set>
                                    <p:animEffect transition="in" filter="fade">
                                      <p:cBhvr>
                                        <p:cTn id="26" dur="2000"/>
                                        <p:tgtEl>
                                          <p:spTgt spid="2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Effect transition="in" filter="fade">
                                      <p:cBhvr>
                                        <p:cTn id="29" dur="2000"/>
                                        <p:tgtEl>
                                          <p:spTgt spid="19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2"/>
                                        </p:tgtEl>
                                        <p:attrNameLst>
                                          <p:attrName>style.visibility</p:attrName>
                                        </p:attrNameLst>
                                      </p:cBhvr>
                                      <p:to>
                                        <p:strVal val="visible"/>
                                      </p:to>
                                    </p:set>
                                    <p:animEffect transition="in" filter="fade">
                                      <p:cBhvr>
                                        <p:cTn id="32" dur="2000"/>
                                        <p:tgtEl>
                                          <p:spTgt spid="19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fade">
                                      <p:cBhvr>
                                        <p:cTn id="35" dur="2000"/>
                                        <p:tgtEl>
                                          <p:spTgt spid="19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4"/>
                                        </p:tgtEl>
                                        <p:attrNameLst>
                                          <p:attrName>style.visibility</p:attrName>
                                        </p:attrNameLst>
                                      </p:cBhvr>
                                      <p:to>
                                        <p:strVal val="visible"/>
                                      </p:to>
                                    </p:set>
                                    <p:animEffect transition="in" filter="fade">
                                      <p:cBhvr>
                                        <p:cTn id="38" dur="2000"/>
                                        <p:tgtEl>
                                          <p:spTgt spid="19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fade">
                                      <p:cBhvr>
                                        <p:cTn id="41" dur="2000"/>
                                        <p:tgtEl>
                                          <p:spTgt spid="19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6"/>
                                        </p:tgtEl>
                                        <p:attrNameLst>
                                          <p:attrName>style.visibility</p:attrName>
                                        </p:attrNameLst>
                                      </p:cBhvr>
                                      <p:to>
                                        <p:strVal val="visible"/>
                                      </p:to>
                                    </p:set>
                                    <p:animEffect transition="in" filter="fade">
                                      <p:cBhvr>
                                        <p:cTn id="44" dur="2000"/>
                                        <p:tgtEl>
                                          <p:spTgt spid="19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7"/>
                                        </p:tgtEl>
                                        <p:attrNameLst>
                                          <p:attrName>style.visibility</p:attrName>
                                        </p:attrNameLst>
                                      </p:cBhvr>
                                      <p:to>
                                        <p:strVal val="visible"/>
                                      </p:to>
                                    </p:set>
                                    <p:animEffect transition="in" filter="fade">
                                      <p:cBhvr>
                                        <p:cTn id="47" dur="2000"/>
                                        <p:tgtEl>
                                          <p:spTgt spid="19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8"/>
                                        </p:tgtEl>
                                        <p:attrNameLst>
                                          <p:attrName>style.visibility</p:attrName>
                                        </p:attrNameLst>
                                      </p:cBhvr>
                                      <p:to>
                                        <p:strVal val="visible"/>
                                      </p:to>
                                    </p:set>
                                    <p:animEffect transition="in" filter="fade">
                                      <p:cBhvr>
                                        <p:cTn id="50" dur="2000"/>
                                        <p:tgtEl>
                                          <p:spTgt spid="19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9"/>
                                        </p:tgtEl>
                                        <p:attrNameLst>
                                          <p:attrName>style.visibility</p:attrName>
                                        </p:attrNameLst>
                                      </p:cBhvr>
                                      <p:to>
                                        <p:strVal val="visible"/>
                                      </p:to>
                                    </p:set>
                                    <p:animEffect transition="in" filter="fade">
                                      <p:cBhvr>
                                        <p:cTn id="53" dur="2000"/>
                                        <p:tgtEl>
                                          <p:spTgt spid="19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0"/>
                                        </p:tgtEl>
                                        <p:attrNameLst>
                                          <p:attrName>style.visibility</p:attrName>
                                        </p:attrNameLst>
                                      </p:cBhvr>
                                      <p:to>
                                        <p:strVal val="visible"/>
                                      </p:to>
                                    </p:set>
                                    <p:animEffect transition="in" filter="fade">
                                      <p:cBhvr>
                                        <p:cTn id="56" dur="2000"/>
                                        <p:tgtEl>
                                          <p:spTgt spid="20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1"/>
                                        </p:tgtEl>
                                        <p:attrNameLst>
                                          <p:attrName>style.visibility</p:attrName>
                                        </p:attrNameLst>
                                      </p:cBhvr>
                                      <p:to>
                                        <p:strVal val="visible"/>
                                      </p:to>
                                    </p:set>
                                    <p:animEffect transition="in" filter="fade">
                                      <p:cBhvr>
                                        <p:cTn id="59" dur="2000"/>
                                        <p:tgtEl>
                                          <p:spTgt spid="20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2"/>
                                        </p:tgtEl>
                                        <p:attrNameLst>
                                          <p:attrName>style.visibility</p:attrName>
                                        </p:attrNameLst>
                                      </p:cBhvr>
                                      <p:to>
                                        <p:strVal val="visible"/>
                                      </p:to>
                                    </p:set>
                                    <p:animEffect transition="in" filter="fade">
                                      <p:cBhvr>
                                        <p:cTn id="62" dur="2000"/>
                                        <p:tgtEl>
                                          <p:spTgt spid="20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3"/>
                                        </p:tgtEl>
                                        <p:attrNameLst>
                                          <p:attrName>style.visibility</p:attrName>
                                        </p:attrNameLst>
                                      </p:cBhvr>
                                      <p:to>
                                        <p:strVal val="visible"/>
                                      </p:to>
                                    </p:set>
                                    <p:animEffect transition="in" filter="fade">
                                      <p:cBhvr>
                                        <p:cTn id="65" dur="2000"/>
                                        <p:tgtEl>
                                          <p:spTgt spid="20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4"/>
                                        </p:tgtEl>
                                        <p:attrNameLst>
                                          <p:attrName>style.visibility</p:attrName>
                                        </p:attrNameLst>
                                      </p:cBhvr>
                                      <p:to>
                                        <p:strVal val="visible"/>
                                      </p:to>
                                    </p:set>
                                    <p:animEffect transition="in" filter="fade">
                                      <p:cBhvr>
                                        <p:cTn id="68" dur="2000"/>
                                        <p:tgtEl>
                                          <p:spTgt spid="20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5"/>
                                        </p:tgtEl>
                                        <p:attrNameLst>
                                          <p:attrName>style.visibility</p:attrName>
                                        </p:attrNameLst>
                                      </p:cBhvr>
                                      <p:to>
                                        <p:strVal val="visible"/>
                                      </p:to>
                                    </p:set>
                                    <p:animEffect transition="in" filter="fade">
                                      <p:cBhvr>
                                        <p:cTn id="71" dur="2000"/>
                                        <p:tgtEl>
                                          <p:spTgt spid="20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6"/>
                                        </p:tgtEl>
                                        <p:attrNameLst>
                                          <p:attrName>style.visibility</p:attrName>
                                        </p:attrNameLst>
                                      </p:cBhvr>
                                      <p:to>
                                        <p:strVal val="visible"/>
                                      </p:to>
                                    </p:set>
                                    <p:animEffect transition="in" filter="fade">
                                      <p:cBhvr>
                                        <p:cTn id="74" dur="2000"/>
                                        <p:tgtEl>
                                          <p:spTgt spid="20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7"/>
                                        </p:tgtEl>
                                        <p:attrNameLst>
                                          <p:attrName>style.visibility</p:attrName>
                                        </p:attrNameLst>
                                      </p:cBhvr>
                                      <p:to>
                                        <p:strVal val="visible"/>
                                      </p:to>
                                    </p:set>
                                    <p:animEffect transition="in" filter="fade">
                                      <p:cBhvr>
                                        <p:cTn id="77" dur="2000"/>
                                        <p:tgtEl>
                                          <p:spTgt spid="20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8"/>
                                        </p:tgtEl>
                                        <p:attrNameLst>
                                          <p:attrName>style.visibility</p:attrName>
                                        </p:attrNameLst>
                                      </p:cBhvr>
                                      <p:to>
                                        <p:strVal val="visible"/>
                                      </p:to>
                                    </p:set>
                                    <p:animEffect transition="in" filter="fade">
                                      <p:cBhvr>
                                        <p:cTn id="80" dur="2000"/>
                                        <p:tgtEl>
                                          <p:spTgt spid="20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fade">
                                      <p:cBhvr>
                                        <p:cTn id="83" dur="2000"/>
                                        <p:tgtEl>
                                          <p:spTgt spid="20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0"/>
                                        </p:tgtEl>
                                        <p:attrNameLst>
                                          <p:attrName>style.visibility</p:attrName>
                                        </p:attrNameLst>
                                      </p:cBhvr>
                                      <p:to>
                                        <p:strVal val="visible"/>
                                      </p:to>
                                    </p:set>
                                    <p:animEffect transition="in" filter="fade">
                                      <p:cBhvr>
                                        <p:cTn id="86" dur="2000"/>
                                        <p:tgtEl>
                                          <p:spTgt spid="21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2000"/>
                                        <p:tgtEl>
                                          <p:spTgt spid="211"/>
                                        </p:tgtEl>
                                      </p:cBhvr>
                                    </p:animEffect>
                                    <p:set>
                                      <p:cBhvr>
                                        <p:cTn id="91" dur="1" fill="hold">
                                          <p:stCondLst>
                                            <p:cond delay="1999"/>
                                          </p:stCondLst>
                                        </p:cTn>
                                        <p:tgtEl>
                                          <p:spTgt spid="211"/>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2000"/>
                                        <p:tgtEl>
                                          <p:spTgt spid="194"/>
                                        </p:tgtEl>
                                      </p:cBhvr>
                                    </p:animEffect>
                                    <p:set>
                                      <p:cBhvr>
                                        <p:cTn id="94" dur="1" fill="hold">
                                          <p:stCondLst>
                                            <p:cond delay="1999"/>
                                          </p:stCondLst>
                                        </p:cTn>
                                        <p:tgtEl>
                                          <p:spTgt spid="194"/>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2000"/>
                                        <p:tgtEl>
                                          <p:spTgt spid="203"/>
                                        </p:tgtEl>
                                      </p:cBhvr>
                                    </p:animEffect>
                                    <p:set>
                                      <p:cBhvr>
                                        <p:cTn id="97" dur="1" fill="hold">
                                          <p:stCondLst>
                                            <p:cond delay="1999"/>
                                          </p:stCondLst>
                                        </p:cTn>
                                        <p:tgtEl>
                                          <p:spTgt spid="20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2000"/>
                                        <p:tgtEl>
                                          <p:spTgt spid="204"/>
                                        </p:tgtEl>
                                      </p:cBhvr>
                                    </p:animEffect>
                                    <p:set>
                                      <p:cBhvr>
                                        <p:cTn id="100" dur="1" fill="hold">
                                          <p:stCondLst>
                                            <p:cond delay="1999"/>
                                          </p:stCondLst>
                                        </p:cTn>
                                        <p:tgtEl>
                                          <p:spTgt spid="20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2000"/>
                                        <p:tgtEl>
                                          <p:spTgt spid="206"/>
                                        </p:tgtEl>
                                      </p:cBhvr>
                                    </p:animEffect>
                                    <p:set>
                                      <p:cBhvr>
                                        <p:cTn id="103" dur="1" fill="hold">
                                          <p:stCondLst>
                                            <p:cond delay="1999"/>
                                          </p:stCondLst>
                                        </p:cTn>
                                        <p:tgtEl>
                                          <p:spTgt spid="20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2000"/>
                                        <p:tgtEl>
                                          <p:spTgt spid="208"/>
                                        </p:tgtEl>
                                      </p:cBhvr>
                                    </p:animEffect>
                                    <p:set>
                                      <p:cBhvr>
                                        <p:cTn id="106" dur="1" fill="hold">
                                          <p:stCondLst>
                                            <p:cond delay="1999"/>
                                          </p:stCondLst>
                                        </p:cTn>
                                        <p:tgtEl>
                                          <p:spTgt spid="208"/>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2000"/>
                                        <p:tgtEl>
                                          <p:spTgt spid="209"/>
                                        </p:tgtEl>
                                      </p:cBhvr>
                                    </p:animEffect>
                                    <p:set>
                                      <p:cBhvr>
                                        <p:cTn id="109" dur="1" fill="hold">
                                          <p:stCondLst>
                                            <p:cond delay="1999"/>
                                          </p:stCondLst>
                                        </p:cTn>
                                        <p:tgtEl>
                                          <p:spTgt spid="20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2000"/>
                                        <p:tgtEl>
                                          <p:spTgt spid="207"/>
                                        </p:tgtEl>
                                      </p:cBhvr>
                                    </p:animEffect>
                                    <p:set>
                                      <p:cBhvr>
                                        <p:cTn id="112" dur="1" fill="hold">
                                          <p:stCondLst>
                                            <p:cond delay="1999"/>
                                          </p:stCondLst>
                                        </p:cTn>
                                        <p:tgtEl>
                                          <p:spTgt spid="207"/>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2000"/>
                                        <p:tgtEl>
                                          <p:spTgt spid="210"/>
                                        </p:tgtEl>
                                      </p:cBhvr>
                                    </p:animEffect>
                                    <p:set>
                                      <p:cBhvr>
                                        <p:cTn id="115" dur="1" fill="hold">
                                          <p:stCondLst>
                                            <p:cond delay="1999"/>
                                          </p:stCondLst>
                                        </p:cTn>
                                        <p:tgtEl>
                                          <p:spTgt spid="210"/>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2000"/>
                                        <p:tgtEl>
                                          <p:spTgt spid="205"/>
                                        </p:tgtEl>
                                      </p:cBhvr>
                                    </p:animEffect>
                                    <p:set>
                                      <p:cBhvr>
                                        <p:cTn id="118" dur="1" fill="hold">
                                          <p:stCondLst>
                                            <p:cond delay="1999"/>
                                          </p:stCondLst>
                                        </p:cTn>
                                        <p:tgtEl>
                                          <p:spTgt spid="20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8">
                                            <p:txEl>
                                              <p:pRg st="3" end="3"/>
                                            </p:txEl>
                                          </p:spTgt>
                                        </p:tgtEl>
                                        <p:attrNameLst>
                                          <p:attrName>style.visibility</p:attrName>
                                        </p:attrNameLst>
                                      </p:cBhvr>
                                      <p:to>
                                        <p:strVal val="visible"/>
                                      </p:to>
                                    </p:set>
                                  </p:childTnLst>
                                </p:cTn>
                              </p:par>
                              <p:par>
                                <p:cTn id="123" presetID="10" presetClass="entr" presetSubtype="0" fill="hold" grpId="0" nodeType="withEffect">
                                  <p:stCondLst>
                                    <p:cond delay="0"/>
                                  </p:stCondLst>
                                  <p:childTnLst>
                                    <p:set>
                                      <p:cBhvr>
                                        <p:cTn id="124" dur="1" fill="hold">
                                          <p:stCondLst>
                                            <p:cond delay="0"/>
                                          </p:stCondLst>
                                        </p:cTn>
                                        <p:tgtEl>
                                          <p:spTgt spid="222"/>
                                        </p:tgtEl>
                                        <p:attrNameLst>
                                          <p:attrName>style.visibility</p:attrName>
                                        </p:attrNameLst>
                                      </p:cBhvr>
                                      <p:to>
                                        <p:strVal val="visible"/>
                                      </p:to>
                                    </p:set>
                                    <p:animEffect transition="in" filter="fade">
                                      <p:cBhvr>
                                        <p:cTn id="125" dur="2000"/>
                                        <p:tgtEl>
                                          <p:spTgt spid="222"/>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148">
                                            <p:txEl>
                                              <p:pRg st="4" end="4"/>
                                            </p:txEl>
                                          </p:spTgt>
                                        </p:tgtEl>
                                        <p:attrNameLst>
                                          <p:attrName>style.visibility</p:attrName>
                                        </p:attrNameLst>
                                      </p:cBhvr>
                                      <p:to>
                                        <p:strVal val="visible"/>
                                      </p:to>
                                    </p:set>
                                  </p:childTnLst>
                                </p:cTn>
                              </p:par>
                              <p:par>
                                <p:cTn id="130" presetID="10" presetClass="entr" presetSubtype="0" fill="hold" nodeType="withEffect">
                                  <p:stCondLst>
                                    <p:cond delay="0"/>
                                  </p:stCondLst>
                                  <p:childTnLst>
                                    <p:set>
                                      <p:cBhvr>
                                        <p:cTn id="131" dur="1" fill="hold">
                                          <p:stCondLst>
                                            <p:cond delay="0"/>
                                          </p:stCondLst>
                                        </p:cTn>
                                        <p:tgtEl>
                                          <p:spTgt spid="256"/>
                                        </p:tgtEl>
                                        <p:attrNameLst>
                                          <p:attrName>style.visibility</p:attrName>
                                        </p:attrNameLst>
                                      </p:cBhvr>
                                      <p:to>
                                        <p:strVal val="visible"/>
                                      </p:to>
                                    </p:set>
                                    <p:animEffect transition="in" filter="fade">
                                      <p:cBhvr>
                                        <p:cTn id="132" dur="2000"/>
                                        <p:tgtEl>
                                          <p:spTgt spid="256"/>
                                        </p:tgtEl>
                                      </p:cBhvr>
                                    </p:animEffect>
                                  </p:childTnLst>
                                </p:cTn>
                              </p:par>
                              <p:par>
                                <p:cTn id="133" presetID="10" presetClass="exit" presetSubtype="0" fill="hold" grpId="1" nodeType="withEffect">
                                  <p:stCondLst>
                                    <p:cond delay="0"/>
                                  </p:stCondLst>
                                  <p:childTnLst>
                                    <p:animEffect transition="out" filter="fade">
                                      <p:cBhvr>
                                        <p:cTn id="134" dur="2000"/>
                                        <p:tgtEl>
                                          <p:spTgt spid="146"/>
                                        </p:tgtEl>
                                      </p:cBhvr>
                                    </p:animEffect>
                                    <p:set>
                                      <p:cBhvr>
                                        <p:cTn id="135" dur="1" fill="hold">
                                          <p:stCondLst>
                                            <p:cond delay="1999"/>
                                          </p:stCondLst>
                                        </p:cTn>
                                        <p:tgtEl>
                                          <p:spTgt spid="146"/>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2000"/>
                                        <p:tgtEl>
                                          <p:spTgt spid="147"/>
                                        </p:tgtEl>
                                      </p:cBhvr>
                                    </p:animEffect>
                                    <p:set>
                                      <p:cBhvr>
                                        <p:cTn id="138" dur="1" fill="hold">
                                          <p:stCondLst>
                                            <p:cond delay="1999"/>
                                          </p:stCondLst>
                                        </p:cTn>
                                        <p:tgtEl>
                                          <p:spTgt spid="147"/>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2000"/>
                                        <p:tgtEl>
                                          <p:spTgt spid="191"/>
                                        </p:tgtEl>
                                      </p:cBhvr>
                                    </p:animEffect>
                                    <p:set>
                                      <p:cBhvr>
                                        <p:cTn id="141" dur="1" fill="hold">
                                          <p:stCondLst>
                                            <p:cond delay="1999"/>
                                          </p:stCondLst>
                                        </p:cTn>
                                        <p:tgtEl>
                                          <p:spTgt spid="191"/>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2000"/>
                                        <p:tgtEl>
                                          <p:spTgt spid="192"/>
                                        </p:tgtEl>
                                      </p:cBhvr>
                                    </p:animEffect>
                                    <p:set>
                                      <p:cBhvr>
                                        <p:cTn id="144" dur="1" fill="hold">
                                          <p:stCondLst>
                                            <p:cond delay="1999"/>
                                          </p:stCondLst>
                                        </p:cTn>
                                        <p:tgtEl>
                                          <p:spTgt spid="192"/>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2000"/>
                                        <p:tgtEl>
                                          <p:spTgt spid="193"/>
                                        </p:tgtEl>
                                      </p:cBhvr>
                                    </p:animEffect>
                                    <p:set>
                                      <p:cBhvr>
                                        <p:cTn id="147" dur="1" fill="hold">
                                          <p:stCondLst>
                                            <p:cond delay="1999"/>
                                          </p:stCondLst>
                                        </p:cTn>
                                        <p:tgtEl>
                                          <p:spTgt spid="193"/>
                                        </p:tgtEl>
                                        <p:attrNameLst>
                                          <p:attrName>style.visibility</p:attrName>
                                        </p:attrNameLst>
                                      </p:cBhvr>
                                      <p:to>
                                        <p:strVal val="hidden"/>
                                      </p:to>
                                    </p:set>
                                  </p:childTnLst>
                                </p:cTn>
                              </p:par>
                              <p:par>
                                <p:cTn id="148" presetID="10" presetClass="exit" presetSubtype="0" fill="hold" grpId="2" nodeType="withEffect">
                                  <p:stCondLst>
                                    <p:cond delay="0"/>
                                  </p:stCondLst>
                                  <p:childTnLst>
                                    <p:animEffect transition="out" filter="fade">
                                      <p:cBhvr>
                                        <p:cTn id="149" dur="2000"/>
                                        <p:tgtEl>
                                          <p:spTgt spid="194"/>
                                        </p:tgtEl>
                                      </p:cBhvr>
                                    </p:animEffect>
                                    <p:set>
                                      <p:cBhvr>
                                        <p:cTn id="150" dur="1" fill="hold">
                                          <p:stCondLst>
                                            <p:cond delay="1999"/>
                                          </p:stCondLst>
                                        </p:cTn>
                                        <p:tgtEl>
                                          <p:spTgt spid="194"/>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2000"/>
                                        <p:tgtEl>
                                          <p:spTgt spid="195"/>
                                        </p:tgtEl>
                                      </p:cBhvr>
                                    </p:animEffect>
                                    <p:set>
                                      <p:cBhvr>
                                        <p:cTn id="153" dur="1" fill="hold">
                                          <p:stCondLst>
                                            <p:cond delay="1999"/>
                                          </p:stCondLst>
                                        </p:cTn>
                                        <p:tgtEl>
                                          <p:spTgt spid="195"/>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2000"/>
                                        <p:tgtEl>
                                          <p:spTgt spid="196"/>
                                        </p:tgtEl>
                                      </p:cBhvr>
                                    </p:animEffect>
                                    <p:set>
                                      <p:cBhvr>
                                        <p:cTn id="156" dur="1" fill="hold">
                                          <p:stCondLst>
                                            <p:cond delay="1999"/>
                                          </p:stCondLst>
                                        </p:cTn>
                                        <p:tgtEl>
                                          <p:spTgt spid="196"/>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2000"/>
                                        <p:tgtEl>
                                          <p:spTgt spid="197"/>
                                        </p:tgtEl>
                                      </p:cBhvr>
                                    </p:animEffect>
                                    <p:set>
                                      <p:cBhvr>
                                        <p:cTn id="159" dur="1" fill="hold">
                                          <p:stCondLst>
                                            <p:cond delay="1999"/>
                                          </p:stCondLst>
                                        </p:cTn>
                                        <p:tgtEl>
                                          <p:spTgt spid="197"/>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2000"/>
                                        <p:tgtEl>
                                          <p:spTgt spid="198"/>
                                        </p:tgtEl>
                                      </p:cBhvr>
                                    </p:animEffect>
                                    <p:set>
                                      <p:cBhvr>
                                        <p:cTn id="162" dur="1" fill="hold">
                                          <p:stCondLst>
                                            <p:cond delay="1999"/>
                                          </p:stCondLst>
                                        </p:cTn>
                                        <p:tgtEl>
                                          <p:spTgt spid="19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2000"/>
                                        <p:tgtEl>
                                          <p:spTgt spid="199"/>
                                        </p:tgtEl>
                                      </p:cBhvr>
                                    </p:animEffect>
                                    <p:set>
                                      <p:cBhvr>
                                        <p:cTn id="165" dur="1" fill="hold">
                                          <p:stCondLst>
                                            <p:cond delay="1999"/>
                                          </p:stCondLst>
                                        </p:cTn>
                                        <p:tgtEl>
                                          <p:spTgt spid="19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2000"/>
                                        <p:tgtEl>
                                          <p:spTgt spid="200"/>
                                        </p:tgtEl>
                                      </p:cBhvr>
                                    </p:animEffect>
                                    <p:set>
                                      <p:cBhvr>
                                        <p:cTn id="168" dur="1" fill="hold">
                                          <p:stCondLst>
                                            <p:cond delay="1999"/>
                                          </p:stCondLst>
                                        </p:cTn>
                                        <p:tgtEl>
                                          <p:spTgt spid="200"/>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2000"/>
                                        <p:tgtEl>
                                          <p:spTgt spid="201"/>
                                        </p:tgtEl>
                                      </p:cBhvr>
                                    </p:animEffect>
                                    <p:set>
                                      <p:cBhvr>
                                        <p:cTn id="171" dur="1" fill="hold">
                                          <p:stCondLst>
                                            <p:cond delay="1999"/>
                                          </p:stCondLst>
                                        </p:cTn>
                                        <p:tgtEl>
                                          <p:spTgt spid="201"/>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2000"/>
                                        <p:tgtEl>
                                          <p:spTgt spid="202"/>
                                        </p:tgtEl>
                                      </p:cBhvr>
                                    </p:animEffect>
                                    <p:set>
                                      <p:cBhvr>
                                        <p:cTn id="174" dur="1" fill="hold">
                                          <p:stCondLst>
                                            <p:cond delay="1999"/>
                                          </p:stCondLst>
                                        </p:cTn>
                                        <p:tgtEl>
                                          <p:spTgt spid="202"/>
                                        </p:tgtEl>
                                        <p:attrNameLst>
                                          <p:attrName>style.visibility</p:attrName>
                                        </p:attrNameLst>
                                      </p:cBhvr>
                                      <p:to>
                                        <p:strVal val="hidden"/>
                                      </p:to>
                                    </p:set>
                                  </p:childTnLst>
                                </p:cTn>
                              </p:par>
                              <p:par>
                                <p:cTn id="175" presetID="10" presetClass="exit" presetSubtype="0" fill="hold" grpId="2" nodeType="withEffect">
                                  <p:stCondLst>
                                    <p:cond delay="0"/>
                                  </p:stCondLst>
                                  <p:childTnLst>
                                    <p:animEffect transition="out" filter="fade">
                                      <p:cBhvr>
                                        <p:cTn id="176" dur="2000"/>
                                        <p:tgtEl>
                                          <p:spTgt spid="203"/>
                                        </p:tgtEl>
                                      </p:cBhvr>
                                    </p:animEffect>
                                    <p:set>
                                      <p:cBhvr>
                                        <p:cTn id="177" dur="1" fill="hold">
                                          <p:stCondLst>
                                            <p:cond delay="1999"/>
                                          </p:stCondLst>
                                        </p:cTn>
                                        <p:tgtEl>
                                          <p:spTgt spid="203"/>
                                        </p:tgtEl>
                                        <p:attrNameLst>
                                          <p:attrName>style.visibility</p:attrName>
                                        </p:attrNameLst>
                                      </p:cBhvr>
                                      <p:to>
                                        <p:strVal val="hidden"/>
                                      </p:to>
                                    </p:set>
                                  </p:childTnLst>
                                </p:cTn>
                              </p:par>
                              <p:par>
                                <p:cTn id="178" presetID="10" presetClass="exit" presetSubtype="0" fill="hold" grpId="2" nodeType="withEffect">
                                  <p:stCondLst>
                                    <p:cond delay="0"/>
                                  </p:stCondLst>
                                  <p:childTnLst>
                                    <p:animEffect transition="out" filter="fade">
                                      <p:cBhvr>
                                        <p:cTn id="179" dur="2000"/>
                                        <p:tgtEl>
                                          <p:spTgt spid="204"/>
                                        </p:tgtEl>
                                      </p:cBhvr>
                                    </p:animEffect>
                                    <p:set>
                                      <p:cBhvr>
                                        <p:cTn id="180" dur="1" fill="hold">
                                          <p:stCondLst>
                                            <p:cond delay="1999"/>
                                          </p:stCondLst>
                                        </p:cTn>
                                        <p:tgtEl>
                                          <p:spTgt spid="204"/>
                                        </p:tgtEl>
                                        <p:attrNameLst>
                                          <p:attrName>style.visibility</p:attrName>
                                        </p:attrNameLst>
                                      </p:cBhvr>
                                      <p:to>
                                        <p:strVal val="hidden"/>
                                      </p:to>
                                    </p:set>
                                  </p:childTnLst>
                                </p:cTn>
                              </p:par>
                              <p:par>
                                <p:cTn id="181" presetID="10" presetClass="exit" presetSubtype="0" fill="hold" grpId="2" nodeType="withEffect">
                                  <p:stCondLst>
                                    <p:cond delay="0"/>
                                  </p:stCondLst>
                                  <p:childTnLst>
                                    <p:animEffect transition="out" filter="fade">
                                      <p:cBhvr>
                                        <p:cTn id="182" dur="2000"/>
                                        <p:tgtEl>
                                          <p:spTgt spid="205"/>
                                        </p:tgtEl>
                                      </p:cBhvr>
                                    </p:animEffect>
                                    <p:set>
                                      <p:cBhvr>
                                        <p:cTn id="183" dur="1" fill="hold">
                                          <p:stCondLst>
                                            <p:cond delay="1999"/>
                                          </p:stCondLst>
                                        </p:cTn>
                                        <p:tgtEl>
                                          <p:spTgt spid="205"/>
                                        </p:tgtEl>
                                        <p:attrNameLst>
                                          <p:attrName>style.visibility</p:attrName>
                                        </p:attrNameLst>
                                      </p:cBhvr>
                                      <p:to>
                                        <p:strVal val="hidden"/>
                                      </p:to>
                                    </p:set>
                                  </p:childTnLst>
                                </p:cTn>
                              </p:par>
                              <p:par>
                                <p:cTn id="184" presetID="10" presetClass="exit" presetSubtype="0" fill="hold" grpId="2" nodeType="withEffect">
                                  <p:stCondLst>
                                    <p:cond delay="0"/>
                                  </p:stCondLst>
                                  <p:childTnLst>
                                    <p:animEffect transition="out" filter="fade">
                                      <p:cBhvr>
                                        <p:cTn id="185" dur="2000"/>
                                        <p:tgtEl>
                                          <p:spTgt spid="206"/>
                                        </p:tgtEl>
                                      </p:cBhvr>
                                    </p:animEffect>
                                    <p:set>
                                      <p:cBhvr>
                                        <p:cTn id="186" dur="1" fill="hold">
                                          <p:stCondLst>
                                            <p:cond delay="1999"/>
                                          </p:stCondLst>
                                        </p:cTn>
                                        <p:tgtEl>
                                          <p:spTgt spid="206"/>
                                        </p:tgtEl>
                                        <p:attrNameLst>
                                          <p:attrName>style.visibility</p:attrName>
                                        </p:attrNameLst>
                                      </p:cBhvr>
                                      <p:to>
                                        <p:strVal val="hidden"/>
                                      </p:to>
                                    </p:set>
                                  </p:childTnLst>
                                </p:cTn>
                              </p:par>
                              <p:par>
                                <p:cTn id="187" presetID="10" presetClass="exit" presetSubtype="0" fill="hold" grpId="2" nodeType="withEffect">
                                  <p:stCondLst>
                                    <p:cond delay="0"/>
                                  </p:stCondLst>
                                  <p:childTnLst>
                                    <p:animEffect transition="out" filter="fade">
                                      <p:cBhvr>
                                        <p:cTn id="188" dur="2000"/>
                                        <p:tgtEl>
                                          <p:spTgt spid="207"/>
                                        </p:tgtEl>
                                      </p:cBhvr>
                                    </p:animEffect>
                                    <p:set>
                                      <p:cBhvr>
                                        <p:cTn id="189" dur="1" fill="hold">
                                          <p:stCondLst>
                                            <p:cond delay="1999"/>
                                          </p:stCondLst>
                                        </p:cTn>
                                        <p:tgtEl>
                                          <p:spTgt spid="207"/>
                                        </p:tgtEl>
                                        <p:attrNameLst>
                                          <p:attrName>style.visibility</p:attrName>
                                        </p:attrNameLst>
                                      </p:cBhvr>
                                      <p:to>
                                        <p:strVal val="hidden"/>
                                      </p:to>
                                    </p:set>
                                  </p:childTnLst>
                                </p:cTn>
                              </p:par>
                              <p:par>
                                <p:cTn id="190" presetID="10" presetClass="exit" presetSubtype="0" fill="hold" grpId="2" nodeType="withEffect">
                                  <p:stCondLst>
                                    <p:cond delay="0"/>
                                  </p:stCondLst>
                                  <p:childTnLst>
                                    <p:animEffect transition="out" filter="fade">
                                      <p:cBhvr>
                                        <p:cTn id="191" dur="2000"/>
                                        <p:tgtEl>
                                          <p:spTgt spid="208"/>
                                        </p:tgtEl>
                                      </p:cBhvr>
                                    </p:animEffect>
                                    <p:set>
                                      <p:cBhvr>
                                        <p:cTn id="192" dur="1" fill="hold">
                                          <p:stCondLst>
                                            <p:cond delay="1999"/>
                                          </p:stCondLst>
                                        </p:cTn>
                                        <p:tgtEl>
                                          <p:spTgt spid="208"/>
                                        </p:tgtEl>
                                        <p:attrNameLst>
                                          <p:attrName>style.visibility</p:attrName>
                                        </p:attrNameLst>
                                      </p:cBhvr>
                                      <p:to>
                                        <p:strVal val="hidden"/>
                                      </p:to>
                                    </p:set>
                                  </p:childTnLst>
                                </p:cTn>
                              </p:par>
                              <p:par>
                                <p:cTn id="193" presetID="10" presetClass="exit" presetSubtype="0" fill="hold" grpId="2" nodeType="withEffect">
                                  <p:stCondLst>
                                    <p:cond delay="0"/>
                                  </p:stCondLst>
                                  <p:childTnLst>
                                    <p:animEffect transition="out" filter="fade">
                                      <p:cBhvr>
                                        <p:cTn id="194" dur="2000"/>
                                        <p:tgtEl>
                                          <p:spTgt spid="209"/>
                                        </p:tgtEl>
                                      </p:cBhvr>
                                    </p:animEffect>
                                    <p:set>
                                      <p:cBhvr>
                                        <p:cTn id="195" dur="1" fill="hold">
                                          <p:stCondLst>
                                            <p:cond delay="1999"/>
                                          </p:stCondLst>
                                        </p:cTn>
                                        <p:tgtEl>
                                          <p:spTgt spid="209"/>
                                        </p:tgtEl>
                                        <p:attrNameLst>
                                          <p:attrName>style.visibility</p:attrName>
                                        </p:attrNameLst>
                                      </p:cBhvr>
                                      <p:to>
                                        <p:strVal val="hidden"/>
                                      </p:to>
                                    </p:set>
                                  </p:childTnLst>
                                </p:cTn>
                              </p:par>
                              <p:par>
                                <p:cTn id="196" presetID="10" presetClass="exit" presetSubtype="0" fill="hold" grpId="2" nodeType="withEffect">
                                  <p:stCondLst>
                                    <p:cond delay="0"/>
                                  </p:stCondLst>
                                  <p:childTnLst>
                                    <p:animEffect transition="out" filter="fade">
                                      <p:cBhvr>
                                        <p:cTn id="197" dur="2000"/>
                                        <p:tgtEl>
                                          <p:spTgt spid="210"/>
                                        </p:tgtEl>
                                      </p:cBhvr>
                                    </p:animEffect>
                                    <p:set>
                                      <p:cBhvr>
                                        <p:cTn id="198" dur="1" fill="hold">
                                          <p:stCondLst>
                                            <p:cond delay="1999"/>
                                          </p:stCondLst>
                                        </p:cTn>
                                        <p:tgtEl>
                                          <p:spTgt spid="210"/>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2000"/>
                                        <p:tgtEl>
                                          <p:spTgt spid="222"/>
                                        </p:tgtEl>
                                      </p:cBhvr>
                                    </p:animEffect>
                                    <p:set>
                                      <p:cBhvr>
                                        <p:cTn id="201" dur="1" fill="hold">
                                          <p:stCondLst>
                                            <p:cond delay="1999"/>
                                          </p:stCondLst>
                                        </p:cTn>
                                        <p:tgtEl>
                                          <p:spTgt spid="22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148">
                                            <p:txEl>
                                              <p:pRg st="5" end="5"/>
                                            </p:txEl>
                                          </p:spTgt>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47" grpId="0" animBg="1"/>
      <p:bldP spid="147" grpId="1" animBg="1"/>
      <p:bldP spid="191" grpId="0" animBg="1"/>
      <p:bldP spid="191" grpId="1" animBg="1"/>
      <p:bldP spid="192" grpId="0" animBg="1"/>
      <p:bldP spid="192" grpId="1" animBg="1"/>
      <p:bldP spid="193" grpId="0" animBg="1"/>
      <p:bldP spid="193" grpId="1" animBg="1"/>
      <p:bldP spid="194" grpId="0"/>
      <p:bldP spid="194" grpId="1"/>
      <p:bldP spid="194" grpId="2"/>
      <p:bldP spid="195" grpId="0" animBg="1"/>
      <p:bldP spid="195" grpId="1" animBg="1"/>
      <p:bldP spid="196" grpId="0" animBg="1"/>
      <p:bldP spid="196" grpId="1" animBg="1"/>
      <p:bldP spid="197" grpId="0" animBg="1"/>
      <p:bldP spid="197" grpId="1" animBg="1"/>
      <p:bldP spid="198" grpId="0" animBg="1"/>
      <p:bldP spid="198" grpId="1" animBg="1"/>
      <p:bldP spid="199" grpId="0" animBg="1"/>
      <p:bldP spid="199" grpId="1" animBg="1"/>
      <p:bldP spid="200" grpId="0" animBg="1"/>
      <p:bldP spid="200" grpId="1" animBg="1"/>
      <p:bldP spid="201" grpId="0" animBg="1"/>
      <p:bldP spid="201" grpId="1" animBg="1"/>
      <p:bldP spid="202" grpId="0" animBg="1"/>
      <p:bldP spid="202" grpId="1" animBg="1"/>
      <p:bldP spid="203" grpId="0"/>
      <p:bldP spid="203" grpId="1"/>
      <p:bldP spid="203" grpId="2"/>
      <p:bldP spid="204" grpId="0"/>
      <p:bldP spid="204" grpId="1"/>
      <p:bldP spid="204" grpId="2"/>
      <p:bldP spid="205" grpId="0"/>
      <p:bldP spid="205" grpId="1"/>
      <p:bldP spid="205" grpId="2"/>
      <p:bldP spid="206" grpId="0"/>
      <p:bldP spid="206" grpId="1"/>
      <p:bldP spid="206" grpId="2"/>
      <p:bldP spid="207" grpId="0"/>
      <p:bldP spid="207" grpId="1"/>
      <p:bldP spid="207" grpId="2"/>
      <p:bldP spid="208" grpId="0"/>
      <p:bldP spid="208" grpId="1"/>
      <p:bldP spid="208" grpId="2"/>
      <p:bldP spid="209" grpId="0"/>
      <p:bldP spid="209" grpId="1"/>
      <p:bldP spid="209" grpId="2"/>
      <p:bldP spid="210" grpId="0"/>
      <p:bldP spid="210" grpId="1"/>
      <p:bldP spid="210" grpId="2"/>
      <p:bldP spid="222" grpId="0" animBg="1"/>
      <p:bldP spid="22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3" name="内容占位符 2"/>
          <p:cNvSpPr>
            <a:spLocks noGrp="1"/>
          </p:cNvSpPr>
          <p:nvPr>
            <p:ph idx="1"/>
          </p:nvPr>
        </p:nvSpPr>
        <p:spPr>
          <a:xfrm>
            <a:off x="381000" y="1600200"/>
            <a:ext cx="8229600" cy="5029200"/>
          </a:xfrm>
        </p:spPr>
        <p:txBody>
          <a:bodyPr>
            <a:normAutofit fontScale="77500" lnSpcReduction="20000"/>
          </a:bodyPr>
          <a:lstStyle/>
          <a:p>
            <a:r>
              <a:rPr lang="en-US" altLang="zh-CN" dirty="0" smtClean="0"/>
              <a:t>How to find Independent Set?</a:t>
            </a:r>
          </a:p>
          <a:p>
            <a:pPr lvl="1"/>
            <a:r>
              <a:rPr lang="en-US" altLang="zh-CN" dirty="0" smtClean="0"/>
              <a:t>No two nodes in independent set are connected.</a:t>
            </a:r>
          </a:p>
          <a:p>
            <a:r>
              <a:rPr lang="en-US" altLang="zh-CN" dirty="0"/>
              <a:t>Easy to design                           </a:t>
            </a:r>
            <a:r>
              <a:rPr lang="en-US" altLang="zh-CN" dirty="0">
                <a:solidFill>
                  <a:schemeClr val="accent2"/>
                </a:solidFill>
              </a:rPr>
              <a:t>randomized</a:t>
            </a:r>
            <a:r>
              <a:rPr lang="en-US" altLang="zh-CN" dirty="0"/>
              <a:t> algorithm:</a:t>
            </a:r>
          </a:p>
          <a:p>
            <a:pPr lvl="1"/>
            <a:r>
              <a:rPr lang="en-US" altLang="zh-CN" dirty="0"/>
              <a:t>Scan list and flip a coin for each vertex</a:t>
            </a:r>
          </a:p>
          <a:p>
            <a:pPr lvl="1"/>
            <a:r>
              <a:rPr lang="en-US" altLang="zh-CN" dirty="0"/>
              <a:t>Independent set is vertices with head and successor with tails</a:t>
            </a:r>
          </a:p>
          <a:p>
            <a:pPr>
              <a:buFont typeface="Symbol" panose="05050102010706020507" pitchFamily="18" charset="2"/>
              <a:buChar char="Þ"/>
            </a:pPr>
            <a:r>
              <a:rPr lang="en-US" altLang="zh-CN" dirty="0" smtClean="0">
                <a:sym typeface="Symbol" pitchFamily="18" charset="2"/>
              </a:rPr>
              <a:t>Independent </a:t>
            </a:r>
            <a:r>
              <a:rPr lang="en-US" altLang="zh-CN" dirty="0">
                <a:sym typeface="Symbol" pitchFamily="18" charset="2"/>
              </a:rPr>
              <a:t>set of expected size </a:t>
            </a:r>
            <a:r>
              <a:rPr lang="en-US" altLang="zh-CN" i="1" dirty="0" smtClean="0">
                <a:sym typeface="Symbol" pitchFamily="18" charset="2"/>
              </a:rPr>
              <a:t>N/4</a:t>
            </a:r>
          </a:p>
          <a:p>
            <a:pPr>
              <a:buFont typeface="Symbol" panose="05050102010706020507" pitchFamily="18" charset="2"/>
              <a:buChar char="Þ"/>
            </a:pPr>
            <a:endParaRPr lang="en-US" altLang="zh-CN" i="1" dirty="0"/>
          </a:p>
          <a:p>
            <a:pPr>
              <a:buClr>
                <a:schemeClr val="tx1"/>
              </a:buClr>
            </a:pPr>
            <a:r>
              <a:rPr lang="en-US" altLang="zh-CN" dirty="0">
                <a:solidFill>
                  <a:schemeClr val="accent2"/>
                </a:solidFill>
              </a:rPr>
              <a:t>Deterministic</a:t>
            </a:r>
            <a:r>
              <a:rPr lang="en-US" altLang="zh-CN" dirty="0"/>
              <a:t> algorithm:</a:t>
            </a:r>
          </a:p>
          <a:p>
            <a:pPr lvl="1">
              <a:buClr>
                <a:schemeClr val="tx1"/>
              </a:buClr>
            </a:pPr>
            <a:r>
              <a:rPr lang="en-US" altLang="zh-CN" dirty="0"/>
              <a:t>3-color vertices (no vertex same color as predecessor/successor) </a:t>
            </a:r>
          </a:p>
          <a:p>
            <a:pPr lvl="1"/>
            <a:r>
              <a:rPr lang="en-US" altLang="zh-CN" dirty="0"/>
              <a:t>Independent set is vertices with most popular color</a:t>
            </a:r>
          </a:p>
          <a:p>
            <a:pPr>
              <a:buFont typeface="Symbol" panose="05050102010706020507" pitchFamily="18" charset="2"/>
              <a:buChar char="Þ"/>
            </a:pPr>
            <a:r>
              <a:rPr lang="en-US" altLang="zh-CN" dirty="0" smtClean="0">
                <a:sym typeface="Symbol" pitchFamily="18" charset="2"/>
              </a:rPr>
              <a:t>Independent </a:t>
            </a:r>
            <a:r>
              <a:rPr lang="en-US" altLang="zh-CN" dirty="0">
                <a:sym typeface="Symbol" pitchFamily="18" charset="2"/>
              </a:rPr>
              <a:t>set of size at least </a:t>
            </a:r>
            <a:r>
              <a:rPr lang="en-US" altLang="zh-CN" i="1" dirty="0" smtClean="0">
                <a:sym typeface="Symbol" pitchFamily="18" charset="2"/>
              </a:rPr>
              <a:t>N/3</a:t>
            </a:r>
          </a:p>
          <a:p>
            <a:pPr>
              <a:buFont typeface="Symbol" panose="05050102010706020507" pitchFamily="18" charset="2"/>
              <a:buChar char="Þ"/>
            </a:pPr>
            <a:endParaRPr lang="en-US" altLang="zh-CN" i="1" dirty="0">
              <a:sym typeface="Symbol" pitchFamily="18" charset="2"/>
            </a:endParaRPr>
          </a:p>
          <a:p>
            <a:r>
              <a:rPr lang="en-US" altLang="zh-CN" dirty="0" smtClean="0"/>
              <a:t>                         3-coloring </a:t>
            </a:r>
            <a:r>
              <a:rPr lang="en-US" altLang="zh-CN" dirty="0">
                <a:sym typeface="Symbol" pitchFamily="18" charset="2"/>
              </a:rPr>
              <a:t>                           I/O </a:t>
            </a:r>
            <a:r>
              <a:rPr lang="en-US" altLang="zh-CN" dirty="0" smtClean="0">
                <a:sym typeface="Symbol" pitchFamily="18" charset="2"/>
              </a:rPr>
              <a:t>algorithm</a:t>
            </a:r>
            <a:endParaRPr lang="en-US" altLang="zh-CN" dirty="0">
              <a:sym typeface="Symbol" pitchFamily="18" charset="2"/>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3321472237"/>
              </p:ext>
            </p:extLst>
          </p:nvPr>
        </p:nvGraphicFramePr>
        <p:xfrm>
          <a:off x="2667000" y="2209800"/>
          <a:ext cx="1870075" cy="536575"/>
        </p:xfrm>
        <a:graphic>
          <a:graphicData uri="http://schemas.openxmlformats.org/presentationml/2006/ole">
            <mc:AlternateContent xmlns:mc="http://schemas.openxmlformats.org/markup-compatibility/2006">
              <mc:Choice xmlns:v="urn:schemas-microsoft-com:vml" Requires="v">
                <p:oleObj spid="_x0000_s95279" name="Equation" r:id="rId3" imgW="838080" imgH="241200" progId="Equation.3">
                  <p:embed/>
                </p:oleObj>
              </mc:Choice>
              <mc:Fallback>
                <p:oleObj name="Equation" r:id="rId3" imgW="838080" imgH="241200" progId="Equation.3">
                  <p:embed/>
                  <p:pic>
                    <p:nvPicPr>
                      <p:cNvPr id="8693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09800"/>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92489955"/>
              </p:ext>
            </p:extLst>
          </p:nvPr>
        </p:nvGraphicFramePr>
        <p:xfrm>
          <a:off x="685800" y="5864225"/>
          <a:ext cx="1870075" cy="536575"/>
        </p:xfrm>
        <a:graphic>
          <a:graphicData uri="http://schemas.openxmlformats.org/presentationml/2006/ole">
            <mc:AlternateContent xmlns:mc="http://schemas.openxmlformats.org/markup-compatibility/2006">
              <mc:Choice xmlns:v="urn:schemas-microsoft-com:vml" Requires="v">
                <p:oleObj spid="_x0000_s95280" name="Equation" r:id="rId5" imgW="838080" imgH="241200" progId="Equation.3">
                  <p:embed/>
                </p:oleObj>
              </mc:Choice>
              <mc:Fallback>
                <p:oleObj name="Equation" r:id="rId5" imgW="838080" imgH="241200" progId="Equation.3">
                  <p:embed/>
                  <p:pic>
                    <p:nvPicPr>
                      <p:cNvPr id="869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864225"/>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24273009"/>
              </p:ext>
            </p:extLst>
          </p:nvPr>
        </p:nvGraphicFramePr>
        <p:xfrm>
          <a:off x="4343400" y="5864224"/>
          <a:ext cx="1870075" cy="536575"/>
        </p:xfrm>
        <a:graphic>
          <a:graphicData uri="http://schemas.openxmlformats.org/presentationml/2006/ole">
            <mc:AlternateContent xmlns:mc="http://schemas.openxmlformats.org/markup-compatibility/2006">
              <mc:Choice xmlns:v="urn:schemas-microsoft-com:vml" Requires="v">
                <p:oleObj spid="_x0000_s95281" name="Equation" r:id="rId6" imgW="838080" imgH="241200" progId="Equation.3">
                  <p:embed/>
                </p:oleObj>
              </mc:Choice>
              <mc:Fallback>
                <p:oleObj name="Equation" r:id="rId6" imgW="838080" imgH="241200" progId="Equation.3">
                  <p:embed/>
                  <p:pic>
                    <p:nvPicPr>
                      <p:cNvPr id="869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864224"/>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53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4" name="Rectangle 2" descr="Light upward diagonal"/>
          <p:cNvSpPr>
            <a:spLocks noChangeArrowheads="1"/>
          </p:cNvSpPr>
          <p:nvPr/>
        </p:nvSpPr>
        <p:spPr bwMode="auto">
          <a:xfrm>
            <a:off x="4932363" y="4694238"/>
            <a:ext cx="360362"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Rectangle 3" descr="Light upward diagonal"/>
          <p:cNvSpPr>
            <a:spLocks noChangeArrowheads="1"/>
          </p:cNvSpPr>
          <p:nvPr/>
        </p:nvSpPr>
        <p:spPr bwMode="auto">
          <a:xfrm>
            <a:off x="6011863" y="4697413"/>
            <a:ext cx="363537"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Rectangle 4" descr="Light upward diagonal"/>
          <p:cNvSpPr>
            <a:spLocks noChangeArrowheads="1"/>
          </p:cNvSpPr>
          <p:nvPr/>
        </p:nvSpPr>
        <p:spPr bwMode="auto">
          <a:xfrm>
            <a:off x="4211638" y="4697413"/>
            <a:ext cx="358775" cy="411162"/>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Rectangle 5" descr="Light upward diagonal"/>
          <p:cNvSpPr>
            <a:spLocks noChangeArrowheads="1"/>
          </p:cNvSpPr>
          <p:nvPr/>
        </p:nvSpPr>
        <p:spPr bwMode="auto">
          <a:xfrm>
            <a:off x="3849688" y="4695825"/>
            <a:ext cx="361950"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Rectangle 6" descr="Light upward diagonal"/>
          <p:cNvSpPr>
            <a:spLocks noChangeArrowheads="1"/>
          </p:cNvSpPr>
          <p:nvPr/>
        </p:nvSpPr>
        <p:spPr bwMode="auto">
          <a:xfrm>
            <a:off x="3482975" y="4695825"/>
            <a:ext cx="366713"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7" descr="Light downward diagonal"/>
          <p:cNvSpPr>
            <a:spLocks noChangeArrowheads="1"/>
          </p:cNvSpPr>
          <p:nvPr/>
        </p:nvSpPr>
        <p:spPr bwMode="auto">
          <a:xfrm>
            <a:off x="5294313" y="4697413"/>
            <a:ext cx="357187" cy="411162"/>
          </a:xfrm>
          <a:prstGeom prst="rect">
            <a:avLst/>
          </a:prstGeom>
          <a:pattFill prst="ltDn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Rectangle 8" descr="Light downward diagonal"/>
          <p:cNvSpPr>
            <a:spLocks noChangeArrowheads="1"/>
          </p:cNvSpPr>
          <p:nvPr/>
        </p:nvSpPr>
        <p:spPr bwMode="auto">
          <a:xfrm>
            <a:off x="5654675" y="4699000"/>
            <a:ext cx="358775" cy="409575"/>
          </a:xfrm>
          <a:prstGeom prst="rect">
            <a:avLst/>
          </a:prstGeom>
          <a:pattFill prst="ltDn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Rectangle 9" descr="Light upward diagonal"/>
          <p:cNvSpPr>
            <a:spLocks noChangeArrowheads="1"/>
          </p:cNvSpPr>
          <p:nvPr/>
        </p:nvSpPr>
        <p:spPr bwMode="auto">
          <a:xfrm>
            <a:off x="4572000" y="4695825"/>
            <a:ext cx="360363" cy="412750"/>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Rectangle 10" descr="Light upward diagonal"/>
          <p:cNvSpPr>
            <a:spLocks noChangeArrowheads="1"/>
          </p:cNvSpPr>
          <p:nvPr/>
        </p:nvSpPr>
        <p:spPr bwMode="auto">
          <a:xfrm>
            <a:off x="3122613" y="4694238"/>
            <a:ext cx="365125" cy="414337"/>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Rectangle 11" descr="Light upward diagonal"/>
          <p:cNvSpPr>
            <a:spLocks noChangeArrowheads="1"/>
          </p:cNvSpPr>
          <p:nvPr/>
        </p:nvSpPr>
        <p:spPr bwMode="auto">
          <a:xfrm>
            <a:off x="2767013" y="4695825"/>
            <a:ext cx="355600" cy="417513"/>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Rectangle 13"/>
          <p:cNvSpPr txBox="1">
            <a:spLocks noChangeArrowheads="1"/>
          </p:cNvSpPr>
          <p:nvPr/>
        </p:nvSpPr>
        <p:spPr>
          <a:xfrm>
            <a:off x="533400" y="1295399"/>
            <a:ext cx="8294688" cy="408305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Algorithm(How to do 3-coloring):</a:t>
            </a:r>
          </a:p>
          <a:p>
            <a:pPr lvl="1"/>
            <a:r>
              <a:rPr lang="en-US" dirty="0" smtClean="0"/>
              <a:t>Consider forward and backward lists (heads/tails in two lists)</a:t>
            </a:r>
          </a:p>
          <a:p>
            <a:pPr lvl="1"/>
            <a:r>
              <a:rPr lang="en-US" dirty="0" smtClean="0"/>
              <a:t>Color forward lists (except tail) alternately </a:t>
            </a:r>
            <a:r>
              <a:rPr lang="en-US" dirty="0" smtClean="0">
                <a:solidFill>
                  <a:srgbClr val="FF0000"/>
                </a:solidFill>
              </a:rPr>
              <a:t>red</a:t>
            </a:r>
            <a:r>
              <a:rPr lang="en-US" dirty="0" smtClean="0"/>
              <a:t> and </a:t>
            </a:r>
            <a:r>
              <a:rPr lang="en-US" dirty="0" smtClean="0">
                <a:solidFill>
                  <a:schemeClr val="accent2"/>
                </a:solidFill>
              </a:rPr>
              <a:t>blue</a:t>
            </a:r>
          </a:p>
          <a:p>
            <a:pPr lvl="1"/>
            <a:r>
              <a:rPr lang="en-US" dirty="0" smtClean="0"/>
              <a:t>Color backward lists (except tail) alternately </a:t>
            </a:r>
            <a:r>
              <a:rPr lang="en-US" dirty="0" smtClean="0">
                <a:solidFill>
                  <a:srgbClr val="57FF03"/>
                </a:solidFill>
              </a:rPr>
              <a:t>green</a:t>
            </a:r>
            <a:r>
              <a:rPr lang="en-US" dirty="0" smtClean="0"/>
              <a:t> and </a:t>
            </a:r>
            <a:r>
              <a:rPr lang="en-US" dirty="0" smtClean="0">
                <a:solidFill>
                  <a:schemeClr val="accent2"/>
                </a:solidFill>
              </a:rPr>
              <a:t>blue</a:t>
            </a:r>
          </a:p>
          <a:p>
            <a:pPr>
              <a:buFontTx/>
              <a:buNone/>
            </a:pPr>
            <a:r>
              <a:rPr lang="en-US" dirty="0" smtClean="0">
                <a:solidFill>
                  <a:schemeClr val="tx2"/>
                </a:solidFill>
                <a:sym typeface="Symbol" pitchFamily="18" charset="2"/>
              </a:rPr>
              <a:t></a:t>
            </a:r>
            <a:r>
              <a:rPr lang="en-US" dirty="0" smtClean="0">
                <a:sym typeface="Symbol" pitchFamily="18" charset="2"/>
              </a:rPr>
              <a:t> </a:t>
            </a:r>
          </a:p>
          <a:p>
            <a:pPr>
              <a:buFontTx/>
              <a:buNone/>
            </a:pPr>
            <a:r>
              <a:rPr lang="en-US" dirty="0" smtClean="0">
                <a:sym typeface="Symbol" pitchFamily="18" charset="2"/>
              </a:rPr>
              <a:t>3-coloring</a:t>
            </a:r>
            <a:endParaRPr lang="en-US" dirty="0">
              <a:sym typeface="Symbol" pitchFamily="18" charset="2"/>
            </a:endParaRPr>
          </a:p>
        </p:txBody>
      </p:sp>
      <p:sp>
        <p:nvSpPr>
          <p:cNvPr id="15" name="Rectangle 14"/>
          <p:cNvSpPr>
            <a:spLocks noChangeArrowheads="1"/>
          </p:cNvSpPr>
          <p:nvPr/>
        </p:nvSpPr>
        <p:spPr bwMode="auto">
          <a:xfrm>
            <a:off x="2767013" y="4694238"/>
            <a:ext cx="3608387" cy="42068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Line 15"/>
          <p:cNvSpPr>
            <a:spLocks noChangeShapeType="1"/>
          </p:cNvSpPr>
          <p:nvPr/>
        </p:nvSpPr>
        <p:spPr bwMode="auto">
          <a:xfrm>
            <a:off x="3127375"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p:cNvSpPr txBox="1">
            <a:spLocks noChangeArrowheads="1"/>
          </p:cNvSpPr>
          <p:nvPr/>
        </p:nvSpPr>
        <p:spPr bwMode="auto">
          <a:xfrm>
            <a:off x="2767013"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18" name="Text Box 17"/>
          <p:cNvSpPr txBox="1">
            <a:spLocks noChangeArrowheads="1"/>
          </p:cNvSpPr>
          <p:nvPr/>
        </p:nvSpPr>
        <p:spPr bwMode="auto">
          <a:xfrm>
            <a:off x="3127375"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19" name="Line 18"/>
          <p:cNvSpPr>
            <a:spLocks noChangeShapeType="1"/>
          </p:cNvSpPr>
          <p:nvPr/>
        </p:nvSpPr>
        <p:spPr bwMode="auto">
          <a:xfrm>
            <a:off x="3487738"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p:cNvSpPr>
            <a:spLocks noChangeShapeType="1"/>
          </p:cNvSpPr>
          <p:nvPr/>
        </p:nvSpPr>
        <p:spPr bwMode="auto">
          <a:xfrm>
            <a:off x="3849688"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p:cNvSpPr>
            <a:spLocks noChangeShapeType="1"/>
          </p:cNvSpPr>
          <p:nvPr/>
        </p:nvSpPr>
        <p:spPr bwMode="auto">
          <a:xfrm>
            <a:off x="4210050"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p:cNvSpPr>
            <a:spLocks noChangeShapeType="1"/>
          </p:cNvSpPr>
          <p:nvPr/>
        </p:nvSpPr>
        <p:spPr bwMode="auto">
          <a:xfrm>
            <a:off x="4570413"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p:cNvSpPr>
            <a:spLocks noChangeShapeType="1"/>
          </p:cNvSpPr>
          <p:nvPr/>
        </p:nvSpPr>
        <p:spPr bwMode="auto">
          <a:xfrm>
            <a:off x="4930775" y="4694238"/>
            <a:ext cx="0" cy="4191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a:off x="5292725" y="4694238"/>
            <a:ext cx="0" cy="4191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p:cNvSpPr>
            <a:spLocks noChangeShapeType="1"/>
          </p:cNvSpPr>
          <p:nvPr/>
        </p:nvSpPr>
        <p:spPr bwMode="auto">
          <a:xfrm>
            <a:off x="6013450"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p:cNvSpPr>
            <a:spLocks noChangeShapeType="1"/>
          </p:cNvSpPr>
          <p:nvPr/>
        </p:nvSpPr>
        <p:spPr bwMode="auto">
          <a:xfrm>
            <a:off x="5653088" y="4694238"/>
            <a:ext cx="0" cy="4206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p:cNvSpPr txBox="1">
            <a:spLocks noChangeArrowheads="1"/>
          </p:cNvSpPr>
          <p:nvPr/>
        </p:nvSpPr>
        <p:spPr bwMode="auto">
          <a:xfrm>
            <a:off x="3487738"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28" name="Text Box 27"/>
          <p:cNvSpPr txBox="1">
            <a:spLocks noChangeArrowheads="1"/>
          </p:cNvSpPr>
          <p:nvPr/>
        </p:nvSpPr>
        <p:spPr bwMode="auto">
          <a:xfrm>
            <a:off x="3849688"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29" name="Text Box 28"/>
          <p:cNvSpPr txBox="1">
            <a:spLocks noChangeArrowheads="1"/>
          </p:cNvSpPr>
          <p:nvPr/>
        </p:nvSpPr>
        <p:spPr bwMode="auto">
          <a:xfrm>
            <a:off x="5653088" y="468788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30" name="Text Box 29"/>
          <p:cNvSpPr txBox="1">
            <a:spLocks noChangeArrowheads="1"/>
          </p:cNvSpPr>
          <p:nvPr/>
        </p:nvSpPr>
        <p:spPr bwMode="auto">
          <a:xfrm>
            <a:off x="4248150"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31" name="Text Box 30"/>
          <p:cNvSpPr txBox="1">
            <a:spLocks noChangeArrowheads="1"/>
          </p:cNvSpPr>
          <p:nvPr/>
        </p:nvSpPr>
        <p:spPr bwMode="auto">
          <a:xfrm>
            <a:off x="5327650"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32" name="Text Box 31"/>
          <p:cNvSpPr txBox="1">
            <a:spLocks noChangeArrowheads="1"/>
          </p:cNvSpPr>
          <p:nvPr/>
        </p:nvSpPr>
        <p:spPr bwMode="auto">
          <a:xfrm>
            <a:off x="4606925" y="4681538"/>
            <a:ext cx="3238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33" name="Text Box 32"/>
          <p:cNvSpPr txBox="1">
            <a:spLocks noChangeArrowheads="1"/>
          </p:cNvSpPr>
          <p:nvPr/>
        </p:nvSpPr>
        <p:spPr bwMode="auto">
          <a:xfrm>
            <a:off x="4886325" y="4681538"/>
            <a:ext cx="463550" cy="427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sp>
        <p:nvSpPr>
          <p:cNvPr id="34" name="Freeform 33"/>
          <p:cNvSpPr>
            <a:spLocks/>
          </p:cNvSpPr>
          <p:nvPr/>
        </p:nvSpPr>
        <p:spPr bwMode="auto">
          <a:xfrm>
            <a:off x="2947988" y="4446588"/>
            <a:ext cx="72072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Freeform 34"/>
          <p:cNvSpPr>
            <a:spLocks/>
          </p:cNvSpPr>
          <p:nvPr/>
        </p:nvSpPr>
        <p:spPr bwMode="auto">
          <a:xfrm>
            <a:off x="3668713" y="4446588"/>
            <a:ext cx="722312"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Freeform 35"/>
          <p:cNvSpPr>
            <a:spLocks/>
          </p:cNvSpPr>
          <p:nvPr/>
        </p:nvSpPr>
        <p:spPr bwMode="auto">
          <a:xfrm>
            <a:off x="3308350" y="4387850"/>
            <a:ext cx="720725" cy="239713"/>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Freeform 36"/>
          <p:cNvSpPr>
            <a:spLocks/>
          </p:cNvSpPr>
          <p:nvPr/>
        </p:nvSpPr>
        <p:spPr bwMode="auto">
          <a:xfrm>
            <a:off x="4389438" y="4446588"/>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Freeform 37"/>
          <p:cNvSpPr>
            <a:spLocks/>
          </p:cNvSpPr>
          <p:nvPr/>
        </p:nvSpPr>
        <p:spPr bwMode="auto">
          <a:xfrm>
            <a:off x="4029075" y="4371975"/>
            <a:ext cx="1804988" cy="239713"/>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Freeform 38"/>
          <p:cNvSpPr>
            <a:spLocks/>
          </p:cNvSpPr>
          <p:nvPr/>
        </p:nvSpPr>
        <p:spPr bwMode="auto">
          <a:xfrm flipH="1" flipV="1">
            <a:off x="3308350" y="5183188"/>
            <a:ext cx="2165350"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Freeform 39"/>
          <p:cNvSpPr>
            <a:spLocks/>
          </p:cNvSpPr>
          <p:nvPr/>
        </p:nvSpPr>
        <p:spPr bwMode="auto">
          <a:xfrm flipH="1" flipV="1">
            <a:off x="4751388" y="5168900"/>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Freeform 40"/>
          <p:cNvSpPr>
            <a:spLocks/>
          </p:cNvSpPr>
          <p:nvPr/>
        </p:nvSpPr>
        <p:spPr bwMode="auto">
          <a:xfrm>
            <a:off x="4749800" y="4506913"/>
            <a:ext cx="361950"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Freeform 41"/>
          <p:cNvSpPr>
            <a:spLocks/>
          </p:cNvSpPr>
          <p:nvPr/>
        </p:nvSpPr>
        <p:spPr bwMode="auto">
          <a:xfrm>
            <a:off x="5110163" y="4506913"/>
            <a:ext cx="1084262"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46348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1000" fill="hold"/>
                                        <p:tgtEl>
                                          <p:spTgt spid="13"/>
                                        </p:tgtEl>
                                        <p:attrNameLst>
                                          <p:attrName>fillcolor</p:attrName>
                                        </p:attrNameLst>
                                      </p:cBhvr>
                                      <p:to>
                                        <a:srgbClr val="FF0000"/>
                                      </p:to>
                                    </p:animClr>
                                    <p:set>
                                      <p:cBhvr>
                                        <p:cTn id="11" dur="1000" fill="hold"/>
                                        <p:tgtEl>
                                          <p:spTgt spid="13"/>
                                        </p:tgtEl>
                                        <p:attrNameLst>
                                          <p:attrName>fill.type</p:attrName>
                                        </p:attrNameLst>
                                      </p:cBhvr>
                                      <p:to>
                                        <p:strVal val="solid"/>
                                      </p:to>
                                    </p:set>
                                    <p:set>
                                      <p:cBhvr>
                                        <p:cTn id="12" dur="1000" fill="hold"/>
                                        <p:tgtEl>
                                          <p:spTgt spid="13"/>
                                        </p:tgtEl>
                                        <p:attrNameLst>
                                          <p:attrName>fill.on</p:attrName>
                                        </p:attrNameLst>
                                      </p:cBhvr>
                                      <p:to>
                                        <p:strVal val="true"/>
                                      </p:to>
                                    </p:set>
                                  </p:childTnLst>
                                </p:cTn>
                              </p:par>
                            </p:childTnLst>
                          </p:cTn>
                        </p:par>
                        <p:par>
                          <p:cTn id="13" fill="hold">
                            <p:stCondLst>
                              <p:cond delay="1000"/>
                            </p:stCondLst>
                            <p:childTnLst>
                              <p:par>
                                <p:cTn id="14" presetID="1" presetClass="emph" presetSubtype="2" fill="hold" nodeType="afterEffect">
                                  <p:stCondLst>
                                    <p:cond delay="0"/>
                                  </p:stCondLst>
                                  <p:childTnLst>
                                    <p:animClr clrSpc="rgb" dir="cw">
                                      <p:cBhvr>
                                        <p:cTn id="15" dur="1000" fill="hold"/>
                                        <p:tgtEl>
                                          <p:spTgt spid="8"/>
                                        </p:tgtEl>
                                        <p:attrNameLst>
                                          <p:attrName>fillcolor</p:attrName>
                                        </p:attrNameLst>
                                      </p:cBhvr>
                                      <p:to>
                                        <a:schemeClr val="accent2"/>
                                      </p:to>
                                    </p:animClr>
                                    <p:set>
                                      <p:cBhvr>
                                        <p:cTn id="16" dur="1000" fill="hold"/>
                                        <p:tgtEl>
                                          <p:spTgt spid="8"/>
                                        </p:tgtEl>
                                        <p:attrNameLst>
                                          <p:attrName>fill.type</p:attrName>
                                        </p:attrNameLst>
                                      </p:cBhvr>
                                      <p:to>
                                        <p:strVal val="solid"/>
                                      </p:to>
                                    </p:set>
                                    <p:set>
                                      <p:cBhvr>
                                        <p:cTn id="17" dur="1000" fill="hold"/>
                                        <p:tgtEl>
                                          <p:spTgt spid="8"/>
                                        </p:tgtEl>
                                        <p:attrNameLst>
                                          <p:attrName>fill.on</p:attrName>
                                        </p:attrNameLst>
                                      </p:cBhvr>
                                      <p:to>
                                        <p:strVal val="true"/>
                                      </p:to>
                                    </p:set>
                                  </p:childTnLst>
                                </p:cTn>
                              </p:par>
                            </p:childTnLst>
                          </p:cTn>
                        </p:par>
                        <p:par>
                          <p:cTn id="18" fill="hold">
                            <p:stCondLst>
                              <p:cond delay="2000"/>
                            </p:stCondLst>
                            <p:childTnLst>
                              <p:par>
                                <p:cTn id="19" presetID="1" presetClass="emph" presetSubtype="2" fill="hold" nodeType="afterEffect">
                                  <p:stCondLst>
                                    <p:cond delay="0"/>
                                  </p:stCondLst>
                                  <p:childTnLst>
                                    <p:animClr clrSpc="rgb" dir="cw">
                                      <p:cBhvr>
                                        <p:cTn id="20" dur="1000" fill="hold"/>
                                        <p:tgtEl>
                                          <p:spTgt spid="6"/>
                                        </p:tgtEl>
                                        <p:attrNameLst>
                                          <p:attrName>fillcolor</p:attrName>
                                        </p:attrNameLst>
                                      </p:cBhvr>
                                      <p:to>
                                        <a:srgbClr val="FF0000"/>
                                      </p:to>
                                    </p:animClr>
                                    <p:set>
                                      <p:cBhvr>
                                        <p:cTn id="21" dur="1000" fill="hold"/>
                                        <p:tgtEl>
                                          <p:spTgt spid="6"/>
                                        </p:tgtEl>
                                        <p:attrNameLst>
                                          <p:attrName>fill.type</p:attrName>
                                        </p:attrNameLst>
                                      </p:cBhvr>
                                      <p:to>
                                        <p:strVal val="solid"/>
                                      </p:to>
                                    </p:set>
                                    <p:set>
                                      <p:cBhvr>
                                        <p:cTn id="22" dur="1000" fill="hold"/>
                                        <p:tgtEl>
                                          <p:spTgt spid="6"/>
                                        </p:tgtEl>
                                        <p:attrNameLst>
                                          <p:attrName>fill.on</p:attrName>
                                        </p:attrNameLst>
                                      </p:cBhvr>
                                      <p:to>
                                        <p:strVal val="true"/>
                                      </p:to>
                                    </p:set>
                                  </p:childTnLst>
                                </p:cTn>
                              </p:par>
                            </p:childTnLst>
                          </p:cTn>
                        </p:par>
                        <p:par>
                          <p:cTn id="23" fill="hold">
                            <p:stCondLst>
                              <p:cond delay="3000"/>
                            </p:stCondLst>
                            <p:childTnLst>
                              <p:par>
                                <p:cTn id="24" presetID="1" presetClass="emph" presetSubtype="2" fill="hold" nodeType="afterEffect">
                                  <p:stCondLst>
                                    <p:cond delay="0"/>
                                  </p:stCondLst>
                                  <p:childTnLst>
                                    <p:animClr clrSpc="rgb" dir="cw">
                                      <p:cBhvr>
                                        <p:cTn id="25" dur="1000" fill="hold"/>
                                        <p:tgtEl>
                                          <p:spTgt spid="12"/>
                                        </p:tgtEl>
                                        <p:attrNameLst>
                                          <p:attrName>fillcolor</p:attrName>
                                        </p:attrNameLst>
                                      </p:cBhvr>
                                      <p:to>
                                        <a:srgbClr val="FF0000"/>
                                      </p:to>
                                    </p:animClr>
                                    <p:set>
                                      <p:cBhvr>
                                        <p:cTn id="26" dur="1000" fill="hold"/>
                                        <p:tgtEl>
                                          <p:spTgt spid="12"/>
                                        </p:tgtEl>
                                        <p:attrNameLst>
                                          <p:attrName>fill.type</p:attrName>
                                        </p:attrNameLst>
                                      </p:cBhvr>
                                      <p:to>
                                        <p:strVal val="solid"/>
                                      </p:to>
                                    </p:set>
                                    <p:set>
                                      <p:cBhvr>
                                        <p:cTn id="27" dur="1000" fill="hold"/>
                                        <p:tgtEl>
                                          <p:spTgt spid="12"/>
                                        </p:tgtEl>
                                        <p:attrNameLst>
                                          <p:attrName>fill.on</p:attrName>
                                        </p:attrNameLst>
                                      </p:cBhvr>
                                      <p:to>
                                        <p:strVal val="true"/>
                                      </p:to>
                                    </p:set>
                                  </p:childTnLst>
                                </p:cTn>
                              </p:par>
                            </p:childTnLst>
                          </p:cTn>
                        </p:par>
                        <p:par>
                          <p:cTn id="28" fill="hold">
                            <p:stCondLst>
                              <p:cond delay="4000"/>
                            </p:stCondLst>
                            <p:childTnLst>
                              <p:par>
                                <p:cTn id="29" presetID="1" presetClass="emph" presetSubtype="2" fill="hold" nodeType="afterEffect">
                                  <p:stCondLst>
                                    <p:cond delay="0"/>
                                  </p:stCondLst>
                                  <p:childTnLst>
                                    <p:animClr clrSpc="rgb" dir="cw">
                                      <p:cBhvr>
                                        <p:cTn id="30" dur="1000" fill="hold"/>
                                        <p:tgtEl>
                                          <p:spTgt spid="7"/>
                                        </p:tgtEl>
                                        <p:attrNameLst>
                                          <p:attrName>fillcolor</p:attrName>
                                        </p:attrNameLst>
                                      </p:cBhvr>
                                      <p:to>
                                        <a:schemeClr val="accent2"/>
                                      </p:to>
                                    </p:animClr>
                                    <p:set>
                                      <p:cBhvr>
                                        <p:cTn id="31" dur="1000" fill="hold"/>
                                        <p:tgtEl>
                                          <p:spTgt spid="7"/>
                                        </p:tgtEl>
                                        <p:attrNameLst>
                                          <p:attrName>fill.type</p:attrName>
                                        </p:attrNameLst>
                                      </p:cBhvr>
                                      <p:to>
                                        <p:strVal val="solid"/>
                                      </p:to>
                                    </p:set>
                                    <p:set>
                                      <p:cBhvr>
                                        <p:cTn id="32" dur="1000" fill="hold"/>
                                        <p:tgtEl>
                                          <p:spTgt spid="7"/>
                                        </p:tgtEl>
                                        <p:attrNameLst>
                                          <p:attrName>fill.on</p:attrName>
                                        </p:attrNameLst>
                                      </p:cBhvr>
                                      <p:to>
                                        <p:strVal val="true"/>
                                      </p:to>
                                    </p:set>
                                  </p:childTnLst>
                                </p:cTn>
                              </p:par>
                            </p:childTnLst>
                          </p:cTn>
                        </p:par>
                        <p:par>
                          <p:cTn id="33" fill="hold">
                            <p:stCondLst>
                              <p:cond delay="5000"/>
                            </p:stCondLst>
                            <p:childTnLst>
                              <p:par>
                                <p:cTn id="34" presetID="1" presetClass="emph" presetSubtype="2" fill="hold" nodeType="afterEffect">
                                  <p:stCondLst>
                                    <p:cond delay="0"/>
                                  </p:stCondLst>
                                  <p:childTnLst>
                                    <p:animClr clrSpc="rgb" dir="cw">
                                      <p:cBhvr>
                                        <p:cTn id="35" dur="1000" fill="hold"/>
                                        <p:tgtEl>
                                          <p:spTgt spid="11"/>
                                        </p:tgtEl>
                                        <p:attrNameLst>
                                          <p:attrName>fillcolor</p:attrName>
                                        </p:attrNameLst>
                                      </p:cBhvr>
                                      <p:to>
                                        <a:srgbClr val="FF0000"/>
                                      </p:to>
                                    </p:animClr>
                                    <p:set>
                                      <p:cBhvr>
                                        <p:cTn id="36" dur="1000" fill="hold"/>
                                        <p:tgtEl>
                                          <p:spTgt spid="11"/>
                                        </p:tgtEl>
                                        <p:attrNameLst>
                                          <p:attrName>fill.type</p:attrName>
                                        </p:attrNameLst>
                                      </p:cBhvr>
                                      <p:to>
                                        <p:strVal val="solid"/>
                                      </p:to>
                                    </p:set>
                                    <p:set>
                                      <p:cBhvr>
                                        <p:cTn id="37" dur="1000" fill="hold"/>
                                        <p:tgtEl>
                                          <p:spTgt spid="11"/>
                                        </p:tgtEl>
                                        <p:attrNameLst>
                                          <p:attrName>fill.on</p:attrName>
                                        </p:attrNameLst>
                                      </p:cBhvr>
                                      <p:to>
                                        <p:strVal val="true"/>
                                      </p:to>
                                    </p:set>
                                  </p:childTnLst>
                                </p:cTn>
                              </p:par>
                            </p:childTnLst>
                          </p:cTn>
                        </p:par>
                        <p:par>
                          <p:cTn id="38" fill="hold">
                            <p:stCondLst>
                              <p:cond delay="6000"/>
                            </p:stCondLst>
                            <p:childTnLst>
                              <p:par>
                                <p:cTn id="39" presetID="1" presetClass="emph" presetSubtype="2" fill="hold" nodeType="afterEffect">
                                  <p:stCondLst>
                                    <p:cond delay="0"/>
                                  </p:stCondLst>
                                  <p:childTnLst>
                                    <p:animClr clrSpc="rgb" dir="cw">
                                      <p:cBhvr>
                                        <p:cTn id="40" dur="1000" fill="hold"/>
                                        <p:tgtEl>
                                          <p:spTgt spid="4"/>
                                        </p:tgtEl>
                                        <p:attrNameLst>
                                          <p:attrName>fillcolor</p:attrName>
                                        </p:attrNameLst>
                                      </p:cBhvr>
                                      <p:to>
                                        <a:schemeClr val="accent2"/>
                                      </p:to>
                                    </p:animClr>
                                    <p:set>
                                      <p:cBhvr>
                                        <p:cTn id="41" dur="1000" fill="hold"/>
                                        <p:tgtEl>
                                          <p:spTgt spid="4"/>
                                        </p:tgtEl>
                                        <p:attrNameLst>
                                          <p:attrName>fill.type</p:attrName>
                                        </p:attrNameLst>
                                      </p:cBhvr>
                                      <p:to>
                                        <p:strVal val="solid"/>
                                      </p:to>
                                    </p:set>
                                    <p:set>
                                      <p:cBhvr>
                                        <p:cTn id="42" dur="1000" fill="hold"/>
                                        <p:tgtEl>
                                          <p:spTgt spid="4"/>
                                        </p:tgtEl>
                                        <p:attrNameLst>
                                          <p:attrName>fill.on</p:attrName>
                                        </p:attrNameLst>
                                      </p:cBhvr>
                                      <p:to>
                                        <p:strVal val="true"/>
                                      </p:to>
                                    </p:set>
                                  </p:childTnLst>
                                </p:cTn>
                              </p:par>
                            </p:childTnLst>
                          </p:cTn>
                        </p:par>
                        <p:par>
                          <p:cTn id="43" fill="hold">
                            <p:stCondLst>
                              <p:cond delay="7000"/>
                            </p:stCondLst>
                            <p:childTnLst>
                              <p:par>
                                <p:cTn id="44" presetID="1" presetClass="emph" presetSubtype="2" fill="hold" nodeType="afterEffect">
                                  <p:stCondLst>
                                    <p:cond delay="0"/>
                                  </p:stCondLst>
                                  <p:childTnLst>
                                    <p:animClr clrSpc="rgb" dir="cw">
                                      <p:cBhvr>
                                        <p:cTn id="45" dur="1000" fill="hold"/>
                                        <p:tgtEl>
                                          <p:spTgt spid="5"/>
                                        </p:tgtEl>
                                        <p:attrNameLst>
                                          <p:attrName>fillcolor</p:attrName>
                                        </p:attrNameLst>
                                      </p:cBhvr>
                                      <p:to>
                                        <a:srgbClr val="FF0000"/>
                                      </p:to>
                                    </p:animClr>
                                    <p:set>
                                      <p:cBhvr>
                                        <p:cTn id="46" dur="1000" fill="hold"/>
                                        <p:tgtEl>
                                          <p:spTgt spid="5"/>
                                        </p:tgtEl>
                                        <p:attrNameLst>
                                          <p:attrName>fill.type</p:attrName>
                                        </p:attrNameLst>
                                      </p:cBhvr>
                                      <p:to>
                                        <p:strVal val="solid"/>
                                      </p:to>
                                    </p:set>
                                    <p:set>
                                      <p:cBhvr>
                                        <p:cTn id="47" dur="1000" fill="hold"/>
                                        <p:tgtEl>
                                          <p:spTgt spid="5"/>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mph" presetSubtype="2" fill="hold" nodeType="clickEffect">
                                  <p:stCondLst>
                                    <p:cond delay="0"/>
                                  </p:stCondLst>
                                  <p:childTnLst>
                                    <p:animClr clrSpc="rgb" dir="cw">
                                      <p:cBhvr>
                                        <p:cTn id="55" dur="1000" fill="hold"/>
                                        <p:tgtEl>
                                          <p:spTgt spid="9"/>
                                        </p:tgtEl>
                                        <p:attrNameLst>
                                          <p:attrName>fillcolor</p:attrName>
                                        </p:attrNameLst>
                                      </p:cBhvr>
                                      <p:to>
                                        <a:srgbClr val="57FF03"/>
                                      </p:to>
                                    </p:animClr>
                                    <p:set>
                                      <p:cBhvr>
                                        <p:cTn id="56" dur="1000" fill="hold"/>
                                        <p:tgtEl>
                                          <p:spTgt spid="9"/>
                                        </p:tgtEl>
                                        <p:attrNameLst>
                                          <p:attrName>fill.type</p:attrName>
                                        </p:attrNameLst>
                                      </p:cBhvr>
                                      <p:to>
                                        <p:strVal val="solid"/>
                                      </p:to>
                                    </p:set>
                                    <p:set>
                                      <p:cBhvr>
                                        <p:cTn id="57" dur="1000" fill="hold"/>
                                        <p:tgtEl>
                                          <p:spTgt spid="9"/>
                                        </p:tgtEl>
                                        <p:attrNameLst>
                                          <p:attrName>fill.on</p:attrName>
                                        </p:attrNameLst>
                                      </p:cBhvr>
                                      <p:to>
                                        <p:strVal val="true"/>
                                      </p:to>
                                    </p:set>
                                  </p:childTnLst>
                                </p:cTn>
                              </p:par>
                            </p:childTnLst>
                          </p:cTn>
                        </p:par>
                        <p:par>
                          <p:cTn id="58" fill="hold">
                            <p:stCondLst>
                              <p:cond delay="1000"/>
                            </p:stCondLst>
                            <p:childTnLst>
                              <p:par>
                                <p:cTn id="59" presetID="1" presetClass="emph" presetSubtype="2" fill="hold" nodeType="afterEffect">
                                  <p:stCondLst>
                                    <p:cond delay="0"/>
                                  </p:stCondLst>
                                  <p:childTnLst>
                                    <p:animClr clrSpc="rgb" dir="cw">
                                      <p:cBhvr>
                                        <p:cTn id="60" dur="1000" fill="hold"/>
                                        <p:tgtEl>
                                          <p:spTgt spid="10"/>
                                        </p:tgtEl>
                                        <p:attrNameLst>
                                          <p:attrName>fillcolor</p:attrName>
                                        </p:attrNameLst>
                                      </p:cBhvr>
                                      <p:to>
                                        <a:srgbClr val="57FF03"/>
                                      </p:to>
                                    </p:animClr>
                                    <p:set>
                                      <p:cBhvr>
                                        <p:cTn id="61" dur="1000" fill="hold"/>
                                        <p:tgtEl>
                                          <p:spTgt spid="10"/>
                                        </p:tgtEl>
                                        <p:attrNameLst>
                                          <p:attrName>fill.type</p:attrName>
                                        </p:attrNameLst>
                                      </p:cBhvr>
                                      <p:to>
                                        <p:strVal val="solid"/>
                                      </p:to>
                                    </p:set>
                                    <p:set>
                                      <p:cBhvr>
                                        <p:cTn id="62" dur="1000" fill="hold"/>
                                        <p:tgtEl>
                                          <p:spTgt spid="10"/>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Ranking</a:t>
            </a:r>
            <a:endParaRPr lang="zh-CN" altLang="en-US" dirty="0"/>
          </a:p>
        </p:txBody>
      </p:sp>
      <p:sp>
        <p:nvSpPr>
          <p:cNvPr id="4" name="Rectangle 3"/>
          <p:cNvSpPr txBox="1">
            <a:spLocks noChangeArrowheads="1"/>
          </p:cNvSpPr>
          <p:nvPr/>
        </p:nvSpPr>
        <p:spPr>
          <a:xfrm>
            <a:off x="533400" y="1295400"/>
            <a:ext cx="8247063" cy="5334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Algorithm con. (How </a:t>
            </a:r>
            <a:r>
              <a:rPr lang="en-US" altLang="zh-CN" dirty="0"/>
              <a:t>to do 3-coloring</a:t>
            </a:r>
            <a:r>
              <a:rPr lang="en-US" altLang="zh-CN" dirty="0" smtClean="0"/>
              <a:t>):</a:t>
            </a:r>
            <a:endParaRPr lang="en-US" dirty="0" smtClean="0"/>
          </a:p>
          <a:p>
            <a:r>
              <a:rPr lang="en-US" dirty="0" smtClean="0"/>
              <a:t>Identify heads and tails</a:t>
            </a:r>
          </a:p>
          <a:p>
            <a:r>
              <a:rPr lang="en-US" dirty="0" smtClean="0"/>
              <a:t>For each head, insert red element in priority-queue (priority=position)</a:t>
            </a:r>
          </a:p>
          <a:p>
            <a:r>
              <a:rPr lang="en-US" dirty="0" smtClean="0"/>
              <a:t>Repeatedly:</a:t>
            </a:r>
          </a:p>
          <a:p>
            <a:pPr lvl="1"/>
            <a:r>
              <a:rPr lang="en-US" dirty="0" smtClean="0"/>
              <a:t>Extract minimal element from queue</a:t>
            </a:r>
          </a:p>
          <a:p>
            <a:pPr lvl="1"/>
            <a:r>
              <a:rPr lang="en-US" dirty="0" smtClean="0"/>
              <a:t>Access and color corresponding element in list</a:t>
            </a:r>
          </a:p>
          <a:p>
            <a:pPr lvl="1"/>
            <a:r>
              <a:rPr lang="en-US" dirty="0" smtClean="0"/>
              <a:t>Insert opposite color element corresponding to successor in queue</a:t>
            </a:r>
          </a:p>
          <a:p>
            <a:pPr lvl="1"/>
            <a:endParaRPr lang="en-US" dirty="0" smtClean="0"/>
          </a:p>
          <a:p>
            <a:pPr lvl="1"/>
            <a:endParaRPr lang="en-US" dirty="0" smtClean="0"/>
          </a:p>
          <a:p>
            <a:pPr lvl="1"/>
            <a:endParaRPr lang="en-US" dirty="0" smtClean="0"/>
          </a:p>
          <a:p>
            <a:r>
              <a:rPr lang="en-US" dirty="0" smtClean="0"/>
              <a:t>Scan of list</a:t>
            </a:r>
          </a:p>
          <a:p>
            <a:r>
              <a:rPr lang="en-US" dirty="0" smtClean="0"/>
              <a:t>O(</a:t>
            </a:r>
            <a:r>
              <a:rPr lang="en-US" i="1" dirty="0" smtClean="0"/>
              <a:t>N</a:t>
            </a:r>
            <a:r>
              <a:rPr lang="en-US" dirty="0" smtClean="0"/>
              <a:t>) priority-queue operations</a:t>
            </a:r>
          </a:p>
          <a:p>
            <a:pPr>
              <a:buFontTx/>
              <a:buNone/>
            </a:pPr>
            <a:r>
              <a:rPr lang="en-US" dirty="0" smtClean="0">
                <a:sym typeface="Symbol" pitchFamily="18" charset="2"/>
              </a:rPr>
              <a:t>	</a:t>
            </a:r>
            <a:r>
              <a:rPr lang="en-US" dirty="0" smtClean="0"/>
              <a:t>                           I/</a:t>
            </a:r>
            <a:r>
              <a:rPr lang="en-US" dirty="0" err="1" smtClean="0"/>
              <a:t>Os</a:t>
            </a:r>
            <a:endParaRPr lang="en-US" dirty="0"/>
          </a:p>
        </p:txBody>
      </p:sp>
      <p:sp>
        <p:nvSpPr>
          <p:cNvPr id="5" name="Rectangle 4"/>
          <p:cNvSpPr>
            <a:spLocks noChangeArrowheads="1"/>
          </p:cNvSpPr>
          <p:nvPr/>
        </p:nvSpPr>
        <p:spPr bwMode="auto">
          <a:xfrm>
            <a:off x="2795588" y="4760912"/>
            <a:ext cx="3608387" cy="42068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Line 5"/>
          <p:cNvSpPr>
            <a:spLocks noChangeShapeType="1"/>
          </p:cNvSpPr>
          <p:nvPr/>
        </p:nvSpPr>
        <p:spPr bwMode="auto">
          <a:xfrm>
            <a:off x="3155950"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6"/>
          <p:cNvSpPr>
            <a:spLocks noChangeShapeType="1"/>
          </p:cNvSpPr>
          <p:nvPr/>
        </p:nvSpPr>
        <p:spPr bwMode="auto">
          <a:xfrm>
            <a:off x="3516313"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7"/>
          <p:cNvSpPr>
            <a:spLocks noChangeShapeType="1"/>
          </p:cNvSpPr>
          <p:nvPr/>
        </p:nvSpPr>
        <p:spPr bwMode="auto">
          <a:xfrm>
            <a:off x="3878263"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p:cNvSpPr>
            <a:spLocks noChangeShapeType="1"/>
          </p:cNvSpPr>
          <p:nvPr/>
        </p:nvSpPr>
        <p:spPr bwMode="auto">
          <a:xfrm>
            <a:off x="4238625"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p:cNvSpPr>
            <a:spLocks noChangeShapeType="1"/>
          </p:cNvSpPr>
          <p:nvPr/>
        </p:nvSpPr>
        <p:spPr bwMode="auto">
          <a:xfrm>
            <a:off x="4598988"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0"/>
          <p:cNvSpPr>
            <a:spLocks noChangeShapeType="1"/>
          </p:cNvSpPr>
          <p:nvPr/>
        </p:nvSpPr>
        <p:spPr bwMode="auto">
          <a:xfrm>
            <a:off x="4959350" y="4760912"/>
            <a:ext cx="0" cy="4191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1"/>
          <p:cNvSpPr>
            <a:spLocks noChangeShapeType="1"/>
          </p:cNvSpPr>
          <p:nvPr/>
        </p:nvSpPr>
        <p:spPr bwMode="auto">
          <a:xfrm>
            <a:off x="5321300" y="4760912"/>
            <a:ext cx="0" cy="4191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2"/>
          <p:cNvSpPr>
            <a:spLocks noChangeShapeType="1"/>
          </p:cNvSpPr>
          <p:nvPr/>
        </p:nvSpPr>
        <p:spPr bwMode="auto">
          <a:xfrm>
            <a:off x="6042025"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p:cNvSpPr>
            <a:spLocks noChangeShapeType="1"/>
          </p:cNvSpPr>
          <p:nvPr/>
        </p:nvSpPr>
        <p:spPr bwMode="auto">
          <a:xfrm>
            <a:off x="5681663" y="4760912"/>
            <a:ext cx="0" cy="4206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Freeform 14"/>
          <p:cNvSpPr>
            <a:spLocks/>
          </p:cNvSpPr>
          <p:nvPr/>
        </p:nvSpPr>
        <p:spPr bwMode="auto">
          <a:xfrm>
            <a:off x="2976563" y="4513262"/>
            <a:ext cx="72072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Freeform 15"/>
          <p:cNvSpPr>
            <a:spLocks/>
          </p:cNvSpPr>
          <p:nvPr/>
        </p:nvSpPr>
        <p:spPr bwMode="auto">
          <a:xfrm>
            <a:off x="3697288" y="4513262"/>
            <a:ext cx="722312"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Freeform 16"/>
          <p:cNvSpPr>
            <a:spLocks/>
          </p:cNvSpPr>
          <p:nvPr/>
        </p:nvSpPr>
        <p:spPr bwMode="auto">
          <a:xfrm>
            <a:off x="3336925" y="4454525"/>
            <a:ext cx="720725" cy="239712"/>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
          <p:cNvSpPr>
            <a:spLocks/>
          </p:cNvSpPr>
          <p:nvPr/>
        </p:nvSpPr>
        <p:spPr bwMode="auto">
          <a:xfrm>
            <a:off x="4418013" y="4513262"/>
            <a:ext cx="1082675" cy="1809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Freeform 18"/>
          <p:cNvSpPr>
            <a:spLocks/>
          </p:cNvSpPr>
          <p:nvPr/>
        </p:nvSpPr>
        <p:spPr bwMode="auto">
          <a:xfrm>
            <a:off x="4057650" y="4438650"/>
            <a:ext cx="1804988" cy="239712"/>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Freeform 19"/>
          <p:cNvSpPr>
            <a:spLocks/>
          </p:cNvSpPr>
          <p:nvPr/>
        </p:nvSpPr>
        <p:spPr bwMode="auto">
          <a:xfrm>
            <a:off x="4778375" y="4573587"/>
            <a:ext cx="361950"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Freeform 20"/>
          <p:cNvSpPr>
            <a:spLocks/>
          </p:cNvSpPr>
          <p:nvPr/>
        </p:nvSpPr>
        <p:spPr bwMode="auto">
          <a:xfrm>
            <a:off x="5138738" y="4573587"/>
            <a:ext cx="1084262" cy="120650"/>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Rectangle 21" descr="Light upward diagonal"/>
          <p:cNvSpPr>
            <a:spLocks noChangeArrowheads="1"/>
          </p:cNvSpPr>
          <p:nvPr/>
        </p:nvSpPr>
        <p:spPr bwMode="auto">
          <a:xfrm>
            <a:off x="4954588" y="4760912"/>
            <a:ext cx="366712"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Rectangle 22" descr="Light upward diagonal"/>
          <p:cNvSpPr>
            <a:spLocks noChangeArrowheads="1"/>
          </p:cNvSpPr>
          <p:nvPr/>
        </p:nvSpPr>
        <p:spPr bwMode="auto">
          <a:xfrm>
            <a:off x="6040438" y="4760912"/>
            <a:ext cx="363537" cy="412750"/>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Rectangle 23" descr="Light upward diagonal"/>
          <p:cNvSpPr>
            <a:spLocks noChangeArrowheads="1"/>
          </p:cNvSpPr>
          <p:nvPr/>
        </p:nvSpPr>
        <p:spPr bwMode="auto">
          <a:xfrm>
            <a:off x="4240213" y="4760912"/>
            <a:ext cx="358775" cy="414338"/>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Rectangle 24" descr="Light upward diagonal"/>
          <p:cNvSpPr>
            <a:spLocks noChangeArrowheads="1"/>
          </p:cNvSpPr>
          <p:nvPr/>
        </p:nvSpPr>
        <p:spPr bwMode="auto">
          <a:xfrm>
            <a:off x="3878263" y="4762500"/>
            <a:ext cx="361950"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Rectangle 25" descr="Light upward diagonal"/>
          <p:cNvSpPr>
            <a:spLocks noChangeArrowheads="1"/>
          </p:cNvSpPr>
          <p:nvPr/>
        </p:nvSpPr>
        <p:spPr bwMode="auto">
          <a:xfrm>
            <a:off x="3511550" y="4759325"/>
            <a:ext cx="366713" cy="414337"/>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Rectangle 26" descr="Light downward diagonal"/>
          <p:cNvSpPr>
            <a:spLocks noChangeArrowheads="1"/>
          </p:cNvSpPr>
          <p:nvPr/>
        </p:nvSpPr>
        <p:spPr bwMode="auto">
          <a:xfrm>
            <a:off x="5322888" y="4760912"/>
            <a:ext cx="357187" cy="414338"/>
          </a:xfrm>
          <a:prstGeom prst="rect">
            <a:avLst/>
          </a:prstGeom>
          <a:pattFill prst="ltDn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Rectangle 27" descr="Light downward diagonal"/>
          <p:cNvSpPr>
            <a:spLocks noChangeArrowheads="1"/>
          </p:cNvSpPr>
          <p:nvPr/>
        </p:nvSpPr>
        <p:spPr bwMode="auto">
          <a:xfrm>
            <a:off x="5676900" y="4756150"/>
            <a:ext cx="365125" cy="422275"/>
          </a:xfrm>
          <a:prstGeom prst="rect">
            <a:avLst/>
          </a:prstGeom>
          <a:pattFill prst="ltDn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Rectangle 28" descr="Light upward diagonal"/>
          <p:cNvSpPr>
            <a:spLocks noChangeArrowheads="1"/>
          </p:cNvSpPr>
          <p:nvPr/>
        </p:nvSpPr>
        <p:spPr bwMode="auto">
          <a:xfrm>
            <a:off x="4587875" y="4756150"/>
            <a:ext cx="371475" cy="420687"/>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7013" indent="-227013"/>
            <a:r>
              <a:rPr lang="en-US" i="1"/>
              <a:t>`</a:t>
            </a:r>
          </a:p>
        </p:txBody>
      </p:sp>
      <p:sp>
        <p:nvSpPr>
          <p:cNvPr id="30" name="Rectangle 29" descr="Light upward diagonal"/>
          <p:cNvSpPr>
            <a:spLocks noChangeArrowheads="1"/>
          </p:cNvSpPr>
          <p:nvPr/>
        </p:nvSpPr>
        <p:spPr bwMode="auto">
          <a:xfrm>
            <a:off x="3144838" y="4757737"/>
            <a:ext cx="371475" cy="422275"/>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Rectangle 30" descr="Light upward diagonal"/>
          <p:cNvSpPr>
            <a:spLocks noChangeArrowheads="1"/>
          </p:cNvSpPr>
          <p:nvPr/>
        </p:nvSpPr>
        <p:spPr bwMode="auto">
          <a:xfrm>
            <a:off x="2795588" y="4762500"/>
            <a:ext cx="355600" cy="412750"/>
          </a:xfrm>
          <a:prstGeom prst="rect">
            <a:avLst/>
          </a:prstGeom>
          <a:pattFill prst="ltUpDiag">
            <a:fgClr>
              <a:schemeClr val="tx2"/>
            </a:fgClr>
            <a:bgClr>
              <a:srgbClr val="FFFFFF"/>
            </a:bgClr>
          </a:patt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2" name="Group 31"/>
          <p:cNvGrpSpPr>
            <a:grpSpLocks/>
          </p:cNvGrpSpPr>
          <p:nvPr/>
        </p:nvGrpSpPr>
        <p:grpSpPr bwMode="auto">
          <a:xfrm>
            <a:off x="2795588" y="4735512"/>
            <a:ext cx="3209925" cy="433388"/>
            <a:chOff x="1851" y="3075"/>
            <a:chExt cx="2022" cy="273"/>
          </a:xfrm>
        </p:grpSpPr>
        <p:sp>
          <p:nvSpPr>
            <p:cNvPr id="33" name="Text Box 32"/>
            <p:cNvSpPr txBox="1">
              <a:spLocks noChangeArrowheads="1"/>
            </p:cNvSpPr>
            <p:nvPr/>
          </p:nvSpPr>
          <p:spPr bwMode="auto">
            <a:xfrm>
              <a:off x="1851"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34" name="Text Box 33"/>
            <p:cNvSpPr txBox="1">
              <a:spLocks noChangeArrowheads="1"/>
            </p:cNvSpPr>
            <p:nvPr/>
          </p:nvSpPr>
          <p:spPr bwMode="auto">
            <a:xfrm>
              <a:off x="2078"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35" name="Text Box 34"/>
            <p:cNvSpPr txBox="1">
              <a:spLocks noChangeArrowheads="1"/>
            </p:cNvSpPr>
            <p:nvPr/>
          </p:nvSpPr>
          <p:spPr bwMode="auto">
            <a:xfrm>
              <a:off x="2305"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36" name="Text Box 35"/>
            <p:cNvSpPr txBox="1">
              <a:spLocks noChangeArrowheads="1"/>
            </p:cNvSpPr>
            <p:nvPr/>
          </p:nvSpPr>
          <p:spPr bwMode="auto">
            <a:xfrm>
              <a:off x="2533"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37" name="Text Box 36"/>
            <p:cNvSpPr txBox="1">
              <a:spLocks noChangeArrowheads="1"/>
            </p:cNvSpPr>
            <p:nvPr/>
          </p:nvSpPr>
          <p:spPr bwMode="auto">
            <a:xfrm>
              <a:off x="3669" y="3079"/>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38" name="Text Box 37"/>
            <p:cNvSpPr txBox="1">
              <a:spLocks noChangeArrowheads="1"/>
            </p:cNvSpPr>
            <p:nvPr/>
          </p:nvSpPr>
          <p:spPr bwMode="auto">
            <a:xfrm>
              <a:off x="2784"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39" name="Text Box 38"/>
            <p:cNvSpPr txBox="1">
              <a:spLocks noChangeArrowheads="1"/>
            </p:cNvSpPr>
            <p:nvPr/>
          </p:nvSpPr>
          <p:spPr bwMode="auto">
            <a:xfrm>
              <a:off x="3464"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40" name="Text Box 39"/>
            <p:cNvSpPr txBox="1">
              <a:spLocks noChangeArrowheads="1"/>
            </p:cNvSpPr>
            <p:nvPr/>
          </p:nvSpPr>
          <p:spPr bwMode="auto">
            <a:xfrm>
              <a:off x="3010" y="3075"/>
              <a:ext cx="204"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41" name="Text Box 40"/>
            <p:cNvSpPr txBox="1">
              <a:spLocks noChangeArrowheads="1"/>
            </p:cNvSpPr>
            <p:nvPr/>
          </p:nvSpPr>
          <p:spPr bwMode="auto">
            <a:xfrm>
              <a:off x="3186" y="3075"/>
              <a:ext cx="292" cy="2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grpSp>
      <p:graphicFrame>
        <p:nvGraphicFramePr>
          <p:cNvPr id="42" name="Object 41"/>
          <p:cNvGraphicFramePr>
            <a:graphicFrameLocks noChangeAspect="1"/>
          </p:cNvGraphicFramePr>
          <p:nvPr>
            <p:extLst>
              <p:ext uri="{D42A27DB-BD31-4B8C-83A1-F6EECF244321}">
                <p14:modId xmlns:p14="http://schemas.microsoft.com/office/powerpoint/2010/main" val="4277900727"/>
              </p:ext>
            </p:extLst>
          </p:nvPr>
        </p:nvGraphicFramePr>
        <p:xfrm>
          <a:off x="1330325" y="6092825"/>
          <a:ext cx="1870075" cy="536575"/>
        </p:xfrm>
        <a:graphic>
          <a:graphicData uri="http://schemas.openxmlformats.org/presentationml/2006/ole">
            <mc:AlternateContent xmlns:mc="http://schemas.openxmlformats.org/markup-compatibility/2006">
              <mc:Choice xmlns:v="urn:schemas-microsoft-com:vml" Requires="v">
                <p:oleObj spid="_x0000_s96273" name="Equation" r:id="rId3" imgW="838080" imgH="241200" progId="Equation.3">
                  <p:embed/>
                </p:oleObj>
              </mc:Choice>
              <mc:Fallback>
                <p:oleObj name="Equation" r:id="rId3" imgW="838080" imgH="241200" progId="Equation.3">
                  <p:embed/>
                  <p:pic>
                    <p:nvPicPr>
                      <p:cNvPr id="873513"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6092825"/>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02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7" presetClass="emph" presetSubtype="2" fill="hold" nodeType="afterEffect">
                                  <p:stCondLst>
                                    <p:cond delay="0"/>
                                  </p:stCondLst>
                                  <p:childTnLst>
                                    <p:animClr clrSpc="rgb" dir="cw">
                                      <p:cBhvr>
                                        <p:cTn id="9" dur="1000" fill="hold"/>
                                        <p:tgtEl>
                                          <p:spTgt spid="31"/>
                                        </p:tgtEl>
                                        <p:attrNameLst>
                                          <p:attrName>stroke.color</p:attrName>
                                        </p:attrNameLst>
                                      </p:cBhvr>
                                      <p:to>
                                        <a:srgbClr val="FF0000"/>
                                      </p:to>
                                    </p:animClr>
                                    <p:set>
                                      <p:cBhvr>
                                        <p:cTn id="10" dur="1000" fill="hold"/>
                                        <p:tgtEl>
                                          <p:spTgt spid="3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0" fill="hold"/>
                                        <p:tgtEl>
                                          <p:spTgt spid="30"/>
                                        </p:tgtEl>
                                        <p:attrNameLst>
                                          <p:attrName>stroke.color</p:attrName>
                                        </p:attrNameLst>
                                      </p:cBhvr>
                                      <p:to>
                                        <a:srgbClr val="FF0000"/>
                                      </p:to>
                                    </p:animClr>
                                    <p:set>
                                      <p:cBhvr>
                                        <p:cTn id="13" dur="1000" fill="hold"/>
                                        <p:tgtEl>
                                          <p:spTgt spid="30"/>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1000" fill="hold"/>
                                        <p:tgtEl>
                                          <p:spTgt spid="29"/>
                                        </p:tgtEl>
                                        <p:attrNameLst>
                                          <p:attrName>stroke.color</p:attrName>
                                        </p:attrNameLst>
                                      </p:cBhvr>
                                      <p:to>
                                        <a:srgbClr val="FF0000"/>
                                      </p:to>
                                    </p:animClr>
                                    <p:set>
                                      <p:cBhvr>
                                        <p:cTn id="16" dur="1000" fill="hold"/>
                                        <p:tgtEl>
                                          <p:spTgt spid="29"/>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31"/>
                                        </p:tgtEl>
                                        <p:attrNameLst>
                                          <p:attrName>fillcolor</p:attrName>
                                        </p:attrNameLst>
                                      </p:cBhvr>
                                      <p:to>
                                        <a:srgbClr val="FF0000"/>
                                      </p:to>
                                    </p:animClr>
                                    <p:set>
                                      <p:cBhvr>
                                        <p:cTn id="31" dur="1000" fill="hold"/>
                                        <p:tgtEl>
                                          <p:spTgt spid="31"/>
                                        </p:tgtEl>
                                        <p:attrNameLst>
                                          <p:attrName>fill.type</p:attrName>
                                        </p:attrNameLst>
                                      </p:cBhvr>
                                      <p:to>
                                        <p:strVal val="solid"/>
                                      </p:to>
                                    </p:set>
                                    <p:set>
                                      <p:cBhvr>
                                        <p:cTn id="32" dur="1000" fill="hold"/>
                                        <p:tgtEl>
                                          <p:spTgt spid="31"/>
                                        </p:tgtEl>
                                        <p:attrNameLst>
                                          <p:attrName>fill.on</p:attrName>
                                        </p:attrNameLst>
                                      </p:cBhvr>
                                      <p:to>
                                        <p:strVal val="true"/>
                                      </p:to>
                                    </p:set>
                                  </p:childTnLst>
                                </p:cTn>
                              </p:par>
                              <p:par>
                                <p:cTn id="33" presetID="7" presetClass="emph" presetSubtype="2" fill="hold" nodeType="withEffect">
                                  <p:stCondLst>
                                    <p:cond delay="0"/>
                                  </p:stCondLst>
                                  <p:childTnLst>
                                    <p:animClr clrSpc="rgb" dir="cw">
                                      <p:cBhvr>
                                        <p:cTn id="34" dur="1000" fill="hold"/>
                                        <p:tgtEl>
                                          <p:spTgt spid="31"/>
                                        </p:tgtEl>
                                        <p:attrNameLst>
                                          <p:attrName>stroke.color</p:attrName>
                                        </p:attrNameLst>
                                      </p:cBhvr>
                                      <p:to>
                                        <a:schemeClr val="tx2"/>
                                      </p:to>
                                    </p:animClr>
                                    <p:set>
                                      <p:cBhvr>
                                        <p:cTn id="35" dur="1000" fill="hold"/>
                                        <p:tgtEl>
                                          <p:spTgt spid="31"/>
                                        </p:tgtEl>
                                        <p:attrNameLst>
                                          <p:attrName>stroke.on</p:attrName>
                                        </p:attrNameLst>
                                      </p:cBhvr>
                                      <p:to>
                                        <p:strVal val="true"/>
                                      </p:to>
                                    </p:set>
                                  </p:childTnLst>
                                </p:cTn>
                              </p:par>
                            </p:childTnLst>
                          </p:cTn>
                        </p:par>
                        <p:par>
                          <p:cTn id="36" fill="hold">
                            <p:stCondLst>
                              <p:cond delay="1000"/>
                            </p:stCondLst>
                            <p:childTnLst>
                              <p:par>
                                <p:cTn id="37" presetID="7" presetClass="emph" presetSubtype="2" fill="hold" nodeType="afterEffect">
                                  <p:stCondLst>
                                    <p:cond delay="0"/>
                                  </p:stCondLst>
                                  <p:childTnLst>
                                    <p:animClr clrSpc="rgb" dir="cw">
                                      <p:cBhvr>
                                        <p:cTn id="38" dur="1000" fill="hold"/>
                                        <p:tgtEl>
                                          <p:spTgt spid="26"/>
                                        </p:tgtEl>
                                        <p:attrNameLst>
                                          <p:attrName>stroke.color</p:attrName>
                                        </p:attrNameLst>
                                      </p:cBhvr>
                                      <p:to>
                                        <a:schemeClr val="accent2"/>
                                      </p:to>
                                    </p:animClr>
                                    <p:set>
                                      <p:cBhvr>
                                        <p:cTn id="39" dur="1000" fill="hold"/>
                                        <p:tgtEl>
                                          <p:spTgt spid="26"/>
                                        </p:tgtEl>
                                        <p:attrNameLst>
                                          <p:attrName>stroke.on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30"/>
                                        </p:tgtEl>
                                        <p:attrNameLst>
                                          <p:attrName>fillcolor</p:attrName>
                                        </p:attrNameLst>
                                      </p:cBhvr>
                                      <p:to>
                                        <a:srgbClr val="FF0000"/>
                                      </p:to>
                                    </p:animClr>
                                    <p:set>
                                      <p:cBhvr>
                                        <p:cTn id="44" dur="1000" fill="hold"/>
                                        <p:tgtEl>
                                          <p:spTgt spid="30"/>
                                        </p:tgtEl>
                                        <p:attrNameLst>
                                          <p:attrName>fill.type</p:attrName>
                                        </p:attrNameLst>
                                      </p:cBhvr>
                                      <p:to>
                                        <p:strVal val="solid"/>
                                      </p:to>
                                    </p:set>
                                    <p:set>
                                      <p:cBhvr>
                                        <p:cTn id="45" dur="1000" fill="hold"/>
                                        <p:tgtEl>
                                          <p:spTgt spid="30"/>
                                        </p:tgtEl>
                                        <p:attrNameLst>
                                          <p:attrName>fill.on</p:attrName>
                                        </p:attrNameLst>
                                      </p:cBhvr>
                                      <p:to>
                                        <p:strVal val="true"/>
                                      </p:to>
                                    </p:set>
                                  </p:childTnLst>
                                </p:cTn>
                              </p:par>
                              <p:par>
                                <p:cTn id="46" presetID="7" presetClass="emph" presetSubtype="2" fill="hold" nodeType="withEffect">
                                  <p:stCondLst>
                                    <p:cond delay="0"/>
                                  </p:stCondLst>
                                  <p:childTnLst>
                                    <p:animClr clrSpc="rgb" dir="cw">
                                      <p:cBhvr>
                                        <p:cTn id="47" dur="1000" fill="hold"/>
                                        <p:tgtEl>
                                          <p:spTgt spid="30"/>
                                        </p:tgtEl>
                                        <p:attrNameLst>
                                          <p:attrName>stroke.color</p:attrName>
                                        </p:attrNameLst>
                                      </p:cBhvr>
                                      <p:to>
                                        <a:schemeClr val="tx2"/>
                                      </p:to>
                                    </p:animClr>
                                    <p:set>
                                      <p:cBhvr>
                                        <p:cTn id="48" dur="1000" fill="hold"/>
                                        <p:tgtEl>
                                          <p:spTgt spid="30"/>
                                        </p:tgtEl>
                                        <p:attrNameLst>
                                          <p:attrName>stroke.on</p:attrName>
                                        </p:attrNameLst>
                                      </p:cBhvr>
                                      <p:to>
                                        <p:strVal val="true"/>
                                      </p:to>
                                    </p:set>
                                  </p:childTnLst>
                                </p:cTn>
                              </p:par>
                            </p:childTnLst>
                          </p:cTn>
                        </p:par>
                        <p:par>
                          <p:cTn id="49" fill="hold">
                            <p:stCondLst>
                              <p:cond delay="1000"/>
                            </p:stCondLst>
                            <p:childTnLst>
                              <p:par>
                                <p:cTn id="50" presetID="7" presetClass="emph" presetSubtype="2" fill="hold" nodeType="afterEffect">
                                  <p:stCondLst>
                                    <p:cond delay="0"/>
                                  </p:stCondLst>
                                  <p:childTnLst>
                                    <p:animClr clrSpc="rgb" dir="cw">
                                      <p:cBhvr>
                                        <p:cTn id="51" dur="1000" fill="hold"/>
                                        <p:tgtEl>
                                          <p:spTgt spid="25"/>
                                        </p:tgtEl>
                                        <p:attrNameLst>
                                          <p:attrName>stroke.color</p:attrName>
                                        </p:attrNameLst>
                                      </p:cBhvr>
                                      <p:to>
                                        <a:schemeClr val="accent2"/>
                                      </p:to>
                                    </p:animClr>
                                    <p:set>
                                      <p:cBhvr>
                                        <p:cTn id="52" dur="1000" fill="hold"/>
                                        <p:tgtEl>
                                          <p:spTgt spid="2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26"/>
                                        </p:tgtEl>
                                        <p:attrNameLst>
                                          <p:attrName>fillcolor</p:attrName>
                                        </p:attrNameLst>
                                      </p:cBhvr>
                                      <p:to>
                                        <a:schemeClr val="accent2"/>
                                      </p:to>
                                    </p:animClr>
                                    <p:set>
                                      <p:cBhvr>
                                        <p:cTn id="57" dur="1000" fill="hold"/>
                                        <p:tgtEl>
                                          <p:spTgt spid="26"/>
                                        </p:tgtEl>
                                        <p:attrNameLst>
                                          <p:attrName>fill.type</p:attrName>
                                        </p:attrNameLst>
                                      </p:cBhvr>
                                      <p:to>
                                        <p:strVal val="solid"/>
                                      </p:to>
                                    </p:set>
                                    <p:set>
                                      <p:cBhvr>
                                        <p:cTn id="58" dur="1000" fill="hold"/>
                                        <p:tgtEl>
                                          <p:spTgt spid="26"/>
                                        </p:tgtEl>
                                        <p:attrNameLst>
                                          <p:attrName>fill.on</p:attrName>
                                        </p:attrNameLst>
                                      </p:cBhvr>
                                      <p:to>
                                        <p:strVal val="true"/>
                                      </p:to>
                                    </p:set>
                                  </p:childTnLst>
                                </p:cTn>
                              </p:par>
                              <p:par>
                                <p:cTn id="59" presetID="7" presetClass="emph" presetSubtype="2" fill="hold" nodeType="withEffect">
                                  <p:stCondLst>
                                    <p:cond delay="0"/>
                                  </p:stCondLst>
                                  <p:childTnLst>
                                    <p:animClr clrSpc="rgb" dir="cw">
                                      <p:cBhvr>
                                        <p:cTn id="60" dur="1000" fill="hold"/>
                                        <p:tgtEl>
                                          <p:spTgt spid="26"/>
                                        </p:tgtEl>
                                        <p:attrNameLst>
                                          <p:attrName>stroke.color</p:attrName>
                                        </p:attrNameLst>
                                      </p:cBhvr>
                                      <p:to>
                                        <a:schemeClr val="tx1"/>
                                      </p:to>
                                    </p:animClr>
                                    <p:set>
                                      <p:cBhvr>
                                        <p:cTn id="61" dur="1000" fill="hold"/>
                                        <p:tgtEl>
                                          <p:spTgt spid="26"/>
                                        </p:tgtEl>
                                        <p:attrNameLst>
                                          <p:attrName>stroke.on</p:attrName>
                                        </p:attrNameLst>
                                      </p:cBhvr>
                                      <p:to>
                                        <p:strVal val="true"/>
                                      </p:to>
                                    </p:set>
                                  </p:childTnLst>
                                </p:cTn>
                              </p:par>
                            </p:childTnLst>
                          </p:cTn>
                        </p:par>
                        <p:par>
                          <p:cTn id="62" fill="hold">
                            <p:stCondLst>
                              <p:cond delay="1000"/>
                            </p:stCondLst>
                            <p:childTnLst>
                              <p:par>
                                <p:cTn id="63" presetID="7" presetClass="emph" presetSubtype="2" fill="hold" nodeType="afterEffect">
                                  <p:stCondLst>
                                    <p:cond delay="0"/>
                                  </p:stCondLst>
                                  <p:childTnLst>
                                    <p:animClr clrSpc="rgb" dir="cw">
                                      <p:cBhvr>
                                        <p:cTn id="64" dur="1000" fill="hold"/>
                                        <p:tgtEl>
                                          <p:spTgt spid="24"/>
                                        </p:tgtEl>
                                        <p:attrNameLst>
                                          <p:attrName>stroke.color</p:attrName>
                                        </p:attrNameLst>
                                      </p:cBhvr>
                                      <p:to>
                                        <a:srgbClr val="FF0000"/>
                                      </p:to>
                                    </p:animClr>
                                    <p:set>
                                      <p:cBhvr>
                                        <p:cTn id="65" dur="1000" fill="hold"/>
                                        <p:tgtEl>
                                          <p:spTgt spid="24"/>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1000" fill="hold"/>
                                        <p:tgtEl>
                                          <p:spTgt spid="25"/>
                                        </p:tgtEl>
                                        <p:attrNameLst>
                                          <p:attrName>fillcolor</p:attrName>
                                        </p:attrNameLst>
                                      </p:cBhvr>
                                      <p:to>
                                        <a:schemeClr val="accent2"/>
                                      </p:to>
                                    </p:animClr>
                                    <p:set>
                                      <p:cBhvr>
                                        <p:cTn id="70" dur="1000" fill="hold"/>
                                        <p:tgtEl>
                                          <p:spTgt spid="25"/>
                                        </p:tgtEl>
                                        <p:attrNameLst>
                                          <p:attrName>fill.type</p:attrName>
                                        </p:attrNameLst>
                                      </p:cBhvr>
                                      <p:to>
                                        <p:strVal val="solid"/>
                                      </p:to>
                                    </p:set>
                                    <p:set>
                                      <p:cBhvr>
                                        <p:cTn id="71" dur="1000" fill="hold"/>
                                        <p:tgtEl>
                                          <p:spTgt spid="25"/>
                                        </p:tgtEl>
                                        <p:attrNameLst>
                                          <p:attrName>fill.on</p:attrName>
                                        </p:attrNameLst>
                                      </p:cBhvr>
                                      <p:to>
                                        <p:strVal val="true"/>
                                      </p:to>
                                    </p:set>
                                  </p:childTnLst>
                                </p:cTn>
                              </p:par>
                              <p:par>
                                <p:cTn id="72" presetID="7" presetClass="emph" presetSubtype="2" fill="hold" nodeType="withEffect">
                                  <p:stCondLst>
                                    <p:cond delay="0"/>
                                  </p:stCondLst>
                                  <p:childTnLst>
                                    <p:animClr clrSpc="rgb" dir="cw">
                                      <p:cBhvr>
                                        <p:cTn id="73" dur="1000" fill="hold"/>
                                        <p:tgtEl>
                                          <p:spTgt spid="25"/>
                                        </p:tgtEl>
                                        <p:attrNameLst>
                                          <p:attrName>stroke.color</p:attrName>
                                        </p:attrNameLst>
                                      </p:cBhvr>
                                      <p:to>
                                        <a:schemeClr val="tx1"/>
                                      </p:to>
                                    </p:animClr>
                                    <p:set>
                                      <p:cBhvr>
                                        <p:cTn id="74" dur="1000" fill="hold"/>
                                        <p:tgtEl>
                                          <p:spTgt spid="25"/>
                                        </p:tgtEl>
                                        <p:attrNameLst>
                                          <p:attrName>stroke.on</p:attrName>
                                        </p:attrNameLst>
                                      </p:cBhvr>
                                      <p:to>
                                        <p:strVal val="true"/>
                                      </p:to>
                                    </p:set>
                                  </p:childTnLst>
                                </p:cTn>
                              </p:par>
                            </p:childTnLst>
                          </p:cTn>
                        </p:par>
                        <p:par>
                          <p:cTn id="75" fill="hold">
                            <p:stCondLst>
                              <p:cond delay="1000"/>
                            </p:stCondLst>
                            <p:childTnLst>
                              <p:par>
                                <p:cTn id="76" presetID="7" presetClass="emph" presetSubtype="2" fill="hold" nodeType="afterEffect">
                                  <p:stCondLst>
                                    <p:cond delay="0"/>
                                  </p:stCondLst>
                                  <p:childTnLst>
                                    <p:animClr clrSpc="rgb" dir="cw">
                                      <p:cBhvr>
                                        <p:cTn id="77" dur="1000" fill="hold"/>
                                        <p:tgtEl>
                                          <p:spTgt spid="28"/>
                                        </p:tgtEl>
                                        <p:attrNameLst>
                                          <p:attrName>stroke.color</p:attrName>
                                        </p:attrNameLst>
                                      </p:cBhvr>
                                      <p:to>
                                        <a:srgbClr val="FF0000"/>
                                      </p:to>
                                    </p:animClr>
                                    <p:set>
                                      <p:cBhvr>
                                        <p:cTn id="78" dur="1000" fill="hold"/>
                                        <p:tgtEl>
                                          <p:spTgt spid="28"/>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1000" fill="hold"/>
                                        <p:tgtEl>
                                          <p:spTgt spid="24"/>
                                        </p:tgtEl>
                                        <p:attrNameLst>
                                          <p:attrName>fillcolor</p:attrName>
                                        </p:attrNameLst>
                                      </p:cBhvr>
                                      <p:to>
                                        <a:srgbClr val="FF0000"/>
                                      </p:to>
                                    </p:animClr>
                                    <p:set>
                                      <p:cBhvr>
                                        <p:cTn id="83" dur="1000" fill="hold"/>
                                        <p:tgtEl>
                                          <p:spTgt spid="24"/>
                                        </p:tgtEl>
                                        <p:attrNameLst>
                                          <p:attrName>fill.type</p:attrName>
                                        </p:attrNameLst>
                                      </p:cBhvr>
                                      <p:to>
                                        <p:strVal val="solid"/>
                                      </p:to>
                                    </p:set>
                                    <p:set>
                                      <p:cBhvr>
                                        <p:cTn id="84" dur="1000" fill="hold"/>
                                        <p:tgtEl>
                                          <p:spTgt spid="24"/>
                                        </p:tgtEl>
                                        <p:attrNameLst>
                                          <p:attrName>fill.on</p:attrName>
                                        </p:attrNameLst>
                                      </p:cBhvr>
                                      <p:to>
                                        <p:strVal val="true"/>
                                      </p:to>
                                    </p:set>
                                  </p:childTnLst>
                                </p:cTn>
                              </p:par>
                              <p:par>
                                <p:cTn id="85" presetID="7" presetClass="emph" presetSubtype="2" fill="hold" nodeType="withEffect">
                                  <p:stCondLst>
                                    <p:cond delay="0"/>
                                  </p:stCondLst>
                                  <p:childTnLst>
                                    <p:animClr clrSpc="rgb" dir="cw">
                                      <p:cBhvr>
                                        <p:cTn id="86" dur="1000" fill="hold"/>
                                        <p:tgtEl>
                                          <p:spTgt spid="24"/>
                                        </p:tgtEl>
                                        <p:attrNameLst>
                                          <p:attrName>stroke.color</p:attrName>
                                        </p:attrNameLst>
                                      </p:cBhvr>
                                      <p:to>
                                        <a:schemeClr val="tx2"/>
                                      </p:to>
                                    </p:animClr>
                                    <p:set>
                                      <p:cBhvr>
                                        <p:cTn id="87" dur="1000" fill="hold"/>
                                        <p:tgtEl>
                                          <p:spTgt spid="24"/>
                                        </p:tgtEl>
                                        <p:attrNameLst>
                                          <p:attrName>stroke.on</p:attrName>
                                        </p:attrNameLst>
                                      </p:cBhvr>
                                      <p:to>
                                        <p:strVal val="true"/>
                                      </p:to>
                                    </p:set>
                                  </p:childTnLst>
                                </p:cTn>
                              </p:par>
                            </p:childTnLst>
                          </p:cTn>
                        </p:par>
                        <p:par>
                          <p:cTn id="88" fill="hold">
                            <p:stCondLst>
                              <p:cond delay="1000"/>
                            </p:stCondLst>
                            <p:childTnLst>
                              <p:par>
                                <p:cTn id="89" presetID="7" presetClass="emph" presetSubtype="2" fill="hold" nodeType="afterEffect">
                                  <p:stCondLst>
                                    <p:cond delay="0"/>
                                  </p:stCondLst>
                                  <p:childTnLst>
                                    <p:animClr clrSpc="rgb" dir="cw">
                                      <p:cBhvr>
                                        <p:cTn id="90" dur="1000" fill="hold"/>
                                        <p:tgtEl>
                                          <p:spTgt spid="27"/>
                                        </p:tgtEl>
                                        <p:attrNameLst>
                                          <p:attrName>stroke.color</p:attrName>
                                        </p:attrNameLst>
                                      </p:cBhvr>
                                      <p:to>
                                        <a:schemeClr val="accent2"/>
                                      </p:to>
                                    </p:animClr>
                                    <p:set>
                                      <p:cBhvr>
                                        <p:cTn id="91" dur="1000" fill="hold"/>
                                        <p:tgtEl>
                                          <p:spTgt spid="27"/>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grpId="1" nodeType="clickEffect">
                                  <p:stCondLst>
                                    <p:cond delay="0"/>
                                  </p:stCondLst>
                                  <p:childTnLst>
                                    <p:animClr clrSpc="rgb" dir="cw">
                                      <p:cBhvr>
                                        <p:cTn id="95" dur="1000" fill="hold"/>
                                        <p:tgtEl>
                                          <p:spTgt spid="29"/>
                                        </p:tgtEl>
                                        <p:attrNameLst>
                                          <p:attrName>fillcolor</p:attrName>
                                        </p:attrNameLst>
                                      </p:cBhvr>
                                      <p:to>
                                        <a:srgbClr val="FF0000"/>
                                      </p:to>
                                    </p:animClr>
                                    <p:set>
                                      <p:cBhvr>
                                        <p:cTn id="96" dur="1000" fill="hold"/>
                                        <p:tgtEl>
                                          <p:spTgt spid="29"/>
                                        </p:tgtEl>
                                        <p:attrNameLst>
                                          <p:attrName>fill.type</p:attrName>
                                        </p:attrNameLst>
                                      </p:cBhvr>
                                      <p:to>
                                        <p:strVal val="solid"/>
                                      </p:to>
                                    </p:set>
                                    <p:set>
                                      <p:cBhvr>
                                        <p:cTn id="97" dur="1000" fill="hold"/>
                                        <p:tgtEl>
                                          <p:spTgt spid="29"/>
                                        </p:tgtEl>
                                        <p:attrNameLst>
                                          <p:attrName>fill.on</p:attrName>
                                        </p:attrNameLst>
                                      </p:cBhvr>
                                      <p:to>
                                        <p:strVal val="true"/>
                                      </p:to>
                                    </p:set>
                                  </p:childTnLst>
                                </p:cTn>
                              </p:par>
                              <p:par>
                                <p:cTn id="98" presetID="7" presetClass="emph" presetSubtype="2" fill="hold" grpId="2" nodeType="withEffect">
                                  <p:stCondLst>
                                    <p:cond delay="0"/>
                                  </p:stCondLst>
                                  <p:childTnLst>
                                    <p:animClr clrSpc="rgb" dir="cw">
                                      <p:cBhvr>
                                        <p:cTn id="99" dur="1000" fill="hold"/>
                                        <p:tgtEl>
                                          <p:spTgt spid="29"/>
                                        </p:tgtEl>
                                        <p:attrNameLst>
                                          <p:attrName>stroke.color</p:attrName>
                                        </p:attrNameLst>
                                      </p:cBhvr>
                                      <p:to>
                                        <a:schemeClr val="tx2"/>
                                      </p:to>
                                    </p:animClr>
                                    <p:set>
                                      <p:cBhvr>
                                        <p:cTn id="100" dur="1000" fill="hold"/>
                                        <p:tgtEl>
                                          <p:spTgt spid="29"/>
                                        </p:tgtEl>
                                        <p:attrNameLst>
                                          <p:attrName>stroke.on</p:attrName>
                                        </p:attrNameLst>
                                      </p:cBhvr>
                                      <p:to>
                                        <p:strVal val="true"/>
                                      </p:to>
                                    </p:set>
                                  </p:childTnLst>
                                </p:cTn>
                              </p:par>
                            </p:childTnLst>
                          </p:cTn>
                        </p:par>
                        <p:par>
                          <p:cTn id="101" fill="hold">
                            <p:stCondLst>
                              <p:cond delay="1000"/>
                            </p:stCondLst>
                            <p:childTnLst>
                              <p:par>
                                <p:cTn id="102" presetID="7" presetClass="emph" presetSubtype="2" fill="hold" nodeType="afterEffect">
                                  <p:stCondLst>
                                    <p:cond delay="0"/>
                                  </p:stCondLst>
                                  <p:childTnLst>
                                    <p:animClr clrSpc="rgb" dir="cw">
                                      <p:cBhvr>
                                        <p:cTn id="103" dur="1000" fill="hold"/>
                                        <p:tgtEl>
                                          <p:spTgt spid="22"/>
                                        </p:tgtEl>
                                        <p:attrNameLst>
                                          <p:attrName>stroke.color</p:attrName>
                                        </p:attrNameLst>
                                      </p:cBhvr>
                                      <p:to>
                                        <a:schemeClr val="accent2"/>
                                      </p:to>
                                    </p:animClr>
                                    <p:set>
                                      <p:cBhvr>
                                        <p:cTn id="104" dur="1000" fill="hold"/>
                                        <p:tgtEl>
                                          <p:spTgt spid="22"/>
                                        </p:tgtEl>
                                        <p:attrNameLst>
                                          <p:attrName>stroke.on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1000" fill="hold"/>
                                        <p:tgtEl>
                                          <p:spTgt spid="22"/>
                                        </p:tgtEl>
                                        <p:attrNameLst>
                                          <p:attrName>fillcolor</p:attrName>
                                        </p:attrNameLst>
                                      </p:cBhvr>
                                      <p:to>
                                        <a:schemeClr val="accent2"/>
                                      </p:to>
                                    </p:animClr>
                                    <p:set>
                                      <p:cBhvr>
                                        <p:cTn id="109" dur="1000" fill="hold"/>
                                        <p:tgtEl>
                                          <p:spTgt spid="22"/>
                                        </p:tgtEl>
                                        <p:attrNameLst>
                                          <p:attrName>fill.type</p:attrName>
                                        </p:attrNameLst>
                                      </p:cBhvr>
                                      <p:to>
                                        <p:strVal val="solid"/>
                                      </p:to>
                                    </p:set>
                                    <p:set>
                                      <p:cBhvr>
                                        <p:cTn id="110" dur="1000" fill="hold"/>
                                        <p:tgtEl>
                                          <p:spTgt spid="22"/>
                                        </p:tgtEl>
                                        <p:attrNameLst>
                                          <p:attrName>fill.on</p:attrName>
                                        </p:attrNameLst>
                                      </p:cBhvr>
                                      <p:to>
                                        <p:strVal val="true"/>
                                      </p:to>
                                    </p:set>
                                  </p:childTnLst>
                                </p:cTn>
                              </p:par>
                              <p:par>
                                <p:cTn id="111" presetID="7" presetClass="emph" presetSubtype="2" fill="hold" nodeType="withEffect">
                                  <p:stCondLst>
                                    <p:cond delay="0"/>
                                  </p:stCondLst>
                                  <p:childTnLst>
                                    <p:animClr clrSpc="rgb" dir="cw">
                                      <p:cBhvr>
                                        <p:cTn id="112" dur="1000" fill="hold"/>
                                        <p:tgtEl>
                                          <p:spTgt spid="22"/>
                                        </p:tgtEl>
                                        <p:attrNameLst>
                                          <p:attrName>stroke.color</p:attrName>
                                        </p:attrNameLst>
                                      </p:cBhvr>
                                      <p:to>
                                        <a:schemeClr val="tx2"/>
                                      </p:to>
                                    </p:animClr>
                                    <p:set>
                                      <p:cBhvr>
                                        <p:cTn id="113" dur="1000" fill="hold"/>
                                        <p:tgtEl>
                                          <p:spTgt spid="22"/>
                                        </p:tgtEl>
                                        <p:attrNameLst>
                                          <p:attrName>stroke.on</p:attrName>
                                        </p:attrNameLst>
                                      </p:cBhvr>
                                      <p:to>
                                        <p:strVal val="true"/>
                                      </p:to>
                                    </p:set>
                                  </p:childTnLst>
                                </p:cTn>
                              </p:par>
                            </p:childTnLst>
                          </p:cTn>
                        </p:par>
                        <p:par>
                          <p:cTn id="114" fill="hold">
                            <p:stCondLst>
                              <p:cond delay="1000"/>
                            </p:stCondLst>
                            <p:childTnLst>
                              <p:par>
                                <p:cTn id="115" presetID="7" presetClass="emph" presetSubtype="2" fill="hold" nodeType="afterEffect">
                                  <p:stCondLst>
                                    <p:cond delay="0"/>
                                  </p:stCondLst>
                                  <p:childTnLst>
                                    <p:animClr clrSpc="rgb" dir="cw">
                                      <p:cBhvr>
                                        <p:cTn id="116" dur="1000" fill="hold"/>
                                        <p:tgtEl>
                                          <p:spTgt spid="23"/>
                                        </p:tgtEl>
                                        <p:attrNameLst>
                                          <p:attrName>stroke.color</p:attrName>
                                        </p:attrNameLst>
                                      </p:cBhvr>
                                      <p:to>
                                        <a:srgbClr val="FF0000"/>
                                      </p:to>
                                    </p:animClr>
                                    <p:set>
                                      <p:cBhvr>
                                        <p:cTn id="117" dur="1000" fill="hold"/>
                                        <p:tgtEl>
                                          <p:spTgt spid="23"/>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1000" fill="hold"/>
                                        <p:tgtEl>
                                          <p:spTgt spid="27"/>
                                        </p:tgtEl>
                                        <p:attrNameLst>
                                          <p:attrName>stroke.color</p:attrName>
                                        </p:attrNameLst>
                                      </p:cBhvr>
                                      <p:to>
                                        <a:schemeClr val="tx2"/>
                                      </p:to>
                                    </p:animClr>
                                    <p:set>
                                      <p:cBhvr>
                                        <p:cTn id="122" dur="1000" fill="hold"/>
                                        <p:tgtEl>
                                          <p:spTgt spid="27"/>
                                        </p:tgtEl>
                                        <p:attrNameLst>
                                          <p:attrName>stroke.on</p:attrName>
                                        </p:attrNameLst>
                                      </p:cBhvr>
                                      <p:to>
                                        <p:strVal val="true"/>
                                      </p:to>
                                    </p:set>
                                  </p:childTnLst>
                                </p:cTn>
                              </p:par>
                              <p:par>
                                <p:cTn id="123" presetID="7" presetClass="emph" presetSubtype="2" fill="hold" nodeType="withEffect">
                                  <p:stCondLst>
                                    <p:cond delay="0"/>
                                  </p:stCondLst>
                                  <p:childTnLst>
                                    <p:animClr clrSpc="rgb" dir="cw">
                                      <p:cBhvr>
                                        <p:cTn id="124" dur="1000" fill="hold"/>
                                        <p:tgtEl>
                                          <p:spTgt spid="27"/>
                                        </p:tgtEl>
                                        <p:attrNameLst>
                                          <p:attrName>stroke.color</p:attrName>
                                        </p:attrNameLst>
                                      </p:cBhvr>
                                      <p:to>
                                        <a:schemeClr val="tx2"/>
                                      </p:to>
                                    </p:animClr>
                                    <p:set>
                                      <p:cBhvr>
                                        <p:cTn id="125" dur="1000" fill="hold"/>
                                        <p:tgtEl>
                                          <p:spTgt spid="27"/>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7" presetClass="emph" presetSubtype="2" fill="hold" nodeType="clickEffect">
                                  <p:stCondLst>
                                    <p:cond delay="0"/>
                                  </p:stCondLst>
                                  <p:childTnLst>
                                    <p:animClr clrSpc="rgb" dir="cw">
                                      <p:cBhvr>
                                        <p:cTn id="129" dur="1000" fill="hold"/>
                                        <p:tgtEl>
                                          <p:spTgt spid="28"/>
                                        </p:tgtEl>
                                        <p:attrNameLst>
                                          <p:attrName>stroke.color</p:attrName>
                                        </p:attrNameLst>
                                      </p:cBhvr>
                                      <p:to>
                                        <a:schemeClr val="tx1"/>
                                      </p:to>
                                    </p:animClr>
                                    <p:set>
                                      <p:cBhvr>
                                        <p:cTn id="130" dur="1000" fill="hold"/>
                                        <p:tgtEl>
                                          <p:spTgt spid="28"/>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1000" fill="hold"/>
                                        <p:tgtEl>
                                          <p:spTgt spid="28"/>
                                        </p:tgtEl>
                                        <p:attrNameLst>
                                          <p:attrName>stroke.color</p:attrName>
                                        </p:attrNameLst>
                                      </p:cBhvr>
                                      <p:to>
                                        <a:schemeClr val="tx2"/>
                                      </p:to>
                                    </p:animClr>
                                    <p:set>
                                      <p:cBhvr>
                                        <p:cTn id="133" dur="1000" fill="hold"/>
                                        <p:tgtEl>
                                          <p:spTgt spid="28"/>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1" presetClass="emph" presetSubtype="2" fill="hold" nodeType="clickEffect">
                                  <p:stCondLst>
                                    <p:cond delay="0"/>
                                  </p:stCondLst>
                                  <p:childTnLst>
                                    <p:animClr clrSpc="rgb" dir="cw">
                                      <p:cBhvr>
                                        <p:cTn id="137" dur="1000" fill="hold"/>
                                        <p:tgtEl>
                                          <p:spTgt spid="23"/>
                                        </p:tgtEl>
                                        <p:attrNameLst>
                                          <p:attrName>fillcolor</p:attrName>
                                        </p:attrNameLst>
                                      </p:cBhvr>
                                      <p:to>
                                        <a:srgbClr val="FF0000"/>
                                      </p:to>
                                    </p:animClr>
                                    <p:set>
                                      <p:cBhvr>
                                        <p:cTn id="138" dur="1000" fill="hold"/>
                                        <p:tgtEl>
                                          <p:spTgt spid="23"/>
                                        </p:tgtEl>
                                        <p:attrNameLst>
                                          <p:attrName>fill.type</p:attrName>
                                        </p:attrNameLst>
                                      </p:cBhvr>
                                      <p:to>
                                        <p:strVal val="solid"/>
                                      </p:to>
                                    </p:set>
                                    <p:set>
                                      <p:cBhvr>
                                        <p:cTn id="139" dur="1000" fill="hold"/>
                                        <p:tgtEl>
                                          <p:spTgt spid="23"/>
                                        </p:tgtEl>
                                        <p:attrNameLst>
                                          <p:attrName>fill.on</p:attrName>
                                        </p:attrNameLst>
                                      </p:cBhvr>
                                      <p:to>
                                        <p:strVal val="true"/>
                                      </p:to>
                                    </p:set>
                                  </p:childTnLst>
                                </p:cTn>
                              </p:par>
                              <p:par>
                                <p:cTn id="140" presetID="7" presetClass="emph" presetSubtype="2" fill="hold" nodeType="withEffect">
                                  <p:stCondLst>
                                    <p:cond delay="0"/>
                                  </p:stCondLst>
                                  <p:childTnLst>
                                    <p:animClr clrSpc="rgb" dir="cw">
                                      <p:cBhvr>
                                        <p:cTn id="141" dur="1000" fill="hold"/>
                                        <p:tgtEl>
                                          <p:spTgt spid="23"/>
                                        </p:tgtEl>
                                        <p:attrNameLst>
                                          <p:attrName>stroke.color</p:attrName>
                                        </p:attrNameLst>
                                      </p:cBhvr>
                                      <p:to>
                                        <a:schemeClr val="tx2"/>
                                      </p:to>
                                    </p:animClr>
                                    <p:set>
                                      <p:cBhvr>
                                        <p:cTn id="142" dur="1000" fill="hold"/>
                                        <p:tgtEl>
                                          <p:spTgt spid="23"/>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10" end="10"/>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12" end="12"/>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—List </a:t>
            </a:r>
            <a:r>
              <a:rPr kumimoji="1" lang="en-US" altLang="zh-CN" dirty="0" smtClean="0"/>
              <a:t>Ranking</a:t>
            </a:r>
            <a:r>
              <a:rPr kumimoji="1"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最简单的图问题</a:t>
            </a:r>
            <a:endParaRPr lang="en-US" altLang="zh-CN" dirty="0" smtClean="0"/>
          </a:p>
          <a:p>
            <a:endParaRPr lang="en-US" altLang="zh-CN" dirty="0"/>
          </a:p>
          <a:p>
            <a:r>
              <a:rPr lang="zh-CN" altLang="en-US" dirty="0" smtClean="0"/>
              <a:t>内存算法</a:t>
            </a:r>
            <a:r>
              <a:rPr lang="en-US" altLang="zh-CN" dirty="0" smtClean="0"/>
              <a:t>O(N)</a:t>
            </a:r>
          </a:p>
          <a:p>
            <a:r>
              <a:rPr lang="zh-CN" altLang="en-US" dirty="0" smtClean="0"/>
              <a:t>外存算法</a:t>
            </a:r>
            <a:endParaRPr lang="en-US" altLang="zh-CN" dirty="0" smtClean="0"/>
          </a:p>
          <a:p>
            <a:pPr lvl="1"/>
            <a:r>
              <a:rPr lang="zh-CN" altLang="en-US" dirty="0" smtClean="0"/>
              <a:t>利用</a:t>
            </a:r>
            <a:r>
              <a:rPr lang="en-US" altLang="zh-CN" dirty="0" smtClean="0"/>
              <a:t>3-coloring</a:t>
            </a:r>
            <a:r>
              <a:rPr lang="zh-CN" altLang="en-US" dirty="0" smtClean="0"/>
              <a:t>寻找</a:t>
            </a:r>
            <a:r>
              <a:rPr lang="en-US" altLang="zh-CN" dirty="0" smtClean="0"/>
              <a:t>independent set</a:t>
            </a:r>
          </a:p>
          <a:p>
            <a:pPr lvl="1"/>
            <a:r>
              <a:rPr lang="zh-CN" altLang="en-US" dirty="0" smtClean="0"/>
              <a:t>桥接</a:t>
            </a:r>
            <a:r>
              <a:rPr lang="en-US" altLang="zh-CN" dirty="0" smtClean="0"/>
              <a:t>independent set</a:t>
            </a:r>
          </a:p>
          <a:p>
            <a:pPr lvl="1"/>
            <a:r>
              <a:rPr lang="zh-CN" altLang="en-US" dirty="0"/>
              <a:t>略</a:t>
            </a:r>
            <a:r>
              <a:rPr lang="zh-CN" altLang="en-US" dirty="0" smtClean="0"/>
              <a:t>显复杂</a:t>
            </a:r>
            <a:endParaRPr lang="zh-CN" altLang="en-US" dirty="0"/>
          </a:p>
        </p:txBody>
      </p:sp>
      <p:grpSp>
        <p:nvGrpSpPr>
          <p:cNvPr id="4" name="Group 7"/>
          <p:cNvGrpSpPr>
            <a:grpSpLocks noChangeAspect="1"/>
          </p:cNvGrpSpPr>
          <p:nvPr/>
        </p:nvGrpSpPr>
        <p:grpSpPr bwMode="auto">
          <a:xfrm>
            <a:off x="4897438" y="1668463"/>
            <a:ext cx="3592512" cy="846137"/>
            <a:chOff x="1402" y="1952"/>
            <a:chExt cx="2614" cy="616"/>
          </a:xfrm>
        </p:grpSpPr>
        <p:sp>
          <p:nvSpPr>
            <p:cNvPr id="5" name="Rectangle 8"/>
            <p:cNvSpPr>
              <a:spLocks noChangeAspect="1" noChangeArrowheads="1"/>
            </p:cNvSpPr>
            <p:nvPr/>
          </p:nvSpPr>
          <p:spPr bwMode="auto">
            <a:xfrm>
              <a:off x="1743" y="2155"/>
              <a:ext cx="2273" cy="265"/>
            </a:xfrm>
            <a:prstGeom prst="rect">
              <a:avLst/>
            </a:prstGeom>
            <a:noFill/>
            <a:ln w="28575" algn="ctr">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Line 9"/>
            <p:cNvSpPr>
              <a:spLocks noChangeAspect="1" noChangeShapeType="1"/>
            </p:cNvSpPr>
            <p:nvPr/>
          </p:nvSpPr>
          <p:spPr bwMode="auto">
            <a:xfrm>
              <a:off x="1970"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Text Box 10"/>
            <p:cNvSpPr txBox="1">
              <a:spLocks noChangeAspect="1" noChangeArrowheads="1"/>
            </p:cNvSpPr>
            <p:nvPr/>
          </p:nvSpPr>
          <p:spPr bwMode="auto">
            <a:xfrm>
              <a:off x="1728" y="2147"/>
              <a:ext cx="235"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3</a:t>
              </a:r>
            </a:p>
          </p:txBody>
        </p:sp>
        <p:sp>
          <p:nvSpPr>
            <p:cNvPr id="8" name="Text Box 11"/>
            <p:cNvSpPr txBox="1">
              <a:spLocks noChangeAspect="1" noChangeArrowheads="1"/>
            </p:cNvSpPr>
            <p:nvPr/>
          </p:nvSpPr>
          <p:spPr bwMode="auto">
            <a:xfrm>
              <a:off x="1954" y="2147"/>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4</a:t>
              </a:r>
            </a:p>
          </p:txBody>
        </p:sp>
        <p:sp>
          <p:nvSpPr>
            <p:cNvPr id="9" name="Line 12"/>
            <p:cNvSpPr>
              <a:spLocks noChangeAspect="1" noChangeShapeType="1"/>
            </p:cNvSpPr>
            <p:nvPr/>
          </p:nvSpPr>
          <p:spPr bwMode="auto">
            <a:xfrm>
              <a:off x="2197"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13"/>
            <p:cNvSpPr>
              <a:spLocks noChangeAspect="1" noChangeShapeType="1"/>
            </p:cNvSpPr>
            <p:nvPr/>
          </p:nvSpPr>
          <p:spPr bwMode="auto">
            <a:xfrm>
              <a:off x="2425"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4"/>
            <p:cNvSpPr>
              <a:spLocks noChangeAspect="1" noChangeShapeType="1"/>
            </p:cNvSpPr>
            <p:nvPr/>
          </p:nvSpPr>
          <p:spPr bwMode="auto">
            <a:xfrm>
              <a:off x="2652"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5"/>
            <p:cNvSpPr>
              <a:spLocks noChangeAspect="1" noChangeShapeType="1"/>
            </p:cNvSpPr>
            <p:nvPr/>
          </p:nvSpPr>
          <p:spPr bwMode="auto">
            <a:xfrm>
              <a:off x="2879"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6"/>
            <p:cNvSpPr>
              <a:spLocks noChangeAspect="1" noChangeShapeType="1"/>
            </p:cNvSpPr>
            <p:nvPr/>
          </p:nvSpPr>
          <p:spPr bwMode="auto">
            <a:xfrm>
              <a:off x="3106"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7"/>
            <p:cNvSpPr>
              <a:spLocks noChangeAspect="1" noChangeShapeType="1"/>
            </p:cNvSpPr>
            <p:nvPr/>
          </p:nvSpPr>
          <p:spPr bwMode="auto">
            <a:xfrm>
              <a:off x="3334"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8"/>
            <p:cNvSpPr>
              <a:spLocks noChangeAspect="1" noChangeShapeType="1"/>
            </p:cNvSpPr>
            <p:nvPr/>
          </p:nvSpPr>
          <p:spPr bwMode="auto">
            <a:xfrm>
              <a:off x="3788"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9"/>
            <p:cNvSpPr>
              <a:spLocks noChangeAspect="1" noChangeShapeType="1"/>
            </p:cNvSpPr>
            <p:nvPr/>
          </p:nvSpPr>
          <p:spPr bwMode="auto">
            <a:xfrm>
              <a:off x="3561" y="2155"/>
              <a:ext cx="0" cy="26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20"/>
            <p:cNvSpPr txBox="1">
              <a:spLocks noChangeAspect="1" noChangeArrowheads="1"/>
            </p:cNvSpPr>
            <p:nvPr/>
          </p:nvSpPr>
          <p:spPr bwMode="auto">
            <a:xfrm>
              <a:off x="2182" y="2147"/>
              <a:ext cx="235"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5</a:t>
              </a:r>
            </a:p>
          </p:txBody>
        </p:sp>
        <p:sp>
          <p:nvSpPr>
            <p:cNvPr id="18" name="Text Box 21"/>
            <p:cNvSpPr txBox="1">
              <a:spLocks noChangeAspect="1" noChangeArrowheads="1"/>
            </p:cNvSpPr>
            <p:nvPr/>
          </p:nvSpPr>
          <p:spPr bwMode="auto">
            <a:xfrm>
              <a:off x="2409" y="2147"/>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9</a:t>
              </a:r>
            </a:p>
          </p:txBody>
        </p:sp>
        <p:sp>
          <p:nvSpPr>
            <p:cNvPr id="19" name="Text Box 22"/>
            <p:cNvSpPr txBox="1">
              <a:spLocks noChangeAspect="1" noChangeArrowheads="1"/>
            </p:cNvSpPr>
            <p:nvPr/>
          </p:nvSpPr>
          <p:spPr bwMode="auto">
            <a:xfrm>
              <a:off x="3546" y="2151"/>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6</a:t>
              </a:r>
            </a:p>
          </p:txBody>
        </p:sp>
        <p:sp>
          <p:nvSpPr>
            <p:cNvPr id="20" name="Text Box 23"/>
            <p:cNvSpPr txBox="1">
              <a:spLocks noChangeAspect="1" noChangeArrowheads="1"/>
            </p:cNvSpPr>
            <p:nvPr/>
          </p:nvSpPr>
          <p:spPr bwMode="auto">
            <a:xfrm>
              <a:off x="2661" y="2147"/>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8</a:t>
              </a:r>
            </a:p>
          </p:txBody>
        </p:sp>
        <p:sp>
          <p:nvSpPr>
            <p:cNvPr id="21" name="Text Box 24"/>
            <p:cNvSpPr txBox="1">
              <a:spLocks noChangeAspect="1" noChangeArrowheads="1"/>
            </p:cNvSpPr>
            <p:nvPr/>
          </p:nvSpPr>
          <p:spPr bwMode="auto">
            <a:xfrm>
              <a:off x="3340" y="2147"/>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2</a:t>
              </a:r>
            </a:p>
          </p:txBody>
        </p:sp>
        <p:sp>
          <p:nvSpPr>
            <p:cNvPr id="22" name="Text Box 25"/>
            <p:cNvSpPr txBox="1">
              <a:spLocks noChangeAspect="1" noChangeArrowheads="1"/>
            </p:cNvSpPr>
            <p:nvPr/>
          </p:nvSpPr>
          <p:spPr bwMode="auto">
            <a:xfrm>
              <a:off x="2886" y="2147"/>
              <a:ext cx="236"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7</a:t>
              </a:r>
            </a:p>
          </p:txBody>
        </p:sp>
        <p:sp>
          <p:nvSpPr>
            <p:cNvPr id="23" name="Text Box 26"/>
            <p:cNvSpPr txBox="1">
              <a:spLocks noChangeAspect="1" noChangeArrowheads="1"/>
            </p:cNvSpPr>
            <p:nvPr/>
          </p:nvSpPr>
          <p:spPr bwMode="auto">
            <a:xfrm>
              <a:off x="3056" y="2147"/>
              <a:ext cx="337" cy="31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74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227013" indent="-227013"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2200" b="1"/>
                <a:t>10</a:t>
              </a:r>
            </a:p>
          </p:txBody>
        </p:sp>
        <p:sp>
          <p:nvSpPr>
            <p:cNvPr id="24" name="Freeform 27"/>
            <p:cNvSpPr>
              <a:spLocks noChangeAspect="1"/>
            </p:cNvSpPr>
            <p:nvPr/>
          </p:nvSpPr>
          <p:spPr bwMode="auto">
            <a:xfrm>
              <a:off x="1857" y="1999"/>
              <a:ext cx="45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Freeform 28"/>
            <p:cNvSpPr>
              <a:spLocks noChangeAspect="1"/>
            </p:cNvSpPr>
            <p:nvPr/>
          </p:nvSpPr>
          <p:spPr bwMode="auto">
            <a:xfrm>
              <a:off x="2311" y="1999"/>
              <a:ext cx="455"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Freeform 29"/>
            <p:cNvSpPr>
              <a:spLocks noChangeAspect="1"/>
            </p:cNvSpPr>
            <p:nvPr/>
          </p:nvSpPr>
          <p:spPr bwMode="auto">
            <a:xfrm>
              <a:off x="2084" y="1962"/>
              <a:ext cx="454"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Freeform 30"/>
            <p:cNvSpPr>
              <a:spLocks noChangeAspect="1"/>
            </p:cNvSpPr>
            <p:nvPr/>
          </p:nvSpPr>
          <p:spPr bwMode="auto">
            <a:xfrm>
              <a:off x="2765" y="1999"/>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Freeform 31"/>
            <p:cNvSpPr>
              <a:spLocks noChangeAspect="1"/>
            </p:cNvSpPr>
            <p:nvPr/>
          </p:nvSpPr>
          <p:spPr bwMode="auto">
            <a:xfrm>
              <a:off x="2538" y="1952"/>
              <a:ext cx="1137" cy="151"/>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Freeform 32"/>
            <p:cNvSpPr>
              <a:spLocks noChangeAspect="1"/>
            </p:cNvSpPr>
            <p:nvPr/>
          </p:nvSpPr>
          <p:spPr bwMode="auto">
            <a:xfrm flipH="1" flipV="1">
              <a:off x="2084" y="2454"/>
              <a:ext cx="1364"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Freeform 33"/>
            <p:cNvSpPr>
              <a:spLocks noChangeAspect="1"/>
            </p:cNvSpPr>
            <p:nvPr/>
          </p:nvSpPr>
          <p:spPr bwMode="auto">
            <a:xfrm flipH="1" flipV="1">
              <a:off x="2993" y="2454"/>
              <a:ext cx="682" cy="114"/>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Freeform 34"/>
            <p:cNvSpPr>
              <a:spLocks noChangeAspect="1"/>
            </p:cNvSpPr>
            <p:nvPr/>
          </p:nvSpPr>
          <p:spPr bwMode="auto">
            <a:xfrm>
              <a:off x="2992" y="2037"/>
              <a:ext cx="228"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Freeform 35"/>
            <p:cNvSpPr>
              <a:spLocks noChangeAspect="1"/>
            </p:cNvSpPr>
            <p:nvPr/>
          </p:nvSpPr>
          <p:spPr bwMode="auto">
            <a:xfrm>
              <a:off x="3219" y="2037"/>
              <a:ext cx="683" cy="76"/>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Freeform 36"/>
            <p:cNvSpPr>
              <a:spLocks noChangeAspect="1"/>
            </p:cNvSpPr>
            <p:nvPr/>
          </p:nvSpPr>
          <p:spPr bwMode="auto">
            <a:xfrm>
              <a:off x="1402" y="2038"/>
              <a:ext cx="454" cy="75"/>
            </a:xfrm>
            <a:custGeom>
              <a:avLst/>
              <a:gdLst>
                <a:gd name="T0" fmla="*/ 0 w 265"/>
                <a:gd name="T1" fmla="*/ 114 h 114"/>
                <a:gd name="T2" fmla="*/ 151 w 265"/>
                <a:gd name="T3" fmla="*/ 0 h 114"/>
                <a:gd name="T4" fmla="*/ 265 w 265"/>
                <a:gd name="T5" fmla="*/ 114 h 114"/>
              </a:gdLst>
              <a:ahLst/>
              <a:cxnLst>
                <a:cxn ang="0">
                  <a:pos x="T0" y="T1"/>
                </a:cxn>
                <a:cxn ang="0">
                  <a:pos x="T2" y="T3"/>
                </a:cxn>
                <a:cxn ang="0">
                  <a:pos x="T4" y="T5"/>
                </a:cxn>
              </a:cxnLst>
              <a:rect l="0" t="0" r="r" b="b"/>
              <a:pathLst>
                <a:path w="265" h="114">
                  <a:moveTo>
                    <a:pt x="0" y="114"/>
                  </a:moveTo>
                  <a:cubicBezTo>
                    <a:pt x="53" y="57"/>
                    <a:pt x="107" y="0"/>
                    <a:pt x="151" y="0"/>
                  </a:cubicBezTo>
                  <a:cubicBezTo>
                    <a:pt x="195" y="0"/>
                    <a:pt x="230" y="57"/>
                    <a:pt x="265" y="114"/>
                  </a:cubicBezTo>
                </a:path>
              </a:pathLst>
            </a:custGeom>
            <a:noFill/>
            <a:ln w="17463"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34" name="Object 4"/>
          <p:cNvGraphicFramePr>
            <a:graphicFrameLocks noChangeAspect="1"/>
          </p:cNvGraphicFramePr>
          <p:nvPr>
            <p:extLst>
              <p:ext uri="{D42A27DB-BD31-4B8C-83A1-F6EECF244321}">
                <p14:modId xmlns:p14="http://schemas.microsoft.com/office/powerpoint/2010/main" val="2900791257"/>
              </p:ext>
            </p:extLst>
          </p:nvPr>
        </p:nvGraphicFramePr>
        <p:xfrm>
          <a:off x="2438400" y="3352006"/>
          <a:ext cx="1870075" cy="536575"/>
        </p:xfrm>
        <a:graphic>
          <a:graphicData uri="http://schemas.openxmlformats.org/presentationml/2006/ole">
            <mc:AlternateContent xmlns:mc="http://schemas.openxmlformats.org/markup-compatibility/2006">
              <mc:Choice xmlns:v="urn:schemas-microsoft-com:vml" Requires="v">
                <p:oleObj spid="_x0000_s97295" name="Equation" r:id="rId3" imgW="838080" imgH="241200" progId="Equation.3">
                  <p:embed/>
                </p:oleObj>
              </mc:Choice>
              <mc:Fallback>
                <p:oleObj name="Equation" r:id="rId3" imgW="838080" imgH="241200" progId="Equation.3">
                  <p:embed/>
                  <p:pic>
                    <p:nvPicPr>
                      <p:cNvPr id="875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006"/>
                        <a:ext cx="18700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8966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t>排序算法</a:t>
            </a:r>
            <a:endParaRPr lang="en-US" altLang="zh-CN" dirty="0" smtClean="0"/>
          </a:p>
          <a:p>
            <a:r>
              <a:rPr lang="en-US" altLang="zh-CN" dirty="0" smtClean="0"/>
              <a:t>List Ranking</a:t>
            </a:r>
            <a:r>
              <a:rPr lang="zh-CN" altLang="en-US" dirty="0" smtClean="0"/>
              <a:t>算法</a:t>
            </a:r>
            <a:endParaRPr lang="en-US" altLang="zh-CN" dirty="0" smtClean="0"/>
          </a:p>
          <a:p>
            <a:r>
              <a:rPr lang="zh-CN" altLang="en-US" dirty="0" smtClean="0">
                <a:solidFill>
                  <a:srgbClr val="C00000"/>
                </a:solidFill>
              </a:rPr>
              <a:t>欧拉回路技术</a:t>
            </a:r>
            <a:endParaRPr lang="en-US" altLang="zh-CN" dirty="0" smtClean="0">
              <a:solidFill>
                <a:srgbClr val="C00000"/>
              </a:solidFill>
            </a:endParaRPr>
          </a:p>
          <a:p>
            <a:r>
              <a:rPr lang="en-US" altLang="zh-CN" dirty="0" smtClean="0"/>
              <a:t>DAG</a:t>
            </a:r>
            <a:r>
              <a:rPr lang="zh-CN" altLang="en-US" dirty="0" smtClean="0"/>
              <a:t>计算</a:t>
            </a:r>
            <a:endParaRPr lang="en-US" altLang="zh-CN" dirty="0" smtClean="0"/>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4138199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a:t>
            </a:r>
            <a:r>
              <a:rPr lang="zh-CN" altLang="en-US" dirty="0" smtClean="0">
                <a:ea typeface="宋体" charset="-122"/>
              </a:rPr>
              <a:t>欧拉</a:t>
            </a:r>
            <a:r>
              <a:rPr lang="zh-CN" altLang="en-US" dirty="0">
                <a:ea typeface="宋体" charset="-122"/>
              </a:rPr>
              <a:t>回</a:t>
            </a:r>
            <a:r>
              <a:rPr lang="zh-CN" altLang="en-US" dirty="0" smtClean="0">
                <a:ea typeface="宋体" charset="-122"/>
              </a:rPr>
              <a:t>路技术</a:t>
            </a:r>
            <a:endParaRPr lang="en-US" altLang="zh-CN" dirty="0" smtClean="0">
              <a:ea typeface="宋体" charset="-122"/>
            </a:endParaRPr>
          </a:p>
        </p:txBody>
      </p:sp>
      <p:sp>
        <p:nvSpPr>
          <p:cNvPr id="22531" name="Rectangle 3"/>
          <p:cNvSpPr>
            <a:spLocks noGrp="1" noChangeArrowheads="1"/>
          </p:cNvSpPr>
          <p:nvPr>
            <p:ph type="body" idx="1"/>
          </p:nvPr>
        </p:nvSpPr>
        <p:spPr>
          <a:xfrm>
            <a:off x="685800" y="1447800"/>
            <a:ext cx="7772400" cy="1524000"/>
          </a:xfrm>
        </p:spPr>
        <p:txBody>
          <a:bodyPr>
            <a:normAutofit/>
          </a:bodyPr>
          <a:lstStyle/>
          <a:p>
            <a:pPr marL="88900" indent="-88900">
              <a:buFontTx/>
              <a:buNone/>
            </a:pPr>
            <a:r>
              <a:rPr lang="zh-CN" altLang="en-US" b="1" dirty="0" smtClean="0">
                <a:ea typeface="宋体" charset="-122"/>
              </a:rPr>
              <a:t>目标</a:t>
            </a:r>
            <a:r>
              <a:rPr lang="en-US" altLang="zh-CN" b="1" dirty="0" smtClean="0">
                <a:ea typeface="宋体" charset="-122"/>
              </a:rPr>
              <a:t>:</a:t>
            </a:r>
            <a:r>
              <a:rPr lang="en-US" altLang="zh-CN" dirty="0" smtClean="0">
                <a:ea typeface="宋体" charset="-122"/>
              </a:rPr>
              <a:t> </a:t>
            </a:r>
            <a:r>
              <a:rPr lang="zh-CN" altLang="en-US" dirty="0" smtClean="0">
                <a:ea typeface="宋体" charset="-122"/>
              </a:rPr>
              <a:t>对给定的树</a:t>
            </a:r>
            <a:r>
              <a:rPr lang="en-US" altLang="zh-CN" dirty="0" smtClean="0">
                <a:ea typeface="宋体" charset="-122"/>
              </a:rPr>
              <a:t>T</a:t>
            </a:r>
            <a:r>
              <a:rPr lang="zh-CN" altLang="en-US" dirty="0" smtClean="0">
                <a:ea typeface="宋体" charset="-122"/>
              </a:rPr>
              <a:t>，以表</a:t>
            </a:r>
            <a:r>
              <a:rPr lang="en-US" altLang="zh-CN" dirty="0" smtClean="0">
                <a:ea typeface="宋体" charset="-122"/>
              </a:rPr>
              <a:t>L</a:t>
            </a:r>
            <a:r>
              <a:rPr lang="zh-CN" altLang="en-US" dirty="0" smtClean="0">
                <a:ea typeface="宋体" charset="-122"/>
              </a:rPr>
              <a:t>表示，进而让对</a:t>
            </a:r>
            <a:r>
              <a:rPr lang="en-US" altLang="zh-CN" dirty="0" smtClean="0">
                <a:ea typeface="宋体" charset="-122"/>
              </a:rPr>
              <a:t>T</a:t>
            </a:r>
            <a:r>
              <a:rPr lang="zh-CN" altLang="en-US" dirty="0" smtClean="0">
                <a:ea typeface="宋体" charset="-122"/>
              </a:rPr>
              <a:t>的每一种计算可用对</a:t>
            </a:r>
            <a:r>
              <a:rPr lang="en-US" altLang="zh-CN" dirty="0" smtClean="0">
                <a:ea typeface="宋体" charset="-122"/>
              </a:rPr>
              <a:t>L</a:t>
            </a:r>
            <a:r>
              <a:rPr lang="zh-CN" altLang="en-US" dirty="0" smtClean="0">
                <a:ea typeface="宋体" charset="-122"/>
              </a:rPr>
              <a:t>的一种</a:t>
            </a:r>
            <a:r>
              <a:rPr lang="en-US" altLang="zh-CN" dirty="0" smtClean="0">
                <a:ea typeface="宋体" charset="-122"/>
              </a:rPr>
              <a:t>rank</a:t>
            </a:r>
            <a:r>
              <a:rPr lang="zh-CN" altLang="en-US" dirty="0" smtClean="0">
                <a:ea typeface="宋体" charset="-122"/>
              </a:rPr>
              <a:t>来完成</a:t>
            </a:r>
            <a:r>
              <a:rPr lang="en-US" altLang="zh-CN" dirty="0" smtClean="0">
                <a:ea typeface="宋体" charset="-122"/>
              </a:rPr>
              <a:t>.</a:t>
            </a:r>
          </a:p>
        </p:txBody>
      </p:sp>
      <p:sp>
        <p:nvSpPr>
          <p:cNvPr id="22532" name="Oval 47"/>
          <p:cNvSpPr>
            <a:spLocks noChangeArrowheads="1"/>
          </p:cNvSpPr>
          <p:nvPr/>
        </p:nvSpPr>
        <p:spPr bwMode="auto">
          <a:xfrm>
            <a:off x="2971800" y="35052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3" name="Oval 48"/>
          <p:cNvSpPr>
            <a:spLocks noChangeArrowheads="1"/>
          </p:cNvSpPr>
          <p:nvPr/>
        </p:nvSpPr>
        <p:spPr bwMode="auto">
          <a:xfrm>
            <a:off x="3505200" y="43434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4" name="Oval 49"/>
          <p:cNvSpPr>
            <a:spLocks noChangeArrowheads="1"/>
          </p:cNvSpPr>
          <p:nvPr/>
        </p:nvSpPr>
        <p:spPr bwMode="auto">
          <a:xfrm>
            <a:off x="6477000" y="48006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5" name="Oval 50"/>
          <p:cNvSpPr>
            <a:spLocks noChangeArrowheads="1"/>
          </p:cNvSpPr>
          <p:nvPr/>
        </p:nvSpPr>
        <p:spPr bwMode="auto">
          <a:xfrm>
            <a:off x="7010400" y="41148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6" name="Oval 51"/>
          <p:cNvSpPr>
            <a:spLocks noChangeArrowheads="1"/>
          </p:cNvSpPr>
          <p:nvPr/>
        </p:nvSpPr>
        <p:spPr bwMode="auto">
          <a:xfrm>
            <a:off x="6858000" y="35052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7" name="Oval 52"/>
          <p:cNvSpPr>
            <a:spLocks noChangeArrowheads="1"/>
          </p:cNvSpPr>
          <p:nvPr/>
        </p:nvSpPr>
        <p:spPr bwMode="auto">
          <a:xfrm>
            <a:off x="5943600" y="40386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8" name="Oval 53"/>
          <p:cNvSpPr>
            <a:spLocks noChangeArrowheads="1"/>
          </p:cNvSpPr>
          <p:nvPr/>
        </p:nvSpPr>
        <p:spPr bwMode="auto">
          <a:xfrm>
            <a:off x="4648200" y="41910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9" name="Oval 54"/>
          <p:cNvSpPr>
            <a:spLocks noChangeArrowheads="1"/>
          </p:cNvSpPr>
          <p:nvPr/>
        </p:nvSpPr>
        <p:spPr bwMode="auto">
          <a:xfrm>
            <a:off x="2438400" y="46482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40" name="Oval 55"/>
          <p:cNvSpPr>
            <a:spLocks noChangeArrowheads="1"/>
          </p:cNvSpPr>
          <p:nvPr/>
        </p:nvSpPr>
        <p:spPr bwMode="auto">
          <a:xfrm>
            <a:off x="1600200" y="44958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41" name="Oval 56"/>
          <p:cNvSpPr>
            <a:spLocks noChangeArrowheads="1"/>
          </p:cNvSpPr>
          <p:nvPr/>
        </p:nvSpPr>
        <p:spPr bwMode="auto">
          <a:xfrm>
            <a:off x="1828800" y="53340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42" name="Oval 57"/>
          <p:cNvSpPr>
            <a:spLocks noChangeArrowheads="1"/>
          </p:cNvSpPr>
          <p:nvPr/>
        </p:nvSpPr>
        <p:spPr bwMode="auto">
          <a:xfrm>
            <a:off x="3657600" y="52578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43" name="Line 58"/>
          <p:cNvSpPr>
            <a:spLocks noChangeShapeType="1"/>
          </p:cNvSpPr>
          <p:nvPr/>
        </p:nvSpPr>
        <p:spPr bwMode="auto">
          <a:xfrm>
            <a:off x="1676400" y="4572000"/>
            <a:ext cx="8382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4" name="Line 59"/>
          <p:cNvSpPr>
            <a:spLocks noChangeShapeType="1"/>
          </p:cNvSpPr>
          <p:nvPr/>
        </p:nvSpPr>
        <p:spPr bwMode="auto">
          <a:xfrm flipV="1">
            <a:off x="1905000" y="4724400"/>
            <a:ext cx="6096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5" name="Line 60"/>
          <p:cNvSpPr>
            <a:spLocks noChangeShapeType="1"/>
          </p:cNvSpPr>
          <p:nvPr/>
        </p:nvSpPr>
        <p:spPr bwMode="auto">
          <a:xfrm flipV="1">
            <a:off x="2514600" y="4419600"/>
            <a:ext cx="10668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6" name="Line 61"/>
          <p:cNvSpPr>
            <a:spLocks noChangeShapeType="1"/>
          </p:cNvSpPr>
          <p:nvPr/>
        </p:nvSpPr>
        <p:spPr bwMode="auto">
          <a:xfrm flipH="1" flipV="1">
            <a:off x="3048000" y="3581400"/>
            <a:ext cx="533400" cy="838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7" name="Line 62"/>
          <p:cNvSpPr>
            <a:spLocks noChangeShapeType="1"/>
          </p:cNvSpPr>
          <p:nvPr/>
        </p:nvSpPr>
        <p:spPr bwMode="auto">
          <a:xfrm>
            <a:off x="3581400" y="4419600"/>
            <a:ext cx="152400" cy="914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8" name="Line 63"/>
          <p:cNvSpPr>
            <a:spLocks noChangeShapeType="1"/>
          </p:cNvSpPr>
          <p:nvPr/>
        </p:nvSpPr>
        <p:spPr bwMode="auto">
          <a:xfrm flipV="1">
            <a:off x="3581400" y="4267200"/>
            <a:ext cx="11430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49" name="Line 64"/>
          <p:cNvSpPr>
            <a:spLocks noChangeShapeType="1"/>
          </p:cNvSpPr>
          <p:nvPr/>
        </p:nvSpPr>
        <p:spPr bwMode="auto">
          <a:xfrm flipV="1">
            <a:off x="4724400" y="4114800"/>
            <a:ext cx="12954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0" name="Line 65"/>
          <p:cNvSpPr>
            <a:spLocks noChangeShapeType="1"/>
          </p:cNvSpPr>
          <p:nvPr/>
        </p:nvSpPr>
        <p:spPr bwMode="auto">
          <a:xfrm flipV="1">
            <a:off x="6019800" y="3581400"/>
            <a:ext cx="914400" cy="533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1" name="Line 66"/>
          <p:cNvSpPr>
            <a:spLocks noChangeShapeType="1"/>
          </p:cNvSpPr>
          <p:nvPr/>
        </p:nvSpPr>
        <p:spPr bwMode="auto">
          <a:xfrm flipH="1" flipV="1">
            <a:off x="6019800" y="4114800"/>
            <a:ext cx="1066800" cy="76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2" name="Line 67"/>
          <p:cNvSpPr>
            <a:spLocks noChangeShapeType="1"/>
          </p:cNvSpPr>
          <p:nvPr/>
        </p:nvSpPr>
        <p:spPr bwMode="auto">
          <a:xfrm>
            <a:off x="6019800" y="4114800"/>
            <a:ext cx="533400" cy="762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85106" name="Group 114"/>
          <p:cNvGrpSpPr>
            <a:grpSpLocks/>
          </p:cNvGrpSpPr>
          <p:nvPr/>
        </p:nvGrpSpPr>
        <p:grpSpPr bwMode="auto">
          <a:xfrm>
            <a:off x="1717675" y="3489325"/>
            <a:ext cx="5321300" cy="1962150"/>
            <a:chOff x="1082" y="2198"/>
            <a:chExt cx="3352" cy="1236"/>
          </a:xfrm>
        </p:grpSpPr>
        <p:sp>
          <p:nvSpPr>
            <p:cNvPr id="22554" name="Line 88"/>
            <p:cNvSpPr>
              <a:spLocks noChangeAspect="1" noChangeShapeType="1"/>
            </p:cNvSpPr>
            <p:nvPr/>
          </p:nvSpPr>
          <p:spPr bwMode="auto">
            <a:xfrm flipV="1">
              <a:off x="1638" y="2894"/>
              <a:ext cx="559" cy="16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5" name="Line 89"/>
            <p:cNvSpPr>
              <a:spLocks noChangeAspect="1" noChangeShapeType="1"/>
            </p:cNvSpPr>
            <p:nvPr/>
          </p:nvSpPr>
          <p:spPr bwMode="auto">
            <a:xfrm>
              <a:off x="2194" y="2908"/>
              <a:ext cx="75" cy="449"/>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6" name="Line 90"/>
            <p:cNvSpPr>
              <a:spLocks noChangeAspect="1" noChangeShapeType="1"/>
            </p:cNvSpPr>
            <p:nvPr/>
          </p:nvSpPr>
          <p:spPr bwMode="auto">
            <a:xfrm>
              <a:off x="2353" y="2867"/>
              <a:ext cx="75" cy="449"/>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7" name="Line 91"/>
            <p:cNvSpPr>
              <a:spLocks noChangeAspect="1" noChangeShapeType="1"/>
            </p:cNvSpPr>
            <p:nvPr/>
          </p:nvSpPr>
          <p:spPr bwMode="auto">
            <a:xfrm flipV="1">
              <a:off x="1578" y="2736"/>
              <a:ext cx="536" cy="153"/>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8" name="Line 92"/>
            <p:cNvSpPr>
              <a:spLocks noChangeAspect="1" noChangeShapeType="1"/>
            </p:cNvSpPr>
            <p:nvPr/>
          </p:nvSpPr>
          <p:spPr bwMode="auto">
            <a:xfrm flipV="1">
              <a:off x="1289" y="3058"/>
              <a:ext cx="334" cy="376"/>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59" name="Line 93"/>
            <p:cNvSpPr>
              <a:spLocks noChangeAspect="1" noChangeShapeType="1"/>
            </p:cNvSpPr>
            <p:nvPr/>
          </p:nvSpPr>
          <p:spPr bwMode="auto">
            <a:xfrm flipV="1">
              <a:off x="1167" y="3039"/>
              <a:ext cx="259" cy="291"/>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0" name="Line 94"/>
            <p:cNvSpPr>
              <a:spLocks noChangeAspect="1" noChangeShapeType="1"/>
            </p:cNvSpPr>
            <p:nvPr/>
          </p:nvSpPr>
          <p:spPr bwMode="auto">
            <a:xfrm>
              <a:off x="1082" y="2969"/>
              <a:ext cx="357" cy="65"/>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1" name="Line 95"/>
            <p:cNvSpPr>
              <a:spLocks noChangeAspect="1" noChangeShapeType="1"/>
            </p:cNvSpPr>
            <p:nvPr/>
          </p:nvSpPr>
          <p:spPr bwMode="auto">
            <a:xfrm>
              <a:off x="1129" y="2785"/>
              <a:ext cx="432" cy="79"/>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2" name="Line 96"/>
            <p:cNvSpPr>
              <a:spLocks noChangeAspect="1" noChangeShapeType="1"/>
            </p:cNvSpPr>
            <p:nvPr/>
          </p:nvSpPr>
          <p:spPr bwMode="auto">
            <a:xfrm flipH="1" flipV="1">
              <a:off x="1876" y="2338"/>
              <a:ext cx="259" cy="407"/>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3" name="Line 97"/>
            <p:cNvSpPr>
              <a:spLocks noChangeAspect="1" noChangeShapeType="1"/>
            </p:cNvSpPr>
            <p:nvPr/>
          </p:nvSpPr>
          <p:spPr bwMode="auto">
            <a:xfrm flipH="1" flipV="1">
              <a:off x="2007" y="2245"/>
              <a:ext cx="288" cy="452"/>
            </a:xfrm>
            <a:prstGeom prst="line">
              <a:avLst/>
            </a:prstGeom>
            <a:noFill/>
            <a:ln w="28575">
              <a:solidFill>
                <a:schemeClr val="accent2"/>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4" name="Line 103"/>
            <p:cNvSpPr>
              <a:spLocks noChangeAspect="1" noChangeShapeType="1"/>
            </p:cNvSpPr>
            <p:nvPr/>
          </p:nvSpPr>
          <p:spPr bwMode="auto">
            <a:xfrm flipV="1">
              <a:off x="2366" y="2777"/>
              <a:ext cx="605" cy="81"/>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5" name="Line 104"/>
            <p:cNvSpPr>
              <a:spLocks noChangeAspect="1" noChangeShapeType="1"/>
            </p:cNvSpPr>
            <p:nvPr/>
          </p:nvSpPr>
          <p:spPr bwMode="auto">
            <a:xfrm flipV="1">
              <a:off x="2315" y="2621"/>
              <a:ext cx="489" cy="65"/>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6" name="Line 105"/>
            <p:cNvSpPr>
              <a:spLocks noChangeAspect="1" noChangeShapeType="1"/>
            </p:cNvSpPr>
            <p:nvPr/>
          </p:nvSpPr>
          <p:spPr bwMode="auto">
            <a:xfrm flipV="1">
              <a:off x="3037" y="2688"/>
              <a:ext cx="702" cy="9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7" name="Line 106"/>
            <p:cNvSpPr>
              <a:spLocks noChangeAspect="1" noChangeShapeType="1"/>
            </p:cNvSpPr>
            <p:nvPr/>
          </p:nvSpPr>
          <p:spPr bwMode="auto">
            <a:xfrm>
              <a:off x="3748" y="2688"/>
              <a:ext cx="294" cy="42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8" name="Line 107"/>
            <p:cNvSpPr>
              <a:spLocks noChangeAspect="1" noChangeShapeType="1"/>
            </p:cNvSpPr>
            <p:nvPr/>
          </p:nvSpPr>
          <p:spPr bwMode="auto">
            <a:xfrm>
              <a:off x="3970" y="2700"/>
              <a:ext cx="213" cy="304"/>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69" name="Line 108"/>
            <p:cNvSpPr>
              <a:spLocks noChangeAspect="1" noChangeShapeType="1"/>
            </p:cNvSpPr>
            <p:nvPr/>
          </p:nvSpPr>
          <p:spPr bwMode="auto">
            <a:xfrm flipH="1" flipV="1">
              <a:off x="3993" y="2695"/>
              <a:ext cx="432" cy="31"/>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70" name="Line 109"/>
            <p:cNvSpPr>
              <a:spLocks noChangeAspect="1" noChangeShapeType="1"/>
            </p:cNvSpPr>
            <p:nvPr/>
          </p:nvSpPr>
          <p:spPr bwMode="auto">
            <a:xfrm flipH="1" flipV="1">
              <a:off x="4089" y="2525"/>
              <a:ext cx="345" cy="21"/>
            </a:xfrm>
            <a:prstGeom prst="line">
              <a:avLst/>
            </a:prstGeom>
            <a:noFill/>
            <a:ln w="28575">
              <a:solidFill>
                <a:schemeClr val="accent2"/>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71" name="Line 110"/>
            <p:cNvSpPr>
              <a:spLocks noChangeAspect="1" noChangeShapeType="1"/>
            </p:cNvSpPr>
            <p:nvPr/>
          </p:nvSpPr>
          <p:spPr bwMode="auto">
            <a:xfrm flipV="1">
              <a:off x="3783" y="2198"/>
              <a:ext cx="518" cy="302"/>
            </a:xfrm>
            <a:prstGeom prst="line">
              <a:avLst/>
            </a:prstGeom>
            <a:noFill/>
            <a:ln w="28575">
              <a:solidFill>
                <a:schemeClr val="accent2"/>
              </a:solidFill>
              <a:round/>
              <a:headEnd type="triangl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72" name="Line 111"/>
            <p:cNvSpPr>
              <a:spLocks noChangeAspect="1" noChangeShapeType="1"/>
            </p:cNvSpPr>
            <p:nvPr/>
          </p:nvSpPr>
          <p:spPr bwMode="auto">
            <a:xfrm flipV="1">
              <a:off x="4124" y="2336"/>
              <a:ext cx="288" cy="168"/>
            </a:xfrm>
            <a:prstGeom prst="line">
              <a:avLst/>
            </a:prstGeom>
            <a:noFill/>
            <a:ln w="28575">
              <a:solidFill>
                <a:schemeClr val="accent2"/>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73" name="Line 112"/>
            <p:cNvSpPr>
              <a:spLocks noChangeAspect="1" noChangeShapeType="1"/>
            </p:cNvSpPr>
            <p:nvPr/>
          </p:nvSpPr>
          <p:spPr bwMode="auto">
            <a:xfrm flipV="1">
              <a:off x="3140" y="2497"/>
              <a:ext cx="587" cy="75"/>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74" name="Text Box 113"/>
            <p:cNvSpPr txBox="1">
              <a:spLocks noChangeArrowheads="1"/>
            </p:cNvSpPr>
            <p:nvPr/>
          </p:nvSpPr>
          <p:spPr bwMode="auto">
            <a:xfrm>
              <a:off x="2892" y="2416"/>
              <a:ext cx="17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r</a:t>
              </a:r>
            </a:p>
          </p:txBody>
        </p:sp>
      </p:grpSp>
    </p:spTree>
    <p:extLst>
      <p:ext uri="{BB962C8B-B14F-4D97-AF65-F5344CB8AC3E}">
        <p14:creationId xmlns:p14="http://schemas.microsoft.com/office/powerpoint/2010/main" val="311431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5106"/>
                                        </p:tgtEl>
                                        <p:attrNameLst>
                                          <p:attrName>style.visibility</p:attrName>
                                        </p:attrNameLst>
                                      </p:cBhvr>
                                      <p:to>
                                        <p:strVal val="visible"/>
                                      </p:to>
                                    </p:set>
                                    <p:animEffect transition="in" filter="randombar(horizontal)">
                                      <p:cBhvr>
                                        <p:cTn id="7" dur="500"/>
                                        <p:tgtEl>
                                          <p:spTgt spid="8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4"/>
          <p:cNvSpPr>
            <a:spLocks noChangeArrowheads="1"/>
          </p:cNvSpPr>
          <p:nvPr/>
        </p:nvSpPr>
        <p:spPr bwMode="auto">
          <a:xfrm>
            <a:off x="6248400" y="40386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4579" name="Oval 5"/>
          <p:cNvSpPr>
            <a:spLocks noChangeArrowheads="1"/>
          </p:cNvSpPr>
          <p:nvPr/>
        </p:nvSpPr>
        <p:spPr bwMode="auto">
          <a:xfrm>
            <a:off x="6781800" y="48768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4580" name="Oval 6"/>
          <p:cNvSpPr>
            <a:spLocks noChangeArrowheads="1"/>
          </p:cNvSpPr>
          <p:nvPr/>
        </p:nvSpPr>
        <p:spPr bwMode="auto">
          <a:xfrm>
            <a:off x="7924800" y="47244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4581" name="Oval 7"/>
          <p:cNvSpPr>
            <a:spLocks noChangeArrowheads="1"/>
          </p:cNvSpPr>
          <p:nvPr/>
        </p:nvSpPr>
        <p:spPr bwMode="auto">
          <a:xfrm>
            <a:off x="5715000" y="51816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4582" name="Oval 8"/>
          <p:cNvSpPr>
            <a:spLocks noChangeArrowheads="1"/>
          </p:cNvSpPr>
          <p:nvPr/>
        </p:nvSpPr>
        <p:spPr bwMode="auto">
          <a:xfrm>
            <a:off x="6934200" y="57912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4583" name="Line 9"/>
          <p:cNvSpPr>
            <a:spLocks noChangeShapeType="1"/>
          </p:cNvSpPr>
          <p:nvPr/>
        </p:nvSpPr>
        <p:spPr bwMode="auto">
          <a:xfrm flipV="1">
            <a:off x="5791200" y="4953000"/>
            <a:ext cx="10668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84" name="Line 10"/>
          <p:cNvSpPr>
            <a:spLocks noChangeShapeType="1"/>
          </p:cNvSpPr>
          <p:nvPr/>
        </p:nvSpPr>
        <p:spPr bwMode="auto">
          <a:xfrm flipH="1" flipV="1">
            <a:off x="6324600" y="4114800"/>
            <a:ext cx="533400" cy="838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85" name="Line 11"/>
          <p:cNvSpPr>
            <a:spLocks noChangeShapeType="1"/>
          </p:cNvSpPr>
          <p:nvPr/>
        </p:nvSpPr>
        <p:spPr bwMode="auto">
          <a:xfrm>
            <a:off x="6858000" y="4953000"/>
            <a:ext cx="152400" cy="914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86" name="Line 12"/>
          <p:cNvSpPr>
            <a:spLocks noChangeShapeType="1"/>
          </p:cNvSpPr>
          <p:nvPr/>
        </p:nvSpPr>
        <p:spPr bwMode="auto">
          <a:xfrm flipV="1">
            <a:off x="6858000" y="4800600"/>
            <a:ext cx="11430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87" name="Rectangle 21"/>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a:t>
            </a:r>
            <a:r>
              <a:rPr lang="zh-CN" altLang="en-US" dirty="0" smtClean="0">
                <a:ea typeface="宋体" charset="-122"/>
              </a:rPr>
              <a:t>欧</a:t>
            </a:r>
            <a:r>
              <a:rPr lang="zh-CN" altLang="en-US" dirty="0">
                <a:ea typeface="宋体" charset="-122"/>
              </a:rPr>
              <a:t>拉回路技术</a:t>
            </a:r>
            <a:endParaRPr lang="en-US" altLang="zh-CN" dirty="0" smtClean="0">
              <a:ea typeface="宋体" charset="-122"/>
            </a:endParaRPr>
          </a:p>
        </p:txBody>
      </p:sp>
      <p:sp>
        <p:nvSpPr>
          <p:cNvPr id="24588" name="Rectangle 22"/>
          <p:cNvSpPr>
            <a:spLocks noGrp="1" noChangeArrowheads="1"/>
          </p:cNvSpPr>
          <p:nvPr>
            <p:ph type="body" idx="1"/>
          </p:nvPr>
        </p:nvSpPr>
        <p:spPr/>
        <p:txBody>
          <a:bodyPr/>
          <a:lstStyle/>
          <a:p>
            <a:pPr marL="0" indent="0">
              <a:buNone/>
            </a:pPr>
            <a:r>
              <a:rPr lang="zh-CN" altLang="en-US" dirty="0" smtClean="0">
                <a:solidFill>
                  <a:schemeClr val="folHlink"/>
                </a:solidFill>
                <a:latin typeface="Times New Roman" panose="02020603050405020304" pitchFamily="18" charset="0"/>
                <a:ea typeface="宋体" charset="-122"/>
                <a:cs typeface="Times New Roman" panose="02020603050405020304" pitchFamily="18" charset="0"/>
              </a:rPr>
              <a:t>对给定的顶点邻接链表</a:t>
            </a:r>
            <a:r>
              <a:rPr lang="en-US" altLang="zh-CN" dirty="0" smtClean="0">
                <a:solidFill>
                  <a:schemeClr val="folHlink"/>
                </a:solidFill>
                <a:latin typeface="Times New Roman" panose="02020603050405020304" pitchFamily="18" charset="0"/>
                <a:ea typeface="宋体" charset="-122"/>
                <a:cs typeface="Times New Roman" panose="02020603050405020304" pitchFamily="18" charset="0"/>
              </a:rPr>
              <a:t>T, </a:t>
            </a:r>
            <a:r>
              <a:rPr lang="zh-CN" altLang="en-US" dirty="0" smtClean="0">
                <a:solidFill>
                  <a:schemeClr val="folHlink"/>
                </a:solidFill>
                <a:latin typeface="Times New Roman" panose="02020603050405020304" pitchFamily="18" charset="0"/>
                <a:ea typeface="宋体" charset="-122"/>
                <a:cs typeface="Times New Roman" panose="02020603050405020304" pitchFamily="18" charset="0"/>
              </a:rPr>
              <a:t>其一个欧拉回路可用</a:t>
            </a:r>
            <a:r>
              <a:rPr lang="en-US" altLang="zh-CN" i="1" dirty="0" smtClean="0">
                <a:solidFill>
                  <a:schemeClr val="folHlink"/>
                </a:solidFill>
                <a:ea typeface="宋体" charset="-122"/>
                <a:cs typeface="Times New Roman" panose="02020603050405020304" pitchFamily="18" charset="0"/>
              </a:rPr>
              <a:t>O</a:t>
            </a:r>
            <a:r>
              <a:rPr lang="en-US" altLang="zh-CN" dirty="0" smtClean="0">
                <a:solidFill>
                  <a:schemeClr val="folHlink"/>
                </a:solidFill>
                <a:ea typeface="宋体" charset="-122"/>
                <a:cs typeface="Times New Roman" panose="02020603050405020304" pitchFamily="18" charset="0"/>
              </a:rPr>
              <a:t>(scan(</a:t>
            </a:r>
            <a:r>
              <a:rPr lang="en-US" altLang="zh-CN" i="1" dirty="0" smtClean="0">
                <a:solidFill>
                  <a:schemeClr val="folHlink"/>
                </a:solidFill>
                <a:ea typeface="宋体" charset="-122"/>
                <a:cs typeface="Times New Roman" panose="02020603050405020304" pitchFamily="18" charset="0"/>
              </a:rPr>
              <a:t>N</a:t>
            </a:r>
            <a:r>
              <a:rPr lang="en-US" altLang="zh-CN" dirty="0" smtClean="0">
                <a:solidFill>
                  <a:schemeClr val="folHlink"/>
                </a:solidFill>
                <a:ea typeface="宋体" charset="-122"/>
                <a:cs typeface="Times New Roman" panose="02020603050405020304" pitchFamily="18" charset="0"/>
              </a:rPr>
              <a:t>))</a:t>
            </a:r>
            <a:r>
              <a:rPr lang="zh-CN" altLang="en-US" dirty="0" smtClean="0">
                <a:solidFill>
                  <a:schemeClr val="folHlink"/>
                </a:solidFill>
                <a:ea typeface="宋体" charset="-122"/>
                <a:cs typeface="Times New Roman" panose="02020603050405020304" pitchFamily="18" charset="0"/>
              </a:rPr>
              <a:t>次</a:t>
            </a:r>
            <a:r>
              <a:rPr lang="en-US" altLang="zh-CN" dirty="0" smtClean="0">
                <a:solidFill>
                  <a:schemeClr val="folHlink"/>
                </a:solidFill>
                <a:latin typeface="Times New Roman" panose="02020603050405020304" pitchFamily="18" charset="0"/>
                <a:ea typeface="宋体" charset="-122"/>
                <a:cs typeface="Times New Roman" panose="02020603050405020304" pitchFamily="18" charset="0"/>
              </a:rPr>
              <a:t>IO</a:t>
            </a:r>
            <a:r>
              <a:rPr lang="zh-CN" altLang="en-US" dirty="0" smtClean="0">
                <a:solidFill>
                  <a:schemeClr val="folHlink"/>
                </a:solidFill>
                <a:latin typeface="Times New Roman" panose="02020603050405020304" pitchFamily="18" charset="0"/>
                <a:ea typeface="宋体" charset="-122"/>
                <a:cs typeface="Times New Roman" panose="02020603050405020304" pitchFamily="18" charset="0"/>
              </a:rPr>
              <a:t>求得</a:t>
            </a:r>
            <a:endParaRPr lang="en-US" altLang="zh-CN" dirty="0" smtClean="0">
              <a:latin typeface="Times New Roman" panose="02020603050405020304" pitchFamily="18" charset="0"/>
              <a:ea typeface="宋体" charset="-122"/>
              <a:cs typeface="Times New Roman" panose="02020603050405020304" pitchFamily="18" charset="0"/>
            </a:endParaRPr>
          </a:p>
          <a:p>
            <a:r>
              <a:rPr lang="zh-CN" altLang="en-US" dirty="0" smtClean="0">
                <a:latin typeface="Times New Roman" panose="02020603050405020304" pitchFamily="18" charset="0"/>
                <a:ea typeface="宋体" charset="-122"/>
                <a:cs typeface="Times New Roman" panose="02020603050405020304" pitchFamily="18" charset="0"/>
              </a:rPr>
              <a:t>假设</a:t>
            </a:r>
            <a:r>
              <a:rPr lang="en-US" altLang="zh-CN" dirty="0" smtClean="0">
                <a:latin typeface="Times New Roman" panose="02020603050405020304" pitchFamily="18" charset="0"/>
                <a:ea typeface="宋体" charset="-122"/>
                <a:cs typeface="Times New Roman" panose="02020603050405020304" pitchFamily="18" charset="0"/>
              </a:rPr>
              <a:t>{v,w</a:t>
            </a:r>
            <a:r>
              <a:rPr lang="en-US" altLang="zh-CN" baseline="-25000" dirty="0" smtClean="0">
                <a:latin typeface="Times New Roman" panose="02020603050405020304" pitchFamily="18" charset="0"/>
                <a:ea typeface="宋体" charset="-122"/>
                <a:cs typeface="Times New Roman" panose="02020603050405020304" pitchFamily="18" charset="0"/>
              </a:rPr>
              <a:t>1</a:t>
            </a:r>
            <a:r>
              <a:rPr lang="en-US" altLang="zh-CN" dirty="0" smtClean="0">
                <a:latin typeface="Times New Roman" panose="02020603050405020304" pitchFamily="18" charset="0"/>
                <a:ea typeface="宋体" charset="-122"/>
                <a:cs typeface="Times New Roman" panose="02020603050405020304" pitchFamily="18" charset="0"/>
              </a:rPr>
              <a:t>},…,{</a:t>
            </a:r>
            <a:r>
              <a:rPr lang="en-US" altLang="zh-CN" dirty="0" err="1" smtClean="0">
                <a:latin typeface="Times New Roman" panose="02020603050405020304" pitchFamily="18" charset="0"/>
                <a:ea typeface="宋体" charset="-122"/>
                <a:cs typeface="Times New Roman" panose="02020603050405020304" pitchFamily="18" charset="0"/>
              </a:rPr>
              <a:t>v,w</a:t>
            </a:r>
            <a:r>
              <a:rPr lang="en-US" altLang="zh-CN" baseline="-25000" dirty="0" err="1" smtClean="0">
                <a:latin typeface="Times New Roman" panose="02020603050405020304" pitchFamily="18" charset="0"/>
                <a:ea typeface="宋体" charset="-122"/>
                <a:cs typeface="Times New Roman" panose="02020603050405020304" pitchFamily="18" charset="0"/>
              </a:rPr>
              <a:t>r</a:t>
            </a:r>
            <a:r>
              <a:rPr lang="en-US" altLang="zh-CN" dirty="0" smtClean="0">
                <a:latin typeface="Times New Roman" panose="02020603050405020304" pitchFamily="18" charset="0"/>
                <a:ea typeface="宋体" charset="-122"/>
                <a:cs typeface="Times New Roman" panose="02020603050405020304" pitchFamily="18" charset="0"/>
              </a:rPr>
              <a:t>}</a:t>
            </a:r>
            <a:r>
              <a:rPr lang="zh-CN" altLang="en-US" dirty="0" smtClean="0">
                <a:latin typeface="Times New Roman" panose="02020603050405020304" pitchFamily="18" charset="0"/>
                <a:ea typeface="宋体" charset="-122"/>
                <a:cs typeface="Times New Roman" panose="02020603050405020304" pitchFamily="18" charset="0"/>
              </a:rPr>
              <a:t>为</a:t>
            </a:r>
            <a:r>
              <a:rPr lang="zh-CN" altLang="en-US" dirty="0">
                <a:latin typeface="Times New Roman" panose="02020603050405020304" pitchFamily="18" charset="0"/>
                <a:ea typeface="宋体" charset="-122"/>
                <a:cs typeface="Times New Roman" panose="02020603050405020304" pitchFamily="18" charset="0"/>
              </a:rPr>
              <a:t>以</a:t>
            </a:r>
            <a:r>
              <a:rPr lang="en-US" altLang="zh-CN" i="1" dirty="0" smtClean="0">
                <a:latin typeface="Times New Roman" panose="02020603050405020304" pitchFamily="18" charset="0"/>
                <a:ea typeface="宋体" charset="-122"/>
                <a:cs typeface="Times New Roman" panose="02020603050405020304" pitchFamily="18" charset="0"/>
              </a:rPr>
              <a:t>v</a:t>
            </a:r>
            <a:r>
              <a:rPr lang="zh-CN" altLang="en-US" dirty="0" smtClean="0">
                <a:latin typeface="Times New Roman" panose="02020603050405020304" pitchFamily="18" charset="0"/>
                <a:ea typeface="宋体" charset="-122"/>
                <a:cs typeface="Times New Roman" panose="02020603050405020304" pitchFamily="18" charset="0"/>
              </a:rPr>
              <a:t>为顶点的边，当访问存储节点</a:t>
            </a:r>
            <a:r>
              <a:rPr lang="en-US" altLang="zh-CN" dirty="0" smtClean="0">
                <a:latin typeface="Times New Roman" panose="02020603050405020304" pitchFamily="18" charset="0"/>
                <a:ea typeface="宋体" charset="-122"/>
                <a:cs typeface="Times New Roman" panose="02020603050405020304" pitchFamily="18" charset="0"/>
              </a:rPr>
              <a:t>v</a:t>
            </a:r>
            <a:r>
              <a:rPr lang="zh-CN" altLang="en-US" dirty="0" smtClean="0">
                <a:latin typeface="Times New Roman" panose="02020603050405020304" pitchFamily="18" charset="0"/>
                <a:ea typeface="宋体" charset="-122"/>
                <a:cs typeface="Times New Roman" panose="02020603050405020304" pitchFamily="18" charset="0"/>
              </a:rPr>
              <a:t>的数据块时，可以获得这些边的信息</a:t>
            </a:r>
            <a:endParaRPr lang="en-US" altLang="zh-CN" dirty="0" smtClean="0">
              <a:latin typeface="Times New Roman" panose="02020603050405020304" pitchFamily="18" charset="0"/>
              <a:ea typeface="宋体" charset="-122"/>
              <a:cs typeface="Times New Roman" panose="02020603050405020304" pitchFamily="18" charset="0"/>
            </a:endParaRPr>
          </a:p>
          <a:p>
            <a:r>
              <a:rPr lang="zh-CN" altLang="en-US" dirty="0" smtClean="0">
                <a:latin typeface="Times New Roman" panose="02020603050405020304" pitchFamily="18" charset="0"/>
                <a:ea typeface="宋体" charset="-122"/>
                <a:cs typeface="Times New Roman" panose="02020603050405020304" pitchFamily="18" charset="0"/>
              </a:rPr>
              <a:t>则</a:t>
            </a:r>
            <a:r>
              <a:rPr lang="en-US" altLang="zh-CN" dirty="0" err="1" smtClean="0">
                <a:latin typeface="Times New Roman" panose="02020603050405020304" pitchFamily="18" charset="0"/>
                <a:ea typeface="宋体" charset="-122"/>
                <a:cs typeface="Times New Roman" panose="02020603050405020304" pitchFamily="18" charset="0"/>
              </a:rPr>
              <a:t>succ</a:t>
            </a:r>
            <a:r>
              <a:rPr lang="en-US" altLang="zh-CN" dirty="0" smtClean="0">
                <a:latin typeface="Times New Roman" panose="02020603050405020304" pitchFamily="18" charset="0"/>
                <a:ea typeface="宋体" charset="-122"/>
                <a:cs typeface="Times New Roman" panose="02020603050405020304" pitchFamily="18" charset="0"/>
              </a:rPr>
              <a:t>((</a:t>
            </a:r>
            <a:r>
              <a:rPr lang="en-US" altLang="zh-CN" dirty="0" err="1" smtClean="0">
                <a:latin typeface="Times New Roman" panose="02020603050405020304" pitchFamily="18" charset="0"/>
                <a:ea typeface="宋体" charset="-122"/>
                <a:cs typeface="Times New Roman" panose="02020603050405020304" pitchFamily="18" charset="0"/>
              </a:rPr>
              <a:t>w</a:t>
            </a:r>
            <a:r>
              <a:rPr lang="en-US" altLang="zh-CN" baseline="-25000" dirty="0" err="1" smtClean="0">
                <a:latin typeface="Times New Roman" panose="02020603050405020304" pitchFamily="18" charset="0"/>
                <a:ea typeface="宋体" charset="-122"/>
                <a:cs typeface="Times New Roman" panose="02020603050405020304" pitchFamily="18" charset="0"/>
              </a:rPr>
              <a:t>i</a:t>
            </a:r>
            <a:r>
              <a:rPr lang="en-US" altLang="zh-CN" dirty="0" err="1" smtClean="0">
                <a:latin typeface="Times New Roman" panose="02020603050405020304" pitchFamily="18" charset="0"/>
                <a:ea typeface="宋体" charset="-122"/>
                <a:cs typeface="Times New Roman" panose="02020603050405020304" pitchFamily="18" charset="0"/>
              </a:rPr>
              <a:t>,v</a:t>
            </a:r>
            <a:r>
              <a:rPr lang="en-US" altLang="zh-CN" dirty="0" smtClean="0">
                <a:latin typeface="Times New Roman" panose="02020603050405020304" pitchFamily="18" charset="0"/>
                <a:ea typeface="宋体" charset="-122"/>
                <a:cs typeface="Times New Roman" panose="02020603050405020304" pitchFamily="18" charset="0"/>
              </a:rPr>
              <a:t>)) = (v,w</a:t>
            </a:r>
            <a:r>
              <a:rPr lang="en-US" altLang="zh-CN" baseline="-25000" dirty="0" smtClean="0">
                <a:latin typeface="Times New Roman" panose="02020603050405020304" pitchFamily="18" charset="0"/>
                <a:ea typeface="宋体" charset="-122"/>
                <a:cs typeface="Times New Roman" panose="02020603050405020304" pitchFamily="18" charset="0"/>
              </a:rPr>
              <a:t>i+1</a:t>
            </a:r>
            <a:r>
              <a:rPr lang="en-US" altLang="zh-CN" dirty="0" smtClean="0">
                <a:latin typeface="Times New Roman" panose="02020603050405020304" pitchFamily="18" charset="0"/>
                <a:ea typeface="宋体" charset="-122"/>
                <a:cs typeface="Times New Roman" panose="02020603050405020304" pitchFamily="18" charset="0"/>
              </a:rPr>
              <a:t>)</a:t>
            </a:r>
          </a:p>
        </p:txBody>
      </p:sp>
      <p:sp>
        <p:nvSpPr>
          <p:cNvPr id="24589" name="Text Box 23"/>
          <p:cNvSpPr txBox="1">
            <a:spLocks noChangeArrowheads="1"/>
          </p:cNvSpPr>
          <p:nvPr/>
        </p:nvSpPr>
        <p:spPr bwMode="auto">
          <a:xfrm>
            <a:off x="6851650" y="4403725"/>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v</a:t>
            </a:r>
          </a:p>
        </p:txBody>
      </p:sp>
      <p:sp>
        <p:nvSpPr>
          <p:cNvPr id="24590" name="Text Box 24"/>
          <p:cNvSpPr txBox="1">
            <a:spLocks noChangeArrowheads="1"/>
          </p:cNvSpPr>
          <p:nvPr/>
        </p:nvSpPr>
        <p:spPr bwMode="auto">
          <a:xfrm>
            <a:off x="6089650" y="3641725"/>
            <a:ext cx="463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w</a:t>
            </a:r>
            <a:r>
              <a:rPr lang="en-US" altLang="zh-CN" sz="2000" baseline="-25000">
                <a:ea typeface="宋体" charset="-122"/>
              </a:rPr>
              <a:t>4</a:t>
            </a:r>
            <a:endParaRPr lang="en-US" altLang="zh-CN" sz="2000">
              <a:ea typeface="宋体" charset="-122"/>
            </a:endParaRPr>
          </a:p>
        </p:txBody>
      </p:sp>
      <p:sp>
        <p:nvSpPr>
          <p:cNvPr id="24591" name="Text Box 25"/>
          <p:cNvSpPr txBox="1">
            <a:spLocks noChangeArrowheads="1"/>
          </p:cNvSpPr>
          <p:nvPr/>
        </p:nvSpPr>
        <p:spPr bwMode="auto">
          <a:xfrm>
            <a:off x="8070850" y="4572000"/>
            <a:ext cx="463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w</a:t>
            </a:r>
            <a:r>
              <a:rPr lang="en-US" altLang="zh-CN" sz="2000" baseline="-25000">
                <a:ea typeface="宋体" charset="-122"/>
              </a:rPr>
              <a:t>3</a:t>
            </a:r>
            <a:endParaRPr lang="en-US" altLang="zh-CN" sz="2000">
              <a:ea typeface="宋体" charset="-122"/>
            </a:endParaRPr>
          </a:p>
        </p:txBody>
      </p:sp>
      <p:sp>
        <p:nvSpPr>
          <p:cNvPr id="24592" name="Text Box 26"/>
          <p:cNvSpPr txBox="1">
            <a:spLocks noChangeArrowheads="1"/>
          </p:cNvSpPr>
          <p:nvPr/>
        </p:nvSpPr>
        <p:spPr bwMode="auto">
          <a:xfrm>
            <a:off x="6851650" y="5851525"/>
            <a:ext cx="463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w</a:t>
            </a:r>
            <a:r>
              <a:rPr lang="en-US" altLang="zh-CN" sz="2000" baseline="-25000">
                <a:ea typeface="宋体" charset="-122"/>
              </a:rPr>
              <a:t>2</a:t>
            </a:r>
            <a:endParaRPr lang="en-US" altLang="zh-CN" sz="2000">
              <a:ea typeface="宋体" charset="-122"/>
            </a:endParaRPr>
          </a:p>
        </p:txBody>
      </p:sp>
      <p:sp>
        <p:nvSpPr>
          <p:cNvPr id="24593" name="Text Box 27"/>
          <p:cNvSpPr txBox="1">
            <a:spLocks noChangeArrowheads="1"/>
          </p:cNvSpPr>
          <p:nvPr/>
        </p:nvSpPr>
        <p:spPr bwMode="auto">
          <a:xfrm>
            <a:off x="5334000" y="5105400"/>
            <a:ext cx="463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w</a:t>
            </a:r>
            <a:r>
              <a:rPr lang="en-US" altLang="zh-CN" sz="2000" baseline="-25000">
                <a:ea typeface="宋体" charset="-122"/>
              </a:rPr>
              <a:t>1</a:t>
            </a:r>
            <a:endParaRPr lang="en-US" altLang="zh-CN" sz="2000">
              <a:ea typeface="宋体" charset="-122"/>
            </a:endParaRPr>
          </a:p>
        </p:txBody>
      </p:sp>
      <p:sp>
        <p:nvSpPr>
          <p:cNvPr id="24594" name="Line 28"/>
          <p:cNvSpPr>
            <a:spLocks noChangeAspect="1" noChangeShapeType="1"/>
          </p:cNvSpPr>
          <p:nvPr/>
        </p:nvSpPr>
        <p:spPr bwMode="auto">
          <a:xfrm flipH="1" flipV="1">
            <a:off x="6465888" y="4078288"/>
            <a:ext cx="447675" cy="703262"/>
          </a:xfrm>
          <a:prstGeom prst="line">
            <a:avLst/>
          </a:prstGeom>
          <a:noFill/>
          <a:ln w="28575">
            <a:solidFill>
              <a:schemeClr val="accent2"/>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5" name="Line 29"/>
          <p:cNvSpPr>
            <a:spLocks noChangeAspect="1" noChangeShapeType="1"/>
          </p:cNvSpPr>
          <p:nvPr/>
        </p:nvSpPr>
        <p:spPr bwMode="auto">
          <a:xfrm flipH="1" flipV="1">
            <a:off x="6251575" y="4252913"/>
            <a:ext cx="411163" cy="647700"/>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6" name="Line 30"/>
          <p:cNvSpPr>
            <a:spLocks noChangeAspect="1" noChangeShapeType="1"/>
          </p:cNvSpPr>
          <p:nvPr/>
        </p:nvSpPr>
        <p:spPr bwMode="auto">
          <a:xfrm flipV="1">
            <a:off x="5821363" y="4894263"/>
            <a:ext cx="795337" cy="227012"/>
          </a:xfrm>
          <a:prstGeom prst="line">
            <a:avLst/>
          </a:prstGeom>
          <a:noFill/>
          <a:ln w="28575">
            <a:solidFill>
              <a:schemeClr val="accent2"/>
            </a:solidFill>
            <a:round/>
            <a:headEnd type="triangl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7" name="Line 31"/>
          <p:cNvSpPr>
            <a:spLocks noChangeAspect="1" noChangeShapeType="1"/>
          </p:cNvSpPr>
          <p:nvPr/>
        </p:nvSpPr>
        <p:spPr bwMode="auto">
          <a:xfrm flipV="1">
            <a:off x="5895975" y="5135563"/>
            <a:ext cx="841375" cy="239712"/>
          </a:xfrm>
          <a:prstGeom prst="line">
            <a:avLst/>
          </a:prstGeom>
          <a:noFill/>
          <a:ln w="28575">
            <a:solidFill>
              <a:schemeClr val="accent2"/>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8" name="Line 32"/>
          <p:cNvSpPr>
            <a:spLocks noChangeAspect="1" noChangeShapeType="1"/>
          </p:cNvSpPr>
          <p:nvPr/>
        </p:nvSpPr>
        <p:spPr bwMode="auto">
          <a:xfrm>
            <a:off x="6765925" y="5183188"/>
            <a:ext cx="109538" cy="65881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9" name="Line 33"/>
          <p:cNvSpPr>
            <a:spLocks noChangeAspect="1" noChangeShapeType="1"/>
          </p:cNvSpPr>
          <p:nvPr/>
        </p:nvSpPr>
        <p:spPr bwMode="auto">
          <a:xfrm>
            <a:off x="7007225" y="5057775"/>
            <a:ext cx="119063" cy="722313"/>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0" name="Line 34"/>
          <p:cNvSpPr>
            <a:spLocks noChangeAspect="1" noChangeShapeType="1"/>
          </p:cNvSpPr>
          <p:nvPr/>
        </p:nvSpPr>
        <p:spPr bwMode="auto">
          <a:xfrm flipV="1">
            <a:off x="7077075" y="4941888"/>
            <a:ext cx="914400" cy="122237"/>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1" name="Line 35"/>
          <p:cNvSpPr>
            <a:spLocks noChangeAspect="1" noChangeShapeType="1"/>
          </p:cNvSpPr>
          <p:nvPr/>
        </p:nvSpPr>
        <p:spPr bwMode="auto">
          <a:xfrm flipV="1">
            <a:off x="6951663" y="4672013"/>
            <a:ext cx="960437" cy="128587"/>
          </a:xfrm>
          <a:prstGeom prst="line">
            <a:avLst/>
          </a:prstGeom>
          <a:noFill/>
          <a:ln w="28575">
            <a:solidFill>
              <a:schemeClr val="accent2"/>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0773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B899965E-5924-49F9-8707-9AB2D83029DB}" type="slidenum">
              <a:rPr lang="en-US" sz="1400" i="0" smtClean="0"/>
              <a:pPr eaLnBrk="1" hangingPunct="1"/>
              <a:t>4</a:t>
            </a:fld>
            <a:endParaRPr lang="en-US" sz="1400" i="0" smtClean="0"/>
          </a:p>
        </p:txBody>
      </p:sp>
      <p:sp>
        <p:nvSpPr>
          <p:cNvPr id="9221" name="Rectangle 2"/>
          <p:cNvSpPr>
            <a:spLocks noGrp="1" noChangeArrowheads="1"/>
          </p:cNvSpPr>
          <p:nvPr>
            <p:ph type="title"/>
          </p:nvPr>
        </p:nvSpPr>
        <p:spPr/>
        <p:txBody>
          <a:bodyPr/>
          <a:lstStyle/>
          <a:p>
            <a:pPr eaLnBrk="1" hangingPunct="1"/>
            <a:r>
              <a:rPr lang="en-US" altLang="zh-CN" dirty="0" smtClean="0"/>
              <a:t>RAM</a:t>
            </a:r>
            <a:r>
              <a:rPr lang="zh-CN" altLang="en-US" dirty="0" smtClean="0"/>
              <a:t>模型</a:t>
            </a:r>
            <a:endParaRPr lang="en-US" dirty="0" smtClean="0"/>
          </a:p>
        </p:txBody>
      </p:sp>
      <p:sp>
        <p:nvSpPr>
          <p:cNvPr id="9222" name="Rectangle 3"/>
          <p:cNvSpPr>
            <a:spLocks noGrp="1" noChangeArrowheads="1"/>
          </p:cNvSpPr>
          <p:nvPr>
            <p:ph type="body" idx="1"/>
          </p:nvPr>
        </p:nvSpPr>
        <p:spPr>
          <a:xfrm>
            <a:off x="533400" y="4384675"/>
            <a:ext cx="8077200" cy="1903413"/>
          </a:xfrm>
        </p:spPr>
        <p:txBody>
          <a:bodyPr>
            <a:normAutofit fontScale="92500" lnSpcReduction="10000"/>
          </a:bodyPr>
          <a:lstStyle/>
          <a:p>
            <a:pPr eaLnBrk="1" hangingPunct="1"/>
            <a:r>
              <a:rPr lang="zh-CN" altLang="zh-CN" dirty="0" smtClean="0"/>
              <a:t>理论</a:t>
            </a:r>
            <a:r>
              <a:rPr lang="zh-CN" altLang="en-US" dirty="0" smtClean="0"/>
              <a:t>计算</a:t>
            </a:r>
            <a:r>
              <a:rPr lang="zh-CN" altLang="zh-CN" dirty="0" smtClean="0"/>
              <a:t>模型</a:t>
            </a:r>
            <a:r>
              <a:rPr lang="zh-CN" altLang="en-US" dirty="0" smtClean="0"/>
              <a:t>：用于算法设计</a:t>
            </a:r>
            <a:endParaRPr lang="en-US" altLang="zh-CN" dirty="0"/>
          </a:p>
          <a:p>
            <a:pPr lvl="1"/>
            <a:r>
              <a:rPr lang="en-US" altLang="zh-CN" dirty="0" smtClean="0"/>
              <a:t>CPU</a:t>
            </a:r>
            <a:r>
              <a:rPr lang="zh-CN" altLang="en-US" dirty="0" smtClean="0"/>
              <a:t>＋存储，无限存储</a:t>
            </a:r>
            <a:endParaRPr lang="en-US" altLang="zh-CN" dirty="0" smtClean="0"/>
          </a:p>
          <a:p>
            <a:pPr lvl="1"/>
            <a:r>
              <a:rPr lang="zh-CN" altLang="en-US" dirty="0" smtClean="0"/>
              <a:t>一致访问代价（运算、读取、写入等）</a:t>
            </a:r>
            <a:endParaRPr lang="en-US" altLang="zh-CN" dirty="0" smtClean="0"/>
          </a:p>
          <a:p>
            <a:pPr lvl="1"/>
            <a:r>
              <a:rPr lang="zh-CN" altLang="en-US" dirty="0" smtClean="0"/>
              <a:t>多项式等价于图灵机模型（</a:t>
            </a:r>
            <a:r>
              <a:rPr lang="en-US" altLang="zh-CN" dirty="0" smtClean="0"/>
              <a:t>Turing Machine Model</a:t>
            </a:r>
            <a:r>
              <a:rPr lang="zh-CN" altLang="en-US" dirty="0" smtClean="0"/>
              <a:t>）</a:t>
            </a:r>
            <a:endParaRPr lang="en-US" dirty="0" smtClean="0"/>
          </a:p>
        </p:txBody>
      </p:sp>
      <p:grpSp>
        <p:nvGrpSpPr>
          <p:cNvPr id="4" name="组 3"/>
          <p:cNvGrpSpPr/>
          <p:nvPr/>
        </p:nvGrpSpPr>
        <p:grpSpPr>
          <a:xfrm>
            <a:off x="1054100" y="2014538"/>
            <a:ext cx="2298700" cy="1947862"/>
            <a:chOff x="1054100" y="2014538"/>
            <a:chExt cx="2298700" cy="1947862"/>
          </a:xfrm>
        </p:grpSpPr>
        <p:sp>
          <p:nvSpPr>
            <p:cNvPr id="9223" name="Rectangle 4"/>
            <p:cNvSpPr>
              <a:spLocks noChangeArrowheads="1"/>
            </p:cNvSpPr>
            <p:nvPr/>
          </p:nvSpPr>
          <p:spPr bwMode="auto">
            <a:xfrm>
              <a:off x="2474913" y="2014538"/>
              <a:ext cx="877887" cy="1939925"/>
            </a:xfrm>
            <a:prstGeom prst="rect">
              <a:avLst/>
            </a:prstGeom>
            <a:solidFill>
              <a:srgbClr val="FFFF00"/>
            </a:solidFill>
            <a:ln w="12700">
              <a:solidFill>
                <a:srgbClr val="000000"/>
              </a:solidFill>
              <a:miter lim="800000"/>
              <a:headEnd/>
              <a:tailEnd/>
            </a:ln>
          </p:spPr>
          <p:txBody>
            <a:bodyPr/>
            <a:lstStyle/>
            <a:p>
              <a:endParaRPr lang="da-DK"/>
            </a:p>
          </p:txBody>
        </p:sp>
        <p:sp>
          <p:nvSpPr>
            <p:cNvPr id="9224" name="Line 5"/>
            <p:cNvSpPr>
              <a:spLocks noChangeShapeType="1"/>
            </p:cNvSpPr>
            <p:nvPr/>
          </p:nvSpPr>
          <p:spPr bwMode="auto">
            <a:xfrm>
              <a:off x="1636713" y="2986088"/>
              <a:ext cx="8382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5" name="Freeform 6"/>
            <p:cNvSpPr>
              <a:spLocks/>
            </p:cNvSpPr>
            <p:nvPr/>
          </p:nvSpPr>
          <p:spPr bwMode="auto">
            <a:xfrm>
              <a:off x="1054100" y="2741613"/>
              <a:ext cx="703263" cy="485775"/>
            </a:xfrm>
            <a:custGeom>
              <a:avLst/>
              <a:gdLst>
                <a:gd name="T0" fmla="*/ 0 w 384"/>
                <a:gd name="T1" fmla="*/ 0 h 240"/>
                <a:gd name="T2" fmla="*/ 2147483647 w 384"/>
                <a:gd name="T3" fmla="*/ 0 h 240"/>
                <a:gd name="T4" fmla="*/ 2147483647 w 384"/>
                <a:gd name="T5" fmla="*/ 2147483647 h 240"/>
                <a:gd name="T6" fmla="*/ 2147483647 w 384"/>
                <a:gd name="T7" fmla="*/ 0 h 240"/>
                <a:gd name="T8" fmla="*/ 2147483647 w 384"/>
                <a:gd name="T9" fmla="*/ 0 h 240"/>
                <a:gd name="T10" fmla="*/ 2147483647 w 384"/>
                <a:gd name="T11" fmla="*/ 2147483647 h 240"/>
                <a:gd name="T12" fmla="*/ 2147483647 w 384"/>
                <a:gd name="T13" fmla="*/ 2147483647 h 240"/>
                <a:gd name="T14" fmla="*/ 0 w 384"/>
                <a:gd name="T15" fmla="*/ 0 h 2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240">
                  <a:moveTo>
                    <a:pt x="0" y="0"/>
                  </a:moveTo>
                  <a:lnTo>
                    <a:pt x="120" y="0"/>
                  </a:lnTo>
                  <a:lnTo>
                    <a:pt x="192" y="120"/>
                  </a:lnTo>
                  <a:lnTo>
                    <a:pt x="264" y="0"/>
                  </a:lnTo>
                  <a:lnTo>
                    <a:pt x="384" y="0"/>
                  </a:lnTo>
                  <a:lnTo>
                    <a:pt x="264" y="240"/>
                  </a:lnTo>
                  <a:lnTo>
                    <a:pt x="120" y="240"/>
                  </a:lnTo>
                  <a:lnTo>
                    <a:pt x="0" y="0"/>
                  </a:lnTo>
                  <a:close/>
                </a:path>
              </a:pathLst>
            </a:custGeom>
            <a:solidFill>
              <a:srgbClr val="FFFF00"/>
            </a:solidFill>
            <a:ln w="12700">
              <a:solidFill>
                <a:srgbClr val="000000"/>
              </a:solidFill>
              <a:prstDash val="solid"/>
              <a:round/>
              <a:headEnd/>
              <a:tailEnd/>
            </a:ln>
          </p:spPr>
          <p:txBody>
            <a:bodyPr/>
            <a:lstStyle/>
            <a:p>
              <a:endParaRPr lang="en-US"/>
            </a:p>
          </p:txBody>
        </p:sp>
        <p:sp>
          <p:nvSpPr>
            <p:cNvPr id="9226" name="Text Box 7"/>
            <p:cNvSpPr txBox="1">
              <a:spLocks noChangeArrowheads="1"/>
            </p:cNvSpPr>
            <p:nvPr/>
          </p:nvSpPr>
          <p:spPr bwMode="auto">
            <a:xfrm>
              <a:off x="2698750" y="2501900"/>
              <a:ext cx="373063"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r>
                <a:rPr lang="en-US" sz="1600" i="0" dirty="0" smtClean="0"/>
                <a:t>R</a:t>
              </a:r>
              <a:endParaRPr lang="en-US" sz="1600" i="0" dirty="0"/>
            </a:p>
            <a:p>
              <a:pPr eaLnBrk="1" hangingPunct="1"/>
              <a:r>
                <a:rPr lang="en-US" sz="1600" i="0" dirty="0" smtClean="0"/>
                <a:t>A</a:t>
              </a:r>
              <a:endParaRPr lang="en-US" sz="1600" i="0" dirty="0"/>
            </a:p>
            <a:p>
              <a:pPr eaLnBrk="1" hangingPunct="1"/>
              <a:r>
                <a:rPr lang="en-US" sz="1600" i="0" dirty="0"/>
                <a:t>M</a:t>
              </a:r>
            </a:p>
          </p:txBody>
        </p:sp>
        <p:sp>
          <p:nvSpPr>
            <p:cNvPr id="9227" name="Line 8"/>
            <p:cNvSpPr>
              <a:spLocks noChangeShapeType="1"/>
            </p:cNvSpPr>
            <p:nvPr/>
          </p:nvSpPr>
          <p:spPr bwMode="auto">
            <a:xfrm>
              <a:off x="2474913" y="3962400"/>
              <a:ext cx="877887" cy="0"/>
            </a:xfrm>
            <a:prstGeom prst="line">
              <a:avLst/>
            </a:prstGeom>
            <a:noFill/>
            <a:ln w="17463">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sp>
        <p:nvSpPr>
          <p:cNvPr id="9228" name="Rectangle 9"/>
          <p:cNvSpPr>
            <a:spLocks noChangeArrowheads="1"/>
          </p:cNvSpPr>
          <p:nvPr/>
        </p:nvSpPr>
        <p:spPr bwMode="auto">
          <a:xfrm>
            <a:off x="4587875" y="3946525"/>
            <a:ext cx="1252538" cy="192088"/>
          </a:xfrm>
          <a:prstGeom prst="rect">
            <a:avLst/>
          </a:prstGeom>
          <a:solidFill>
            <a:schemeClr val="bg1"/>
          </a:solidFill>
          <a:ln>
            <a:noFill/>
          </a:ln>
          <a:effectLst/>
          <a:extLst>
            <a:ext uri="{91240B29-F687-4f45-9708-019B960494DF}">
              <a14:hiddenLine xmlns:a14="http://schemas.microsoft.com/office/drawing/2010/main" xmlns="" w="17463"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da-DK"/>
          </a:p>
        </p:txBody>
      </p:sp>
      <p:sp>
        <p:nvSpPr>
          <p:cNvPr id="11" name="Rectangle 3"/>
          <p:cNvSpPr txBox="1">
            <a:spLocks noChangeArrowheads="1"/>
          </p:cNvSpPr>
          <p:nvPr/>
        </p:nvSpPr>
        <p:spPr>
          <a:xfrm>
            <a:off x="533400" y="1373187"/>
            <a:ext cx="8077200" cy="19034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RAM </a:t>
            </a:r>
            <a:r>
              <a:rPr lang="en-US" altLang="zh-CN" dirty="0"/>
              <a:t>(random access machine</a:t>
            </a:r>
            <a:r>
              <a:rPr lang="en-US" altLang="zh-CN" dirty="0" smtClean="0"/>
              <a:t>)</a:t>
            </a:r>
            <a:endParaRPr lang="en-US" dirty="0" smtClean="0"/>
          </a:p>
        </p:txBody>
      </p:sp>
      <p:grpSp>
        <p:nvGrpSpPr>
          <p:cNvPr id="5" name="组 4"/>
          <p:cNvGrpSpPr>
            <a:grpSpLocks noChangeAspect="1"/>
          </p:cNvGrpSpPr>
          <p:nvPr/>
        </p:nvGrpSpPr>
        <p:grpSpPr>
          <a:xfrm>
            <a:off x="4191000" y="1981200"/>
            <a:ext cx="4256660" cy="1980597"/>
            <a:chOff x="609601" y="2286000"/>
            <a:chExt cx="7773738" cy="3960000"/>
          </a:xfrm>
        </p:grpSpPr>
        <p:pic>
          <p:nvPicPr>
            <p:cNvPr id="15" name="Picture 4" descr="https://computing.llnl.gov/tutorials/parallel_comp/images/vonNeumann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286000"/>
              <a:ext cx="4188736" cy="39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s://computing.llnl.gov/tutorials/parallel_comp/images/vonNeuman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286000"/>
              <a:ext cx="3049339" cy="396000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43903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altLang="zh-CN" dirty="0"/>
              <a:t>I/O</a:t>
            </a:r>
            <a:r>
              <a:rPr kumimoji="1" lang="zh-CN" altLang="en-US" dirty="0"/>
              <a:t>算法</a:t>
            </a:r>
            <a:r>
              <a:rPr kumimoji="1" lang="en-US" altLang="zh-CN" dirty="0"/>
              <a:t>—</a:t>
            </a:r>
            <a:r>
              <a:rPr lang="zh-CN" altLang="en-US" dirty="0">
                <a:ea typeface="宋体" charset="-122"/>
              </a:rPr>
              <a:t>欧拉回路</a:t>
            </a:r>
            <a:r>
              <a:rPr lang="zh-CN" altLang="en-US" dirty="0" smtClean="0">
                <a:ea typeface="宋体" charset="-122"/>
              </a:rPr>
              <a:t>技术</a:t>
            </a:r>
            <a:r>
              <a:rPr lang="en-US" altLang="zh-CN" dirty="0">
                <a:ea typeface="宋体" charset="-122"/>
              </a:rPr>
              <a:t>A</a:t>
            </a:r>
            <a:endParaRPr lang="en-US" altLang="zh-CN" dirty="0" smtClean="0">
              <a:ea typeface="宋体" charset="-122"/>
            </a:endParaRPr>
          </a:p>
        </p:txBody>
      </p:sp>
      <p:sp>
        <p:nvSpPr>
          <p:cNvPr id="26627" name="Rectangle 3"/>
          <p:cNvSpPr>
            <a:spLocks noGrp="1" noChangeArrowheads="1"/>
          </p:cNvSpPr>
          <p:nvPr>
            <p:ph type="body" idx="1"/>
          </p:nvPr>
        </p:nvSpPr>
        <p:spPr>
          <a:xfrm>
            <a:off x="18473" y="1371600"/>
            <a:ext cx="8610600" cy="5029200"/>
          </a:xfrm>
        </p:spPr>
        <p:txBody>
          <a:bodyPr>
            <a:normAutofit fontScale="92500" lnSpcReduction="20000"/>
          </a:bodyPr>
          <a:lstStyle/>
          <a:p>
            <a:pPr marL="0" indent="0">
              <a:buNone/>
            </a:pPr>
            <a:r>
              <a:rPr lang="zh-CN" altLang="en-US" dirty="0" smtClean="0">
                <a:ea typeface="宋体" charset="-122"/>
              </a:rPr>
              <a:t>判断节点间的亲子关系</a:t>
            </a:r>
            <a:endParaRPr lang="en-US" altLang="zh-CN" dirty="0" smtClean="0">
              <a:ea typeface="宋体" charset="-122"/>
            </a:endParaRPr>
          </a:p>
          <a:p>
            <a:r>
              <a:rPr lang="zh-CN" altLang="en-US" dirty="0" smtClean="0">
                <a:ea typeface="宋体" charset="-122"/>
              </a:rPr>
              <a:t>选定某结点作为根，要求确定每条边两个</a:t>
            </a:r>
            <a:endParaRPr lang="en-US" altLang="zh-CN" dirty="0" smtClean="0">
              <a:ea typeface="宋体" charset="-122"/>
            </a:endParaRPr>
          </a:p>
          <a:p>
            <a:pPr marL="0" indent="0">
              <a:buNone/>
            </a:pPr>
            <a:r>
              <a:rPr lang="en-US" altLang="zh-CN" dirty="0">
                <a:ea typeface="宋体" charset="-122"/>
              </a:rPr>
              <a:t> </a:t>
            </a:r>
            <a:r>
              <a:rPr lang="en-US" altLang="zh-CN" dirty="0" smtClean="0">
                <a:ea typeface="宋体" charset="-122"/>
              </a:rPr>
              <a:t>   </a:t>
            </a:r>
            <a:r>
              <a:rPr lang="zh-CN" altLang="en-US" dirty="0" smtClean="0">
                <a:ea typeface="宋体" charset="-122"/>
              </a:rPr>
              <a:t>结点的</a:t>
            </a:r>
            <a:r>
              <a:rPr lang="zh-CN" altLang="en-US" dirty="0">
                <a:ea typeface="宋体" charset="-122"/>
              </a:rPr>
              <a:t>父子</a:t>
            </a:r>
            <a:r>
              <a:rPr lang="zh-CN" altLang="en-US" dirty="0" smtClean="0">
                <a:ea typeface="宋体" charset="-122"/>
              </a:rPr>
              <a:t>关系</a:t>
            </a:r>
            <a:endParaRPr lang="en-US" altLang="zh-CN" dirty="0" smtClean="0">
              <a:ea typeface="宋体" charset="-122"/>
            </a:endParaRPr>
          </a:p>
          <a:p>
            <a:r>
              <a:rPr lang="zh-CN" altLang="en-US" dirty="0" smtClean="0">
                <a:ea typeface="宋体" charset="-122"/>
              </a:rPr>
              <a:t>对每条边</a:t>
            </a:r>
            <a:r>
              <a:rPr lang="en-US" altLang="zh-CN" dirty="0" smtClean="0">
                <a:ea typeface="宋体" charset="-122"/>
              </a:rPr>
              <a:t>{</a:t>
            </a:r>
            <a:r>
              <a:rPr lang="en-US" altLang="zh-CN" dirty="0" err="1" smtClean="0">
                <a:ea typeface="宋体" charset="-122"/>
              </a:rPr>
              <a:t>v,w</a:t>
            </a:r>
            <a:r>
              <a:rPr lang="en-US" altLang="zh-CN" dirty="0" smtClean="0">
                <a:ea typeface="宋体" charset="-122"/>
              </a:rPr>
              <a:t>}</a:t>
            </a:r>
            <a:r>
              <a:rPr lang="zh-CN" altLang="en-US" dirty="0" smtClean="0">
                <a:ea typeface="宋体" charset="-122"/>
              </a:rPr>
              <a:t>判定亲子关系</a:t>
            </a:r>
            <a:endParaRPr lang="en-US" altLang="zh-CN" dirty="0" smtClean="0">
              <a:ea typeface="宋体" charset="-122"/>
            </a:endParaRPr>
          </a:p>
          <a:p>
            <a:pPr marL="0" indent="0">
              <a:buNone/>
            </a:pPr>
            <a:endParaRPr lang="en-US" altLang="zh-CN" dirty="0" smtClean="0">
              <a:ea typeface="宋体" charset="-122"/>
            </a:endParaRPr>
          </a:p>
          <a:p>
            <a:endParaRPr lang="en-US" altLang="zh-CN" dirty="0" smtClean="0">
              <a:ea typeface="宋体" charset="-122"/>
            </a:endParaRPr>
          </a:p>
          <a:p>
            <a:endParaRPr lang="en-US" altLang="zh-CN" dirty="0">
              <a:ea typeface="宋体" charset="-122"/>
            </a:endParaRPr>
          </a:p>
          <a:p>
            <a:endParaRPr lang="en-US" altLang="zh-CN" dirty="0" smtClean="0">
              <a:ea typeface="宋体" charset="-122"/>
            </a:endParaRPr>
          </a:p>
          <a:p>
            <a:r>
              <a:rPr lang="en-US" altLang="zh-CN" dirty="0" smtClean="0">
                <a:ea typeface="宋体" charset="-122"/>
              </a:rPr>
              <a:t>v = p(w) </a:t>
            </a:r>
            <a:r>
              <a:rPr lang="zh-CN" altLang="en-US" dirty="0" smtClean="0">
                <a:ea typeface="宋体" charset="-122"/>
              </a:rPr>
              <a:t>当且仅当</a:t>
            </a:r>
            <a:r>
              <a:rPr lang="en-US" altLang="zh-CN" dirty="0" smtClean="0">
                <a:ea typeface="宋体" charset="-122"/>
              </a:rPr>
              <a:t>rank((</a:t>
            </a:r>
            <a:r>
              <a:rPr lang="en-US" altLang="zh-CN" dirty="0" err="1" smtClean="0">
                <a:ea typeface="宋体" charset="-122"/>
              </a:rPr>
              <a:t>v,w</a:t>
            </a:r>
            <a:r>
              <a:rPr lang="en-US" altLang="zh-CN" dirty="0" smtClean="0">
                <a:ea typeface="宋体" charset="-122"/>
              </a:rPr>
              <a:t>)) &lt; rank((</a:t>
            </a:r>
            <a:r>
              <a:rPr lang="en-US" altLang="zh-CN" dirty="0" err="1" smtClean="0">
                <a:ea typeface="宋体" charset="-122"/>
              </a:rPr>
              <a:t>w,v</a:t>
            </a:r>
            <a:r>
              <a:rPr lang="en-US" altLang="zh-CN" dirty="0" smtClean="0">
                <a:ea typeface="宋体" charset="-122"/>
              </a:rPr>
              <a:t>))</a:t>
            </a:r>
          </a:p>
          <a:p>
            <a:endParaRPr lang="en-US" altLang="zh-CN" dirty="0" smtClean="0">
              <a:ea typeface="宋体" charset="-122"/>
            </a:endParaRPr>
          </a:p>
          <a:p>
            <a:pPr algn="ctr">
              <a:buFontTx/>
              <a:buNone/>
            </a:pPr>
            <a:r>
              <a:rPr lang="zh-CN" altLang="en-US" dirty="0" smtClean="0">
                <a:solidFill>
                  <a:schemeClr val="folHlink"/>
                </a:solidFill>
                <a:ea typeface="宋体" charset="-122"/>
              </a:rPr>
              <a:t>对树求父子关系的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O(sort(N)).</a:t>
            </a:r>
          </a:p>
        </p:txBody>
      </p:sp>
      <p:sp>
        <p:nvSpPr>
          <p:cNvPr id="26628" name="Oval 4"/>
          <p:cNvSpPr>
            <a:spLocks noChangeArrowheads="1"/>
          </p:cNvSpPr>
          <p:nvPr/>
        </p:nvSpPr>
        <p:spPr bwMode="auto">
          <a:xfrm>
            <a:off x="8001000" y="19304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29" name="Oval 5"/>
          <p:cNvSpPr>
            <a:spLocks noChangeArrowheads="1"/>
          </p:cNvSpPr>
          <p:nvPr/>
        </p:nvSpPr>
        <p:spPr bwMode="auto">
          <a:xfrm>
            <a:off x="8382000" y="28448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0" name="Oval 6"/>
          <p:cNvSpPr>
            <a:spLocks noChangeArrowheads="1"/>
          </p:cNvSpPr>
          <p:nvPr/>
        </p:nvSpPr>
        <p:spPr bwMode="auto">
          <a:xfrm>
            <a:off x="6934200" y="37592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1" name="Oval 7"/>
          <p:cNvSpPr>
            <a:spLocks noChangeArrowheads="1"/>
          </p:cNvSpPr>
          <p:nvPr/>
        </p:nvSpPr>
        <p:spPr bwMode="auto">
          <a:xfrm>
            <a:off x="8001000" y="46736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2" name="Oval 8"/>
          <p:cNvSpPr>
            <a:spLocks noChangeArrowheads="1"/>
          </p:cNvSpPr>
          <p:nvPr/>
        </p:nvSpPr>
        <p:spPr bwMode="auto">
          <a:xfrm>
            <a:off x="8382000" y="46736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3" name="Oval 9"/>
          <p:cNvSpPr>
            <a:spLocks noChangeArrowheads="1"/>
          </p:cNvSpPr>
          <p:nvPr/>
        </p:nvSpPr>
        <p:spPr bwMode="auto">
          <a:xfrm>
            <a:off x="8763000" y="46736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4" name="Oval 10"/>
          <p:cNvSpPr>
            <a:spLocks noChangeArrowheads="1"/>
          </p:cNvSpPr>
          <p:nvPr/>
        </p:nvSpPr>
        <p:spPr bwMode="auto">
          <a:xfrm>
            <a:off x="6705600" y="46736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5" name="Oval 11"/>
          <p:cNvSpPr>
            <a:spLocks noChangeArrowheads="1"/>
          </p:cNvSpPr>
          <p:nvPr/>
        </p:nvSpPr>
        <p:spPr bwMode="auto">
          <a:xfrm>
            <a:off x="7162800" y="46736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6" name="Oval 12"/>
          <p:cNvSpPr>
            <a:spLocks noChangeArrowheads="1"/>
          </p:cNvSpPr>
          <p:nvPr/>
        </p:nvSpPr>
        <p:spPr bwMode="auto">
          <a:xfrm>
            <a:off x="7620000" y="37592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7" name="Oval 13"/>
          <p:cNvSpPr>
            <a:spLocks noChangeArrowheads="1"/>
          </p:cNvSpPr>
          <p:nvPr/>
        </p:nvSpPr>
        <p:spPr bwMode="auto">
          <a:xfrm>
            <a:off x="8382000" y="37592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8" name="Oval 14"/>
          <p:cNvSpPr>
            <a:spLocks noChangeArrowheads="1"/>
          </p:cNvSpPr>
          <p:nvPr/>
        </p:nvSpPr>
        <p:spPr bwMode="auto">
          <a:xfrm>
            <a:off x="7620000" y="2844800"/>
            <a:ext cx="152400" cy="1524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6639" name="Line 15"/>
          <p:cNvSpPr>
            <a:spLocks noChangeShapeType="1"/>
          </p:cNvSpPr>
          <p:nvPr/>
        </p:nvSpPr>
        <p:spPr bwMode="auto">
          <a:xfrm flipH="1">
            <a:off x="7696200" y="2006600"/>
            <a:ext cx="3810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0" name="Line 16"/>
          <p:cNvSpPr>
            <a:spLocks noChangeShapeType="1"/>
          </p:cNvSpPr>
          <p:nvPr/>
        </p:nvSpPr>
        <p:spPr bwMode="auto">
          <a:xfrm>
            <a:off x="7696200" y="2921000"/>
            <a:ext cx="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1" name="Line 17"/>
          <p:cNvSpPr>
            <a:spLocks noChangeShapeType="1"/>
          </p:cNvSpPr>
          <p:nvPr/>
        </p:nvSpPr>
        <p:spPr bwMode="auto">
          <a:xfrm flipH="1">
            <a:off x="7010400" y="2921000"/>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2" name="Line 18"/>
          <p:cNvSpPr>
            <a:spLocks noChangeShapeType="1"/>
          </p:cNvSpPr>
          <p:nvPr/>
        </p:nvSpPr>
        <p:spPr bwMode="auto">
          <a:xfrm flipH="1">
            <a:off x="6781800" y="3835400"/>
            <a:ext cx="2286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3" name="Line 19"/>
          <p:cNvSpPr>
            <a:spLocks noChangeShapeType="1"/>
          </p:cNvSpPr>
          <p:nvPr/>
        </p:nvSpPr>
        <p:spPr bwMode="auto">
          <a:xfrm>
            <a:off x="7010400" y="3835400"/>
            <a:ext cx="2286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4" name="Line 20"/>
          <p:cNvSpPr>
            <a:spLocks noChangeShapeType="1"/>
          </p:cNvSpPr>
          <p:nvPr/>
        </p:nvSpPr>
        <p:spPr bwMode="auto">
          <a:xfrm>
            <a:off x="8077200" y="2006600"/>
            <a:ext cx="3810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5" name="Line 21"/>
          <p:cNvSpPr>
            <a:spLocks noChangeShapeType="1"/>
          </p:cNvSpPr>
          <p:nvPr/>
        </p:nvSpPr>
        <p:spPr bwMode="auto">
          <a:xfrm>
            <a:off x="7696200" y="2921000"/>
            <a:ext cx="7620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6" name="Line 22"/>
          <p:cNvSpPr>
            <a:spLocks noChangeShapeType="1"/>
          </p:cNvSpPr>
          <p:nvPr/>
        </p:nvSpPr>
        <p:spPr bwMode="auto">
          <a:xfrm flipH="1">
            <a:off x="8077200" y="3835400"/>
            <a:ext cx="3810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7" name="Line 23"/>
          <p:cNvSpPr>
            <a:spLocks noChangeShapeType="1"/>
          </p:cNvSpPr>
          <p:nvPr/>
        </p:nvSpPr>
        <p:spPr bwMode="auto">
          <a:xfrm>
            <a:off x="8458200" y="3835400"/>
            <a:ext cx="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8" name="Line 24"/>
          <p:cNvSpPr>
            <a:spLocks noChangeShapeType="1"/>
          </p:cNvSpPr>
          <p:nvPr/>
        </p:nvSpPr>
        <p:spPr bwMode="auto">
          <a:xfrm>
            <a:off x="8458200" y="3835400"/>
            <a:ext cx="381000" cy="914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49" name="Freeform 25"/>
          <p:cNvSpPr>
            <a:spLocks/>
          </p:cNvSpPr>
          <p:nvPr/>
        </p:nvSpPr>
        <p:spPr bwMode="auto">
          <a:xfrm>
            <a:off x="6629400" y="2006600"/>
            <a:ext cx="2463800" cy="3175000"/>
          </a:xfrm>
          <a:custGeom>
            <a:avLst/>
            <a:gdLst>
              <a:gd name="T0" fmla="*/ 2147483646 w 1552"/>
              <a:gd name="T1" fmla="*/ 0 h 2000"/>
              <a:gd name="T2" fmla="*/ 2147483646 w 1552"/>
              <a:gd name="T3" fmla="*/ 2147483646 h 2000"/>
              <a:gd name="T4" fmla="*/ 2147483646 w 1552"/>
              <a:gd name="T5" fmla="*/ 2147483646 h 2000"/>
              <a:gd name="T6" fmla="*/ 0 w 1552"/>
              <a:gd name="T7" fmla="*/ 2147483646 h 2000"/>
              <a:gd name="T8" fmla="*/ 2147483646 w 1552"/>
              <a:gd name="T9" fmla="*/ 2147483646 h 2000"/>
              <a:gd name="T10" fmla="*/ 2147483646 w 1552"/>
              <a:gd name="T11" fmla="*/ 2147483646 h 2000"/>
              <a:gd name="T12" fmla="*/ 2147483646 w 1552"/>
              <a:gd name="T13" fmla="*/ 2147483646 h 2000"/>
              <a:gd name="T14" fmla="*/ 2147483646 w 1552"/>
              <a:gd name="T15" fmla="*/ 2147483646 h 2000"/>
              <a:gd name="T16" fmla="*/ 2147483646 w 1552"/>
              <a:gd name="T17" fmla="*/ 2147483646 h 2000"/>
              <a:gd name="T18" fmla="*/ 2147483646 w 1552"/>
              <a:gd name="T19" fmla="*/ 2147483646 h 2000"/>
              <a:gd name="T20" fmla="*/ 2147483646 w 1552"/>
              <a:gd name="T21" fmla="*/ 2147483646 h 2000"/>
              <a:gd name="T22" fmla="*/ 2147483646 w 1552"/>
              <a:gd name="T23" fmla="*/ 2147483646 h 2000"/>
              <a:gd name="T24" fmla="*/ 2147483646 w 1552"/>
              <a:gd name="T25" fmla="*/ 2147483646 h 2000"/>
              <a:gd name="T26" fmla="*/ 2147483646 w 1552"/>
              <a:gd name="T27" fmla="*/ 2147483646 h 2000"/>
              <a:gd name="T28" fmla="*/ 2147483646 w 1552"/>
              <a:gd name="T29" fmla="*/ 2147483646 h 2000"/>
              <a:gd name="T30" fmla="*/ 2147483646 w 1552"/>
              <a:gd name="T31" fmla="*/ 2147483646 h 2000"/>
              <a:gd name="T32" fmla="*/ 2147483646 w 1552"/>
              <a:gd name="T33" fmla="*/ 2147483646 h 2000"/>
              <a:gd name="T34" fmla="*/ 2147483646 w 1552"/>
              <a:gd name="T35" fmla="*/ 2147483646 h 2000"/>
              <a:gd name="T36" fmla="*/ 2147483646 w 1552"/>
              <a:gd name="T37" fmla="*/ 2147483646 h 2000"/>
              <a:gd name="T38" fmla="*/ 2147483646 w 1552"/>
              <a:gd name="T39" fmla="*/ 2147483646 h 2000"/>
              <a:gd name="T40" fmla="*/ 2147483646 w 1552"/>
              <a:gd name="T41" fmla="*/ 2147483646 h 2000"/>
              <a:gd name="T42" fmla="*/ 2147483646 w 1552"/>
              <a:gd name="T43" fmla="*/ 2147483646 h 2000"/>
              <a:gd name="T44" fmla="*/ 2147483646 w 1552"/>
              <a:gd name="T45" fmla="*/ 2147483646 h 2000"/>
              <a:gd name="T46" fmla="*/ 2147483646 w 1552"/>
              <a:gd name="T47" fmla="*/ 2147483646 h 2000"/>
              <a:gd name="T48" fmla="*/ 2147483646 w 1552"/>
              <a:gd name="T49" fmla="*/ 2147483646 h 2000"/>
              <a:gd name="T50" fmla="*/ 2147483646 w 1552"/>
              <a:gd name="T51" fmla="*/ 2147483646 h 2000"/>
              <a:gd name="T52" fmla="*/ 2147483646 w 1552"/>
              <a:gd name="T53" fmla="*/ 2147483646 h 2000"/>
              <a:gd name="T54" fmla="*/ 2147483646 w 1552"/>
              <a:gd name="T55" fmla="*/ 2147483646 h 2000"/>
              <a:gd name="T56" fmla="*/ 2147483646 w 1552"/>
              <a:gd name="T57" fmla="*/ 2147483646 h 2000"/>
              <a:gd name="T58" fmla="*/ 2147483646 w 1552"/>
              <a:gd name="T59" fmla="*/ 0 h 20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52" h="2000">
                <a:moveTo>
                  <a:pt x="816" y="0"/>
                </a:moveTo>
                <a:cubicBezTo>
                  <a:pt x="772" y="152"/>
                  <a:pt x="728" y="304"/>
                  <a:pt x="624" y="480"/>
                </a:cubicBezTo>
                <a:cubicBezTo>
                  <a:pt x="520" y="656"/>
                  <a:pt x="296" y="848"/>
                  <a:pt x="192" y="1056"/>
                </a:cubicBezTo>
                <a:cubicBezTo>
                  <a:pt x="88" y="1264"/>
                  <a:pt x="0" y="1600"/>
                  <a:pt x="0" y="1728"/>
                </a:cubicBezTo>
                <a:cubicBezTo>
                  <a:pt x="0" y="1856"/>
                  <a:pt x="152" y="1880"/>
                  <a:pt x="192" y="1824"/>
                </a:cubicBezTo>
                <a:cubicBezTo>
                  <a:pt x="232" y="1768"/>
                  <a:pt x="224" y="1392"/>
                  <a:pt x="240" y="1392"/>
                </a:cubicBezTo>
                <a:cubicBezTo>
                  <a:pt x="256" y="1392"/>
                  <a:pt x="246" y="1757"/>
                  <a:pt x="288" y="1824"/>
                </a:cubicBezTo>
                <a:cubicBezTo>
                  <a:pt x="330" y="1891"/>
                  <a:pt x="482" y="1907"/>
                  <a:pt x="493" y="1797"/>
                </a:cubicBezTo>
                <a:cubicBezTo>
                  <a:pt x="504" y="1687"/>
                  <a:pt x="337" y="1327"/>
                  <a:pt x="353" y="1166"/>
                </a:cubicBezTo>
                <a:cubicBezTo>
                  <a:pt x="369" y="1005"/>
                  <a:pt x="551" y="816"/>
                  <a:pt x="588" y="830"/>
                </a:cubicBezTo>
                <a:cubicBezTo>
                  <a:pt x="625" y="844"/>
                  <a:pt x="546" y="1170"/>
                  <a:pt x="576" y="1248"/>
                </a:cubicBezTo>
                <a:cubicBezTo>
                  <a:pt x="606" y="1326"/>
                  <a:pt x="735" y="1363"/>
                  <a:pt x="768" y="1296"/>
                </a:cubicBezTo>
                <a:cubicBezTo>
                  <a:pt x="801" y="1229"/>
                  <a:pt x="736" y="862"/>
                  <a:pt x="774" y="844"/>
                </a:cubicBezTo>
                <a:cubicBezTo>
                  <a:pt x="812" y="826"/>
                  <a:pt x="988" y="1048"/>
                  <a:pt x="995" y="1187"/>
                </a:cubicBezTo>
                <a:cubicBezTo>
                  <a:pt x="1002" y="1326"/>
                  <a:pt x="838" y="1566"/>
                  <a:pt x="816" y="1680"/>
                </a:cubicBezTo>
                <a:cubicBezTo>
                  <a:pt x="794" y="1794"/>
                  <a:pt x="840" y="1848"/>
                  <a:pt x="864" y="1872"/>
                </a:cubicBezTo>
                <a:cubicBezTo>
                  <a:pt x="888" y="1896"/>
                  <a:pt x="920" y="1896"/>
                  <a:pt x="960" y="1824"/>
                </a:cubicBezTo>
                <a:cubicBezTo>
                  <a:pt x="1000" y="1752"/>
                  <a:pt x="1088" y="1440"/>
                  <a:pt x="1104" y="1440"/>
                </a:cubicBezTo>
                <a:cubicBezTo>
                  <a:pt x="1120" y="1440"/>
                  <a:pt x="1032" y="1752"/>
                  <a:pt x="1056" y="1824"/>
                </a:cubicBezTo>
                <a:cubicBezTo>
                  <a:pt x="1080" y="1896"/>
                  <a:pt x="1224" y="1944"/>
                  <a:pt x="1248" y="1872"/>
                </a:cubicBezTo>
                <a:cubicBezTo>
                  <a:pt x="1272" y="1800"/>
                  <a:pt x="1184" y="1392"/>
                  <a:pt x="1200" y="1392"/>
                </a:cubicBezTo>
                <a:cubicBezTo>
                  <a:pt x="1216" y="1392"/>
                  <a:pt x="1288" y="1792"/>
                  <a:pt x="1344" y="1872"/>
                </a:cubicBezTo>
                <a:cubicBezTo>
                  <a:pt x="1400" y="1952"/>
                  <a:pt x="1552" y="2000"/>
                  <a:pt x="1536" y="1872"/>
                </a:cubicBezTo>
                <a:cubicBezTo>
                  <a:pt x="1520" y="1744"/>
                  <a:pt x="1368" y="1312"/>
                  <a:pt x="1248" y="1104"/>
                </a:cubicBezTo>
                <a:cubicBezTo>
                  <a:pt x="1128" y="896"/>
                  <a:pt x="870" y="759"/>
                  <a:pt x="816" y="624"/>
                </a:cubicBezTo>
                <a:cubicBezTo>
                  <a:pt x="762" y="489"/>
                  <a:pt x="884" y="286"/>
                  <a:pt x="924" y="294"/>
                </a:cubicBezTo>
                <a:cubicBezTo>
                  <a:pt x="964" y="302"/>
                  <a:pt x="1002" y="601"/>
                  <a:pt x="1056" y="672"/>
                </a:cubicBezTo>
                <a:cubicBezTo>
                  <a:pt x="1110" y="743"/>
                  <a:pt x="1208" y="744"/>
                  <a:pt x="1248" y="720"/>
                </a:cubicBezTo>
                <a:cubicBezTo>
                  <a:pt x="1288" y="696"/>
                  <a:pt x="1328" y="648"/>
                  <a:pt x="1296" y="528"/>
                </a:cubicBezTo>
                <a:cubicBezTo>
                  <a:pt x="1264" y="408"/>
                  <a:pt x="1160" y="204"/>
                  <a:pt x="1056" y="0"/>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10929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a:t>
            </a:r>
            <a:r>
              <a:rPr lang="zh-CN" altLang="en-US" dirty="0">
                <a:ea typeface="宋体" charset="-122"/>
              </a:rPr>
              <a:t>欧拉回路</a:t>
            </a:r>
            <a:r>
              <a:rPr lang="zh-CN" altLang="en-US" dirty="0" smtClean="0">
                <a:ea typeface="宋体" charset="-122"/>
              </a:rPr>
              <a:t>技术</a:t>
            </a:r>
            <a:r>
              <a:rPr lang="en-US" altLang="zh-CN" dirty="0" smtClean="0">
                <a:ea typeface="宋体" charset="-122"/>
              </a:rPr>
              <a:t>B</a:t>
            </a:r>
          </a:p>
        </p:txBody>
      </p:sp>
      <p:sp>
        <p:nvSpPr>
          <p:cNvPr id="28675" name="Rectangle 3"/>
          <p:cNvSpPr>
            <a:spLocks noGrp="1" noChangeArrowheads="1"/>
          </p:cNvSpPr>
          <p:nvPr>
            <p:ph type="body" idx="1"/>
          </p:nvPr>
        </p:nvSpPr>
        <p:spPr>
          <a:xfrm>
            <a:off x="685800" y="2133600"/>
            <a:ext cx="7772400" cy="681037"/>
          </a:xfrm>
        </p:spPr>
        <p:txBody>
          <a:bodyPr/>
          <a:lstStyle/>
          <a:p>
            <a:pPr algn="ctr">
              <a:buFontTx/>
              <a:buNone/>
            </a:pPr>
            <a:r>
              <a:rPr lang="zh-CN" altLang="en-US" dirty="0" smtClean="0">
                <a:solidFill>
                  <a:schemeClr val="folHlink"/>
                </a:solidFill>
                <a:ea typeface="宋体" charset="-122"/>
              </a:rPr>
              <a:t>前序计数的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O(sort(N)).</a:t>
            </a:r>
            <a:endParaRPr lang="en-US" altLang="zh-CN" i="1" dirty="0" smtClean="0">
              <a:solidFill>
                <a:schemeClr val="folHlink"/>
              </a:solidFill>
              <a:ea typeface="宋体" charset="-122"/>
            </a:endParaRPr>
          </a:p>
        </p:txBody>
      </p:sp>
      <p:grpSp>
        <p:nvGrpSpPr>
          <p:cNvPr id="87553" name="Group 513"/>
          <p:cNvGrpSpPr>
            <a:grpSpLocks/>
          </p:cNvGrpSpPr>
          <p:nvPr/>
        </p:nvGrpSpPr>
        <p:grpSpPr bwMode="auto">
          <a:xfrm>
            <a:off x="609600" y="2878138"/>
            <a:ext cx="2366963" cy="3338513"/>
            <a:chOff x="384" y="1576"/>
            <a:chExt cx="1491" cy="2103"/>
          </a:xfrm>
        </p:grpSpPr>
        <p:sp>
          <p:nvSpPr>
            <p:cNvPr id="28792" name="Oval 4"/>
            <p:cNvSpPr>
              <a:spLocks noChangeArrowheads="1"/>
            </p:cNvSpPr>
            <p:nvPr/>
          </p:nvSpPr>
          <p:spPr bwMode="auto">
            <a:xfrm>
              <a:off x="1235" y="16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3" name="Oval 5"/>
            <p:cNvSpPr>
              <a:spLocks noChangeArrowheads="1"/>
            </p:cNvSpPr>
            <p:nvPr/>
          </p:nvSpPr>
          <p:spPr bwMode="auto">
            <a:xfrm>
              <a:off x="1475" y="22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4" name="Oval 6"/>
            <p:cNvSpPr>
              <a:spLocks noChangeArrowheads="1"/>
            </p:cNvSpPr>
            <p:nvPr/>
          </p:nvSpPr>
          <p:spPr bwMode="auto">
            <a:xfrm>
              <a:off x="563" y="2792"/>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5" name="Oval 7"/>
            <p:cNvSpPr>
              <a:spLocks noChangeArrowheads="1"/>
            </p:cNvSpPr>
            <p:nvPr/>
          </p:nvSpPr>
          <p:spPr bwMode="auto">
            <a:xfrm>
              <a:off x="1235" y="336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6" name="Oval 9"/>
            <p:cNvSpPr>
              <a:spLocks noChangeArrowheads="1"/>
            </p:cNvSpPr>
            <p:nvPr/>
          </p:nvSpPr>
          <p:spPr bwMode="auto">
            <a:xfrm>
              <a:off x="1715" y="336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7" name="Oval 10"/>
            <p:cNvSpPr>
              <a:spLocks noChangeArrowheads="1"/>
            </p:cNvSpPr>
            <p:nvPr/>
          </p:nvSpPr>
          <p:spPr bwMode="auto">
            <a:xfrm>
              <a:off x="419" y="336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8" name="Oval 11"/>
            <p:cNvSpPr>
              <a:spLocks noChangeArrowheads="1"/>
            </p:cNvSpPr>
            <p:nvPr/>
          </p:nvSpPr>
          <p:spPr bwMode="auto">
            <a:xfrm>
              <a:off x="707" y="336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99" name="Oval 12"/>
            <p:cNvSpPr>
              <a:spLocks noChangeArrowheads="1"/>
            </p:cNvSpPr>
            <p:nvPr/>
          </p:nvSpPr>
          <p:spPr bwMode="auto">
            <a:xfrm>
              <a:off x="995" y="2792"/>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800" name="Oval 13"/>
            <p:cNvSpPr>
              <a:spLocks noChangeArrowheads="1"/>
            </p:cNvSpPr>
            <p:nvPr/>
          </p:nvSpPr>
          <p:spPr bwMode="auto">
            <a:xfrm>
              <a:off x="1475" y="2792"/>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801" name="Oval 14"/>
            <p:cNvSpPr>
              <a:spLocks noChangeArrowheads="1"/>
            </p:cNvSpPr>
            <p:nvPr/>
          </p:nvSpPr>
          <p:spPr bwMode="auto">
            <a:xfrm>
              <a:off x="995" y="22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802" name="Line 15"/>
            <p:cNvSpPr>
              <a:spLocks noChangeShapeType="1"/>
            </p:cNvSpPr>
            <p:nvPr/>
          </p:nvSpPr>
          <p:spPr bwMode="auto">
            <a:xfrm flipH="1">
              <a:off x="1043" y="16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3" name="Line 16"/>
            <p:cNvSpPr>
              <a:spLocks noChangeShapeType="1"/>
            </p:cNvSpPr>
            <p:nvPr/>
          </p:nvSpPr>
          <p:spPr bwMode="auto">
            <a:xfrm>
              <a:off x="1043" y="2264"/>
              <a:ext cx="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4" name="Line 17"/>
            <p:cNvSpPr>
              <a:spLocks noChangeShapeType="1"/>
            </p:cNvSpPr>
            <p:nvPr/>
          </p:nvSpPr>
          <p:spPr bwMode="auto">
            <a:xfrm flipH="1">
              <a:off x="611" y="2264"/>
              <a:ext cx="432"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5" name="Line 18"/>
            <p:cNvSpPr>
              <a:spLocks noChangeShapeType="1"/>
            </p:cNvSpPr>
            <p:nvPr/>
          </p:nvSpPr>
          <p:spPr bwMode="auto">
            <a:xfrm flipH="1">
              <a:off x="467" y="2840"/>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6" name="Line 19"/>
            <p:cNvSpPr>
              <a:spLocks noChangeShapeType="1"/>
            </p:cNvSpPr>
            <p:nvPr/>
          </p:nvSpPr>
          <p:spPr bwMode="auto">
            <a:xfrm>
              <a:off x="611" y="2840"/>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7" name="Line 20"/>
            <p:cNvSpPr>
              <a:spLocks noChangeShapeType="1"/>
            </p:cNvSpPr>
            <p:nvPr/>
          </p:nvSpPr>
          <p:spPr bwMode="auto">
            <a:xfrm>
              <a:off x="1283" y="16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8" name="Line 21"/>
            <p:cNvSpPr>
              <a:spLocks noChangeShapeType="1"/>
            </p:cNvSpPr>
            <p:nvPr/>
          </p:nvSpPr>
          <p:spPr bwMode="auto">
            <a:xfrm>
              <a:off x="1043" y="2264"/>
              <a:ext cx="48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09" name="Line 22"/>
            <p:cNvSpPr>
              <a:spLocks noChangeShapeType="1"/>
            </p:cNvSpPr>
            <p:nvPr/>
          </p:nvSpPr>
          <p:spPr bwMode="auto">
            <a:xfrm flipH="1">
              <a:off x="1283" y="2840"/>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10" name="Line 24"/>
            <p:cNvSpPr>
              <a:spLocks noChangeShapeType="1"/>
            </p:cNvSpPr>
            <p:nvPr/>
          </p:nvSpPr>
          <p:spPr bwMode="auto">
            <a:xfrm>
              <a:off x="1523" y="2840"/>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11" name="Text Box 70"/>
            <p:cNvSpPr txBox="1">
              <a:spLocks noChangeArrowheads="1"/>
            </p:cNvSpPr>
            <p:nvPr/>
          </p:nvSpPr>
          <p:spPr bwMode="auto">
            <a:xfrm>
              <a:off x="1059" y="1576"/>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0</a:t>
              </a:r>
            </a:p>
          </p:txBody>
        </p:sp>
        <p:sp>
          <p:nvSpPr>
            <p:cNvPr id="28812" name="Text Box 71"/>
            <p:cNvSpPr txBox="1">
              <a:spLocks noChangeArrowheads="1"/>
            </p:cNvSpPr>
            <p:nvPr/>
          </p:nvSpPr>
          <p:spPr bwMode="auto">
            <a:xfrm>
              <a:off x="819" y="2152"/>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28813" name="Text Box 72"/>
            <p:cNvSpPr txBox="1">
              <a:spLocks noChangeArrowheads="1"/>
            </p:cNvSpPr>
            <p:nvPr/>
          </p:nvSpPr>
          <p:spPr bwMode="auto">
            <a:xfrm>
              <a:off x="387" y="2737"/>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2</a:t>
              </a:r>
            </a:p>
          </p:txBody>
        </p:sp>
        <p:sp>
          <p:nvSpPr>
            <p:cNvPr id="28814" name="Text Box 73"/>
            <p:cNvSpPr txBox="1">
              <a:spLocks noChangeArrowheads="1"/>
            </p:cNvSpPr>
            <p:nvPr/>
          </p:nvSpPr>
          <p:spPr bwMode="auto">
            <a:xfrm>
              <a:off x="384" y="3448"/>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3</a:t>
              </a:r>
            </a:p>
          </p:txBody>
        </p:sp>
        <p:sp>
          <p:nvSpPr>
            <p:cNvPr id="28815" name="Text Box 74"/>
            <p:cNvSpPr txBox="1">
              <a:spLocks noChangeArrowheads="1"/>
            </p:cNvSpPr>
            <p:nvPr/>
          </p:nvSpPr>
          <p:spPr bwMode="auto">
            <a:xfrm>
              <a:off x="675" y="3448"/>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4</a:t>
              </a:r>
            </a:p>
          </p:txBody>
        </p:sp>
        <p:sp>
          <p:nvSpPr>
            <p:cNvPr id="28816" name="Text Box 75"/>
            <p:cNvSpPr txBox="1">
              <a:spLocks noChangeArrowheads="1"/>
            </p:cNvSpPr>
            <p:nvPr/>
          </p:nvSpPr>
          <p:spPr bwMode="auto">
            <a:xfrm>
              <a:off x="960" y="2872"/>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5</a:t>
              </a:r>
            </a:p>
          </p:txBody>
        </p:sp>
        <p:sp>
          <p:nvSpPr>
            <p:cNvPr id="28817" name="Text Box 76"/>
            <p:cNvSpPr txBox="1">
              <a:spLocks noChangeArrowheads="1"/>
            </p:cNvSpPr>
            <p:nvPr/>
          </p:nvSpPr>
          <p:spPr bwMode="auto">
            <a:xfrm>
              <a:off x="1539" y="2632"/>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6</a:t>
              </a:r>
            </a:p>
          </p:txBody>
        </p:sp>
        <p:sp>
          <p:nvSpPr>
            <p:cNvPr id="28818" name="Text Box 77"/>
            <p:cNvSpPr txBox="1">
              <a:spLocks noChangeArrowheads="1"/>
            </p:cNvSpPr>
            <p:nvPr/>
          </p:nvSpPr>
          <p:spPr bwMode="auto">
            <a:xfrm>
              <a:off x="1200" y="3448"/>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7</a:t>
              </a:r>
            </a:p>
          </p:txBody>
        </p:sp>
        <p:sp>
          <p:nvSpPr>
            <p:cNvPr id="28819" name="Text Box 79"/>
            <p:cNvSpPr txBox="1">
              <a:spLocks noChangeArrowheads="1"/>
            </p:cNvSpPr>
            <p:nvPr/>
          </p:nvSpPr>
          <p:spPr bwMode="auto">
            <a:xfrm>
              <a:off x="1680" y="3448"/>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8</a:t>
              </a:r>
            </a:p>
          </p:txBody>
        </p:sp>
        <p:sp>
          <p:nvSpPr>
            <p:cNvPr id="28820" name="Text Box 80"/>
            <p:cNvSpPr txBox="1">
              <a:spLocks noChangeArrowheads="1"/>
            </p:cNvSpPr>
            <p:nvPr/>
          </p:nvSpPr>
          <p:spPr bwMode="auto">
            <a:xfrm>
              <a:off x="1440" y="2296"/>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9</a:t>
              </a:r>
            </a:p>
          </p:txBody>
        </p:sp>
      </p:grpSp>
      <p:grpSp>
        <p:nvGrpSpPr>
          <p:cNvPr id="87552" name="Group 512"/>
          <p:cNvGrpSpPr>
            <a:grpSpLocks/>
          </p:cNvGrpSpPr>
          <p:nvPr/>
        </p:nvGrpSpPr>
        <p:grpSpPr bwMode="auto">
          <a:xfrm>
            <a:off x="3365500" y="3016251"/>
            <a:ext cx="2303463" cy="2895600"/>
            <a:chOff x="2120" y="1663"/>
            <a:chExt cx="1451" cy="1824"/>
          </a:xfrm>
        </p:grpSpPr>
        <p:sp>
          <p:nvSpPr>
            <p:cNvPr id="28736" name="Line 197"/>
            <p:cNvSpPr>
              <a:spLocks noChangeAspect="1" noChangeShapeType="1"/>
            </p:cNvSpPr>
            <p:nvPr/>
          </p:nvSpPr>
          <p:spPr bwMode="auto">
            <a:xfrm flipH="1">
              <a:off x="2709" y="1698"/>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7" name="Text Box 198"/>
            <p:cNvSpPr txBox="1">
              <a:spLocks noChangeArrowheads="1"/>
            </p:cNvSpPr>
            <p:nvPr/>
          </p:nvSpPr>
          <p:spPr bwMode="auto">
            <a:xfrm>
              <a:off x="2802" y="185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38" name="Line 201"/>
            <p:cNvSpPr>
              <a:spLocks noChangeAspect="1" noChangeShapeType="1"/>
            </p:cNvSpPr>
            <p:nvPr/>
          </p:nvSpPr>
          <p:spPr bwMode="auto">
            <a:xfrm rot="10800000" flipH="1">
              <a:off x="2889" y="1864"/>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9" name="Text Box 202"/>
            <p:cNvSpPr txBox="1">
              <a:spLocks noChangeArrowheads="1"/>
            </p:cNvSpPr>
            <p:nvPr/>
          </p:nvSpPr>
          <p:spPr bwMode="auto">
            <a:xfrm>
              <a:off x="2912" y="1987"/>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40" name="Line 225"/>
            <p:cNvSpPr>
              <a:spLocks noChangeAspect="1" noChangeShapeType="1"/>
            </p:cNvSpPr>
            <p:nvPr/>
          </p:nvSpPr>
          <p:spPr bwMode="auto">
            <a:xfrm flipH="1">
              <a:off x="2292" y="2266"/>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41" name="Text Box 226"/>
            <p:cNvSpPr txBox="1">
              <a:spLocks noChangeArrowheads="1"/>
            </p:cNvSpPr>
            <p:nvPr/>
          </p:nvSpPr>
          <p:spPr bwMode="auto">
            <a:xfrm>
              <a:off x="2488" y="240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42" name="Line 230"/>
            <p:cNvSpPr>
              <a:spLocks noChangeAspect="1" noChangeShapeType="1"/>
            </p:cNvSpPr>
            <p:nvPr/>
          </p:nvSpPr>
          <p:spPr bwMode="auto">
            <a:xfrm flipH="1">
              <a:off x="2120" y="2851"/>
              <a:ext cx="132" cy="52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43" name="Text Box 231"/>
            <p:cNvSpPr txBox="1">
              <a:spLocks noChangeArrowheads="1"/>
            </p:cNvSpPr>
            <p:nvPr/>
          </p:nvSpPr>
          <p:spPr bwMode="auto">
            <a:xfrm>
              <a:off x="2163" y="300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44" name="Line 233"/>
            <p:cNvSpPr>
              <a:spLocks noChangeAspect="1" noChangeShapeType="1"/>
            </p:cNvSpPr>
            <p:nvPr/>
          </p:nvSpPr>
          <p:spPr bwMode="auto">
            <a:xfrm>
              <a:off x="2357" y="3107"/>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45" name="Line 234"/>
            <p:cNvSpPr>
              <a:spLocks noChangeAspect="1" noChangeShapeType="1"/>
            </p:cNvSpPr>
            <p:nvPr/>
          </p:nvSpPr>
          <p:spPr bwMode="auto">
            <a:xfrm rot="10800000">
              <a:off x="2439" y="2867"/>
              <a:ext cx="121" cy="484"/>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46" name="Text Box 236"/>
            <p:cNvSpPr txBox="1">
              <a:spLocks noChangeArrowheads="1"/>
            </p:cNvSpPr>
            <p:nvPr/>
          </p:nvSpPr>
          <p:spPr bwMode="auto">
            <a:xfrm>
              <a:off x="2357" y="3158"/>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47" name="Text Box 237"/>
            <p:cNvSpPr txBox="1">
              <a:spLocks noChangeArrowheads="1"/>
            </p:cNvSpPr>
            <p:nvPr/>
          </p:nvSpPr>
          <p:spPr bwMode="auto">
            <a:xfrm>
              <a:off x="2471" y="305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48" name="Line 238"/>
            <p:cNvSpPr>
              <a:spLocks noChangeShapeType="1"/>
            </p:cNvSpPr>
            <p:nvPr/>
          </p:nvSpPr>
          <p:spPr bwMode="auto">
            <a:xfrm>
              <a:off x="2731" y="2473"/>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49" name="Line 239"/>
            <p:cNvSpPr>
              <a:spLocks noChangeShapeType="1"/>
            </p:cNvSpPr>
            <p:nvPr/>
          </p:nvSpPr>
          <p:spPr bwMode="auto">
            <a:xfrm rot="10800000">
              <a:off x="2855" y="2457"/>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50" name="Line 240"/>
            <p:cNvSpPr>
              <a:spLocks noChangeAspect="1" noChangeShapeType="1"/>
            </p:cNvSpPr>
            <p:nvPr/>
          </p:nvSpPr>
          <p:spPr bwMode="auto">
            <a:xfrm>
              <a:off x="2886" y="2495"/>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51" name="Text Box 241"/>
            <p:cNvSpPr txBox="1">
              <a:spLocks noChangeArrowheads="1"/>
            </p:cNvSpPr>
            <p:nvPr/>
          </p:nvSpPr>
          <p:spPr bwMode="auto">
            <a:xfrm>
              <a:off x="2689" y="2505"/>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52" name="Text Box 242"/>
            <p:cNvSpPr txBox="1">
              <a:spLocks noChangeArrowheads="1"/>
            </p:cNvSpPr>
            <p:nvPr/>
          </p:nvSpPr>
          <p:spPr bwMode="auto">
            <a:xfrm>
              <a:off x="2981" y="259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53" name="Line 227"/>
            <p:cNvSpPr>
              <a:spLocks noChangeAspect="1" noChangeShapeType="1"/>
            </p:cNvSpPr>
            <p:nvPr/>
          </p:nvSpPr>
          <p:spPr bwMode="auto">
            <a:xfrm rot="10800000" flipH="1">
              <a:off x="2440" y="2511"/>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54" name="Text Box 228"/>
            <p:cNvSpPr txBox="1">
              <a:spLocks noChangeArrowheads="1"/>
            </p:cNvSpPr>
            <p:nvPr/>
          </p:nvSpPr>
          <p:spPr bwMode="auto">
            <a:xfrm>
              <a:off x="2515" y="265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55" name="Line 232"/>
            <p:cNvSpPr>
              <a:spLocks noChangeAspect="1" noChangeShapeType="1"/>
            </p:cNvSpPr>
            <p:nvPr/>
          </p:nvSpPr>
          <p:spPr bwMode="auto">
            <a:xfrm rot="10800000" flipH="1">
              <a:off x="2280" y="3094"/>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56" name="Text Box 235"/>
            <p:cNvSpPr txBox="1">
              <a:spLocks noChangeArrowheads="1"/>
            </p:cNvSpPr>
            <p:nvPr/>
          </p:nvSpPr>
          <p:spPr bwMode="auto">
            <a:xfrm>
              <a:off x="2268" y="321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57" name="Line 243"/>
            <p:cNvSpPr>
              <a:spLocks noChangeAspect="1" noChangeShapeType="1"/>
            </p:cNvSpPr>
            <p:nvPr/>
          </p:nvSpPr>
          <p:spPr bwMode="auto">
            <a:xfrm flipH="1" flipV="1">
              <a:off x="2882" y="2220"/>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58" name="Text Box 244"/>
            <p:cNvSpPr txBox="1">
              <a:spLocks noChangeArrowheads="1"/>
            </p:cNvSpPr>
            <p:nvPr/>
          </p:nvSpPr>
          <p:spPr bwMode="auto">
            <a:xfrm>
              <a:off x="3057" y="241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59" name="Line 246"/>
            <p:cNvSpPr>
              <a:spLocks noChangeAspect="1" noChangeShapeType="1"/>
            </p:cNvSpPr>
            <p:nvPr/>
          </p:nvSpPr>
          <p:spPr bwMode="auto">
            <a:xfrm flipH="1">
              <a:off x="2941" y="2867"/>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60" name="Line 247"/>
            <p:cNvSpPr>
              <a:spLocks noChangeAspect="1" noChangeShapeType="1"/>
            </p:cNvSpPr>
            <p:nvPr/>
          </p:nvSpPr>
          <p:spPr bwMode="auto">
            <a:xfrm flipH="1" flipV="1">
              <a:off x="3352" y="2835"/>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61" name="Text Box 248"/>
            <p:cNvSpPr txBox="1">
              <a:spLocks noChangeArrowheads="1"/>
            </p:cNvSpPr>
            <p:nvPr/>
          </p:nvSpPr>
          <p:spPr bwMode="auto">
            <a:xfrm>
              <a:off x="3034" y="303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62" name="Text Box 249"/>
            <p:cNvSpPr txBox="1">
              <a:spLocks noChangeArrowheads="1"/>
            </p:cNvSpPr>
            <p:nvPr/>
          </p:nvSpPr>
          <p:spPr bwMode="auto">
            <a:xfrm>
              <a:off x="3432" y="302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63" name="Text Box 250"/>
            <p:cNvSpPr txBox="1">
              <a:spLocks noChangeArrowheads="1"/>
            </p:cNvSpPr>
            <p:nvPr/>
          </p:nvSpPr>
          <p:spPr bwMode="auto">
            <a:xfrm>
              <a:off x="2825" y="2580"/>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grpSp>
          <p:nvGrpSpPr>
            <p:cNvPr id="28764" name="Group 299"/>
            <p:cNvGrpSpPr>
              <a:grpSpLocks/>
            </p:cNvGrpSpPr>
            <p:nvPr/>
          </p:nvGrpSpPr>
          <p:grpSpPr bwMode="auto">
            <a:xfrm>
              <a:off x="2160" y="1663"/>
              <a:ext cx="1392" cy="1824"/>
              <a:chOff x="3888" y="1888"/>
              <a:chExt cx="1392" cy="1824"/>
            </a:xfrm>
          </p:grpSpPr>
          <p:sp>
            <p:nvSpPr>
              <p:cNvPr id="28773" name="Oval 278"/>
              <p:cNvSpPr>
                <a:spLocks noChangeArrowheads="1"/>
              </p:cNvSpPr>
              <p:nvPr/>
            </p:nvSpPr>
            <p:spPr bwMode="auto">
              <a:xfrm>
                <a:off x="4704" y="188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4" name="Oval 279"/>
              <p:cNvSpPr>
                <a:spLocks noChangeArrowheads="1"/>
              </p:cNvSpPr>
              <p:nvPr/>
            </p:nvSpPr>
            <p:spPr bwMode="auto">
              <a:xfrm>
                <a:off x="494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5" name="Oval 280"/>
              <p:cNvSpPr>
                <a:spLocks noChangeArrowheads="1"/>
              </p:cNvSpPr>
              <p:nvPr/>
            </p:nvSpPr>
            <p:spPr bwMode="auto">
              <a:xfrm>
                <a:off x="4032"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6" name="Oval 281"/>
              <p:cNvSpPr>
                <a:spLocks noChangeArrowheads="1"/>
              </p:cNvSpPr>
              <p:nvPr/>
            </p:nvSpPr>
            <p:spPr bwMode="auto">
              <a:xfrm>
                <a:off x="470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7" name="Oval 283"/>
              <p:cNvSpPr>
                <a:spLocks noChangeArrowheads="1"/>
              </p:cNvSpPr>
              <p:nvPr/>
            </p:nvSpPr>
            <p:spPr bwMode="auto">
              <a:xfrm>
                <a:off x="518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8" name="Oval 284"/>
              <p:cNvSpPr>
                <a:spLocks noChangeArrowheads="1"/>
              </p:cNvSpPr>
              <p:nvPr/>
            </p:nvSpPr>
            <p:spPr bwMode="auto">
              <a:xfrm>
                <a:off x="3888"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79" name="Oval 285"/>
              <p:cNvSpPr>
                <a:spLocks noChangeArrowheads="1"/>
              </p:cNvSpPr>
              <p:nvPr/>
            </p:nvSpPr>
            <p:spPr bwMode="auto">
              <a:xfrm>
                <a:off x="4176"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80" name="Oval 286"/>
              <p:cNvSpPr>
                <a:spLocks noChangeArrowheads="1"/>
              </p:cNvSpPr>
              <p:nvPr/>
            </p:nvSpPr>
            <p:spPr bwMode="auto">
              <a:xfrm>
                <a:off x="446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81" name="Oval 287"/>
              <p:cNvSpPr>
                <a:spLocks noChangeArrowheads="1"/>
              </p:cNvSpPr>
              <p:nvPr/>
            </p:nvSpPr>
            <p:spPr bwMode="auto">
              <a:xfrm>
                <a:off x="494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82" name="Oval 288"/>
              <p:cNvSpPr>
                <a:spLocks noChangeArrowheads="1"/>
              </p:cNvSpPr>
              <p:nvPr/>
            </p:nvSpPr>
            <p:spPr bwMode="auto">
              <a:xfrm>
                <a:off x="446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83" name="Line 289"/>
              <p:cNvSpPr>
                <a:spLocks noChangeShapeType="1"/>
              </p:cNvSpPr>
              <p:nvPr/>
            </p:nvSpPr>
            <p:spPr bwMode="auto">
              <a:xfrm flipH="1">
                <a:off x="451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4" name="Line 290"/>
              <p:cNvSpPr>
                <a:spLocks noChangeShapeType="1"/>
              </p:cNvSpPr>
              <p:nvPr/>
            </p:nvSpPr>
            <p:spPr bwMode="auto">
              <a:xfrm>
                <a:off x="4512" y="2512"/>
                <a:ext cx="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5" name="Line 291"/>
              <p:cNvSpPr>
                <a:spLocks noChangeShapeType="1"/>
              </p:cNvSpPr>
              <p:nvPr/>
            </p:nvSpPr>
            <p:spPr bwMode="auto">
              <a:xfrm flipH="1">
                <a:off x="4080" y="2512"/>
                <a:ext cx="432"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6" name="Line 292"/>
              <p:cNvSpPr>
                <a:spLocks noChangeShapeType="1"/>
              </p:cNvSpPr>
              <p:nvPr/>
            </p:nvSpPr>
            <p:spPr bwMode="auto">
              <a:xfrm flipH="1">
                <a:off x="3936"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7" name="Line 293"/>
              <p:cNvSpPr>
                <a:spLocks noChangeShapeType="1"/>
              </p:cNvSpPr>
              <p:nvPr/>
            </p:nvSpPr>
            <p:spPr bwMode="auto">
              <a:xfrm>
                <a:off x="4080"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8" name="Line 294"/>
              <p:cNvSpPr>
                <a:spLocks noChangeShapeType="1"/>
              </p:cNvSpPr>
              <p:nvPr/>
            </p:nvSpPr>
            <p:spPr bwMode="auto">
              <a:xfrm>
                <a:off x="475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89" name="Line 295"/>
              <p:cNvSpPr>
                <a:spLocks noChangeShapeType="1"/>
              </p:cNvSpPr>
              <p:nvPr/>
            </p:nvSpPr>
            <p:spPr bwMode="auto">
              <a:xfrm>
                <a:off x="4512" y="2512"/>
                <a:ext cx="48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90" name="Line 296"/>
              <p:cNvSpPr>
                <a:spLocks noChangeShapeType="1"/>
              </p:cNvSpPr>
              <p:nvPr/>
            </p:nvSpPr>
            <p:spPr bwMode="auto">
              <a:xfrm flipH="1">
                <a:off x="475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91" name="Line 298"/>
              <p:cNvSpPr>
                <a:spLocks noChangeShapeType="1"/>
              </p:cNvSpPr>
              <p:nvPr/>
            </p:nvSpPr>
            <p:spPr bwMode="auto">
              <a:xfrm>
                <a:off x="499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765" name="Line 305"/>
            <p:cNvSpPr>
              <a:spLocks noChangeAspect="1" noChangeShapeType="1"/>
            </p:cNvSpPr>
            <p:nvPr/>
          </p:nvSpPr>
          <p:spPr bwMode="auto">
            <a:xfrm rot="10800000" flipH="1">
              <a:off x="3125" y="3058"/>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66" name="Text Box 306"/>
            <p:cNvSpPr txBox="1">
              <a:spLocks noChangeArrowheads="1"/>
            </p:cNvSpPr>
            <p:nvPr/>
          </p:nvSpPr>
          <p:spPr bwMode="auto">
            <a:xfrm>
              <a:off x="3148" y="318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67" name="Line 308"/>
            <p:cNvSpPr>
              <a:spLocks noChangeAspect="1" noChangeShapeType="1"/>
            </p:cNvSpPr>
            <p:nvPr/>
          </p:nvSpPr>
          <p:spPr bwMode="auto">
            <a:xfrm flipH="1" flipV="1">
              <a:off x="3122" y="1717"/>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68" name="Text Box 309"/>
            <p:cNvSpPr txBox="1">
              <a:spLocks noChangeArrowheads="1"/>
            </p:cNvSpPr>
            <p:nvPr/>
          </p:nvSpPr>
          <p:spPr bwMode="auto">
            <a:xfrm>
              <a:off x="3202" y="1904"/>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0</a:t>
              </a:r>
            </a:p>
          </p:txBody>
        </p:sp>
        <p:sp>
          <p:nvSpPr>
            <p:cNvPr id="28769" name="Line 310"/>
            <p:cNvSpPr>
              <a:spLocks noChangeAspect="1" noChangeShapeType="1"/>
            </p:cNvSpPr>
            <p:nvPr/>
          </p:nvSpPr>
          <p:spPr bwMode="auto">
            <a:xfrm rot="10800000" flipH="1" flipV="1">
              <a:off x="3034" y="1911"/>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70" name="Text Box 311"/>
            <p:cNvSpPr txBox="1">
              <a:spLocks noChangeArrowheads="1"/>
            </p:cNvSpPr>
            <p:nvPr/>
          </p:nvSpPr>
          <p:spPr bwMode="auto">
            <a:xfrm>
              <a:off x="3066" y="1980"/>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771" name="Line 312"/>
            <p:cNvSpPr>
              <a:spLocks noChangeAspect="1" noChangeShapeType="1"/>
            </p:cNvSpPr>
            <p:nvPr/>
          </p:nvSpPr>
          <p:spPr bwMode="auto">
            <a:xfrm rot="10800000" flipH="1" flipV="1">
              <a:off x="3273" y="3057"/>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72" name="Text Box 313"/>
            <p:cNvSpPr txBox="1">
              <a:spLocks noChangeArrowheads="1"/>
            </p:cNvSpPr>
            <p:nvPr/>
          </p:nvSpPr>
          <p:spPr bwMode="auto">
            <a:xfrm>
              <a:off x="3305" y="312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grpSp>
      <p:grpSp>
        <p:nvGrpSpPr>
          <p:cNvPr id="87554" name="Group 514"/>
          <p:cNvGrpSpPr>
            <a:grpSpLocks/>
          </p:cNvGrpSpPr>
          <p:nvPr/>
        </p:nvGrpSpPr>
        <p:grpSpPr bwMode="auto">
          <a:xfrm>
            <a:off x="6154738" y="3016251"/>
            <a:ext cx="2303462" cy="2895600"/>
            <a:chOff x="3877" y="1663"/>
            <a:chExt cx="1451" cy="1824"/>
          </a:xfrm>
        </p:grpSpPr>
        <p:sp>
          <p:nvSpPr>
            <p:cNvPr id="28680" name="Line 370"/>
            <p:cNvSpPr>
              <a:spLocks noChangeAspect="1" noChangeShapeType="1"/>
            </p:cNvSpPr>
            <p:nvPr/>
          </p:nvSpPr>
          <p:spPr bwMode="auto">
            <a:xfrm flipH="1">
              <a:off x="4466" y="1698"/>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81" name="Text Box 371"/>
            <p:cNvSpPr txBox="1">
              <a:spLocks noChangeArrowheads="1"/>
            </p:cNvSpPr>
            <p:nvPr/>
          </p:nvSpPr>
          <p:spPr bwMode="auto">
            <a:xfrm>
              <a:off x="4559" y="185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28682" name="Line 372"/>
            <p:cNvSpPr>
              <a:spLocks noChangeAspect="1" noChangeShapeType="1"/>
            </p:cNvSpPr>
            <p:nvPr/>
          </p:nvSpPr>
          <p:spPr bwMode="auto">
            <a:xfrm rot="10800000" flipH="1">
              <a:off x="4646" y="1864"/>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83" name="Text Box 373"/>
            <p:cNvSpPr txBox="1">
              <a:spLocks noChangeArrowheads="1"/>
            </p:cNvSpPr>
            <p:nvPr/>
          </p:nvSpPr>
          <p:spPr bwMode="auto">
            <a:xfrm>
              <a:off x="4669" y="1987"/>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8</a:t>
              </a:r>
            </a:p>
          </p:txBody>
        </p:sp>
        <p:sp>
          <p:nvSpPr>
            <p:cNvPr id="28684" name="Line 374"/>
            <p:cNvSpPr>
              <a:spLocks noChangeAspect="1" noChangeShapeType="1"/>
            </p:cNvSpPr>
            <p:nvPr/>
          </p:nvSpPr>
          <p:spPr bwMode="auto">
            <a:xfrm flipH="1">
              <a:off x="4049" y="2266"/>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85" name="Text Box 375"/>
            <p:cNvSpPr txBox="1">
              <a:spLocks noChangeArrowheads="1"/>
            </p:cNvSpPr>
            <p:nvPr/>
          </p:nvSpPr>
          <p:spPr bwMode="auto">
            <a:xfrm>
              <a:off x="4245" y="240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2</a:t>
              </a:r>
            </a:p>
          </p:txBody>
        </p:sp>
        <p:sp>
          <p:nvSpPr>
            <p:cNvPr id="28686" name="Line 376"/>
            <p:cNvSpPr>
              <a:spLocks noChangeAspect="1" noChangeShapeType="1"/>
            </p:cNvSpPr>
            <p:nvPr/>
          </p:nvSpPr>
          <p:spPr bwMode="auto">
            <a:xfrm flipH="1">
              <a:off x="3877" y="2851"/>
              <a:ext cx="132" cy="52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87" name="Text Box 377"/>
            <p:cNvSpPr txBox="1">
              <a:spLocks noChangeArrowheads="1"/>
            </p:cNvSpPr>
            <p:nvPr/>
          </p:nvSpPr>
          <p:spPr bwMode="auto">
            <a:xfrm>
              <a:off x="3920" y="300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3</a:t>
              </a:r>
            </a:p>
          </p:txBody>
        </p:sp>
        <p:sp>
          <p:nvSpPr>
            <p:cNvPr id="28688" name="Line 378"/>
            <p:cNvSpPr>
              <a:spLocks noChangeAspect="1" noChangeShapeType="1"/>
            </p:cNvSpPr>
            <p:nvPr/>
          </p:nvSpPr>
          <p:spPr bwMode="auto">
            <a:xfrm>
              <a:off x="4114" y="3107"/>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89" name="Line 379"/>
            <p:cNvSpPr>
              <a:spLocks noChangeAspect="1" noChangeShapeType="1"/>
            </p:cNvSpPr>
            <p:nvPr/>
          </p:nvSpPr>
          <p:spPr bwMode="auto">
            <a:xfrm rot="10800000">
              <a:off x="4196" y="2867"/>
              <a:ext cx="121" cy="484"/>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0" name="Text Box 380"/>
            <p:cNvSpPr txBox="1">
              <a:spLocks noChangeArrowheads="1"/>
            </p:cNvSpPr>
            <p:nvPr/>
          </p:nvSpPr>
          <p:spPr bwMode="auto">
            <a:xfrm>
              <a:off x="4114" y="3158"/>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4</a:t>
              </a:r>
            </a:p>
          </p:txBody>
        </p:sp>
        <p:sp>
          <p:nvSpPr>
            <p:cNvPr id="28691" name="Text Box 381"/>
            <p:cNvSpPr txBox="1">
              <a:spLocks noChangeArrowheads="1"/>
            </p:cNvSpPr>
            <p:nvPr/>
          </p:nvSpPr>
          <p:spPr bwMode="auto">
            <a:xfrm>
              <a:off x="4228" y="305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4</a:t>
              </a:r>
            </a:p>
          </p:txBody>
        </p:sp>
        <p:sp>
          <p:nvSpPr>
            <p:cNvPr id="28692" name="Line 382"/>
            <p:cNvSpPr>
              <a:spLocks noChangeShapeType="1"/>
            </p:cNvSpPr>
            <p:nvPr/>
          </p:nvSpPr>
          <p:spPr bwMode="auto">
            <a:xfrm>
              <a:off x="4488" y="2473"/>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3" name="Line 383"/>
            <p:cNvSpPr>
              <a:spLocks noChangeShapeType="1"/>
            </p:cNvSpPr>
            <p:nvPr/>
          </p:nvSpPr>
          <p:spPr bwMode="auto">
            <a:xfrm rot="10800000">
              <a:off x="4612" y="2457"/>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4" name="Line 384"/>
            <p:cNvSpPr>
              <a:spLocks noChangeAspect="1" noChangeShapeType="1"/>
            </p:cNvSpPr>
            <p:nvPr/>
          </p:nvSpPr>
          <p:spPr bwMode="auto">
            <a:xfrm>
              <a:off x="4643" y="2495"/>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5" name="Text Box 385"/>
            <p:cNvSpPr txBox="1">
              <a:spLocks noChangeArrowheads="1"/>
            </p:cNvSpPr>
            <p:nvPr/>
          </p:nvSpPr>
          <p:spPr bwMode="auto">
            <a:xfrm>
              <a:off x="4446" y="2505"/>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5</a:t>
              </a:r>
            </a:p>
          </p:txBody>
        </p:sp>
        <p:sp>
          <p:nvSpPr>
            <p:cNvPr id="28696" name="Text Box 386"/>
            <p:cNvSpPr txBox="1">
              <a:spLocks noChangeArrowheads="1"/>
            </p:cNvSpPr>
            <p:nvPr/>
          </p:nvSpPr>
          <p:spPr bwMode="auto">
            <a:xfrm>
              <a:off x="4738" y="259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6</a:t>
              </a:r>
            </a:p>
          </p:txBody>
        </p:sp>
        <p:sp>
          <p:nvSpPr>
            <p:cNvPr id="28697" name="Line 387"/>
            <p:cNvSpPr>
              <a:spLocks noChangeAspect="1" noChangeShapeType="1"/>
            </p:cNvSpPr>
            <p:nvPr/>
          </p:nvSpPr>
          <p:spPr bwMode="auto">
            <a:xfrm rot="10800000" flipH="1">
              <a:off x="4197" y="2511"/>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8" name="Text Box 388"/>
            <p:cNvSpPr txBox="1">
              <a:spLocks noChangeArrowheads="1"/>
            </p:cNvSpPr>
            <p:nvPr/>
          </p:nvSpPr>
          <p:spPr bwMode="auto">
            <a:xfrm>
              <a:off x="4272" y="265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4</a:t>
              </a:r>
            </a:p>
          </p:txBody>
        </p:sp>
        <p:sp>
          <p:nvSpPr>
            <p:cNvPr id="28699" name="Line 389"/>
            <p:cNvSpPr>
              <a:spLocks noChangeAspect="1" noChangeShapeType="1"/>
            </p:cNvSpPr>
            <p:nvPr/>
          </p:nvSpPr>
          <p:spPr bwMode="auto">
            <a:xfrm rot="10800000" flipH="1">
              <a:off x="4037" y="3094"/>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00" name="Text Box 390"/>
            <p:cNvSpPr txBox="1">
              <a:spLocks noChangeArrowheads="1"/>
            </p:cNvSpPr>
            <p:nvPr/>
          </p:nvSpPr>
          <p:spPr bwMode="auto">
            <a:xfrm>
              <a:off x="4025" y="321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3</a:t>
              </a:r>
            </a:p>
          </p:txBody>
        </p:sp>
        <p:sp>
          <p:nvSpPr>
            <p:cNvPr id="28701" name="Line 391"/>
            <p:cNvSpPr>
              <a:spLocks noChangeAspect="1" noChangeShapeType="1"/>
            </p:cNvSpPr>
            <p:nvPr/>
          </p:nvSpPr>
          <p:spPr bwMode="auto">
            <a:xfrm flipH="1" flipV="1">
              <a:off x="4639" y="2220"/>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02" name="Text Box 392"/>
            <p:cNvSpPr txBox="1">
              <a:spLocks noChangeArrowheads="1"/>
            </p:cNvSpPr>
            <p:nvPr/>
          </p:nvSpPr>
          <p:spPr bwMode="auto">
            <a:xfrm>
              <a:off x="4814" y="241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8</a:t>
              </a:r>
            </a:p>
          </p:txBody>
        </p:sp>
        <p:sp>
          <p:nvSpPr>
            <p:cNvPr id="28703" name="Line 393"/>
            <p:cNvSpPr>
              <a:spLocks noChangeAspect="1" noChangeShapeType="1"/>
            </p:cNvSpPr>
            <p:nvPr/>
          </p:nvSpPr>
          <p:spPr bwMode="auto">
            <a:xfrm flipH="1">
              <a:off x="4698" y="2867"/>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04" name="Line 394"/>
            <p:cNvSpPr>
              <a:spLocks noChangeAspect="1" noChangeShapeType="1"/>
            </p:cNvSpPr>
            <p:nvPr/>
          </p:nvSpPr>
          <p:spPr bwMode="auto">
            <a:xfrm flipH="1" flipV="1">
              <a:off x="5109" y="2835"/>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05" name="Text Box 395"/>
            <p:cNvSpPr txBox="1">
              <a:spLocks noChangeArrowheads="1"/>
            </p:cNvSpPr>
            <p:nvPr/>
          </p:nvSpPr>
          <p:spPr bwMode="auto">
            <a:xfrm>
              <a:off x="4791" y="303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7</a:t>
              </a:r>
            </a:p>
          </p:txBody>
        </p:sp>
        <p:sp>
          <p:nvSpPr>
            <p:cNvPr id="28706" name="Text Box 396"/>
            <p:cNvSpPr txBox="1">
              <a:spLocks noChangeArrowheads="1"/>
            </p:cNvSpPr>
            <p:nvPr/>
          </p:nvSpPr>
          <p:spPr bwMode="auto">
            <a:xfrm>
              <a:off x="5189" y="302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8</a:t>
              </a:r>
            </a:p>
          </p:txBody>
        </p:sp>
        <p:sp>
          <p:nvSpPr>
            <p:cNvPr id="28707" name="Text Box 397"/>
            <p:cNvSpPr txBox="1">
              <a:spLocks noChangeArrowheads="1"/>
            </p:cNvSpPr>
            <p:nvPr/>
          </p:nvSpPr>
          <p:spPr bwMode="auto">
            <a:xfrm>
              <a:off x="4582" y="2580"/>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5</a:t>
              </a:r>
            </a:p>
          </p:txBody>
        </p:sp>
        <p:grpSp>
          <p:nvGrpSpPr>
            <p:cNvPr id="28708" name="Group 398"/>
            <p:cNvGrpSpPr>
              <a:grpSpLocks/>
            </p:cNvGrpSpPr>
            <p:nvPr/>
          </p:nvGrpSpPr>
          <p:grpSpPr bwMode="auto">
            <a:xfrm>
              <a:off x="3917" y="1663"/>
              <a:ext cx="1392" cy="1824"/>
              <a:chOff x="3888" y="1888"/>
              <a:chExt cx="1392" cy="1824"/>
            </a:xfrm>
          </p:grpSpPr>
          <p:sp>
            <p:nvSpPr>
              <p:cNvPr id="28717" name="Oval 399"/>
              <p:cNvSpPr>
                <a:spLocks noChangeArrowheads="1"/>
              </p:cNvSpPr>
              <p:nvPr/>
            </p:nvSpPr>
            <p:spPr bwMode="auto">
              <a:xfrm>
                <a:off x="4704" y="188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18" name="Oval 400"/>
              <p:cNvSpPr>
                <a:spLocks noChangeArrowheads="1"/>
              </p:cNvSpPr>
              <p:nvPr/>
            </p:nvSpPr>
            <p:spPr bwMode="auto">
              <a:xfrm>
                <a:off x="494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19" name="Oval 401"/>
              <p:cNvSpPr>
                <a:spLocks noChangeArrowheads="1"/>
              </p:cNvSpPr>
              <p:nvPr/>
            </p:nvSpPr>
            <p:spPr bwMode="auto">
              <a:xfrm>
                <a:off x="4032"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0" name="Oval 402"/>
              <p:cNvSpPr>
                <a:spLocks noChangeArrowheads="1"/>
              </p:cNvSpPr>
              <p:nvPr/>
            </p:nvSpPr>
            <p:spPr bwMode="auto">
              <a:xfrm>
                <a:off x="470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1" name="Oval 403"/>
              <p:cNvSpPr>
                <a:spLocks noChangeArrowheads="1"/>
              </p:cNvSpPr>
              <p:nvPr/>
            </p:nvSpPr>
            <p:spPr bwMode="auto">
              <a:xfrm>
                <a:off x="518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2" name="Oval 404"/>
              <p:cNvSpPr>
                <a:spLocks noChangeArrowheads="1"/>
              </p:cNvSpPr>
              <p:nvPr/>
            </p:nvSpPr>
            <p:spPr bwMode="auto">
              <a:xfrm>
                <a:off x="3888"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3" name="Oval 405"/>
              <p:cNvSpPr>
                <a:spLocks noChangeArrowheads="1"/>
              </p:cNvSpPr>
              <p:nvPr/>
            </p:nvSpPr>
            <p:spPr bwMode="auto">
              <a:xfrm>
                <a:off x="4176"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4" name="Oval 406"/>
              <p:cNvSpPr>
                <a:spLocks noChangeArrowheads="1"/>
              </p:cNvSpPr>
              <p:nvPr/>
            </p:nvSpPr>
            <p:spPr bwMode="auto">
              <a:xfrm>
                <a:off x="446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5" name="Oval 407"/>
              <p:cNvSpPr>
                <a:spLocks noChangeArrowheads="1"/>
              </p:cNvSpPr>
              <p:nvPr/>
            </p:nvSpPr>
            <p:spPr bwMode="auto">
              <a:xfrm>
                <a:off x="494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6" name="Oval 408"/>
              <p:cNvSpPr>
                <a:spLocks noChangeArrowheads="1"/>
              </p:cNvSpPr>
              <p:nvPr/>
            </p:nvSpPr>
            <p:spPr bwMode="auto">
              <a:xfrm>
                <a:off x="446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27" name="Line 409"/>
              <p:cNvSpPr>
                <a:spLocks noChangeShapeType="1"/>
              </p:cNvSpPr>
              <p:nvPr/>
            </p:nvSpPr>
            <p:spPr bwMode="auto">
              <a:xfrm flipH="1">
                <a:off x="451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28" name="Line 410"/>
              <p:cNvSpPr>
                <a:spLocks noChangeShapeType="1"/>
              </p:cNvSpPr>
              <p:nvPr/>
            </p:nvSpPr>
            <p:spPr bwMode="auto">
              <a:xfrm>
                <a:off x="4512" y="2512"/>
                <a:ext cx="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29" name="Line 411"/>
              <p:cNvSpPr>
                <a:spLocks noChangeShapeType="1"/>
              </p:cNvSpPr>
              <p:nvPr/>
            </p:nvSpPr>
            <p:spPr bwMode="auto">
              <a:xfrm flipH="1">
                <a:off x="4080" y="2512"/>
                <a:ext cx="432"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0" name="Line 412"/>
              <p:cNvSpPr>
                <a:spLocks noChangeShapeType="1"/>
              </p:cNvSpPr>
              <p:nvPr/>
            </p:nvSpPr>
            <p:spPr bwMode="auto">
              <a:xfrm flipH="1">
                <a:off x="3936"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1" name="Line 413"/>
              <p:cNvSpPr>
                <a:spLocks noChangeShapeType="1"/>
              </p:cNvSpPr>
              <p:nvPr/>
            </p:nvSpPr>
            <p:spPr bwMode="auto">
              <a:xfrm>
                <a:off x="4080"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2" name="Line 414"/>
              <p:cNvSpPr>
                <a:spLocks noChangeShapeType="1"/>
              </p:cNvSpPr>
              <p:nvPr/>
            </p:nvSpPr>
            <p:spPr bwMode="auto">
              <a:xfrm>
                <a:off x="475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3" name="Line 415"/>
              <p:cNvSpPr>
                <a:spLocks noChangeShapeType="1"/>
              </p:cNvSpPr>
              <p:nvPr/>
            </p:nvSpPr>
            <p:spPr bwMode="auto">
              <a:xfrm>
                <a:off x="4512" y="2512"/>
                <a:ext cx="48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4" name="Line 416"/>
              <p:cNvSpPr>
                <a:spLocks noChangeShapeType="1"/>
              </p:cNvSpPr>
              <p:nvPr/>
            </p:nvSpPr>
            <p:spPr bwMode="auto">
              <a:xfrm flipH="1">
                <a:off x="475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35" name="Line 417"/>
              <p:cNvSpPr>
                <a:spLocks noChangeShapeType="1"/>
              </p:cNvSpPr>
              <p:nvPr/>
            </p:nvSpPr>
            <p:spPr bwMode="auto">
              <a:xfrm>
                <a:off x="499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709" name="Line 418"/>
            <p:cNvSpPr>
              <a:spLocks noChangeAspect="1" noChangeShapeType="1"/>
            </p:cNvSpPr>
            <p:nvPr/>
          </p:nvSpPr>
          <p:spPr bwMode="auto">
            <a:xfrm rot="10800000" flipH="1">
              <a:off x="4882" y="3058"/>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10" name="Text Box 419"/>
            <p:cNvSpPr txBox="1">
              <a:spLocks noChangeArrowheads="1"/>
            </p:cNvSpPr>
            <p:nvPr/>
          </p:nvSpPr>
          <p:spPr bwMode="auto">
            <a:xfrm>
              <a:off x="4905" y="318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7</a:t>
              </a:r>
            </a:p>
          </p:txBody>
        </p:sp>
        <p:sp>
          <p:nvSpPr>
            <p:cNvPr id="28711" name="Line 420"/>
            <p:cNvSpPr>
              <a:spLocks noChangeAspect="1" noChangeShapeType="1"/>
            </p:cNvSpPr>
            <p:nvPr/>
          </p:nvSpPr>
          <p:spPr bwMode="auto">
            <a:xfrm flipH="1" flipV="1">
              <a:off x="4879" y="1717"/>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12" name="Text Box 421"/>
            <p:cNvSpPr txBox="1">
              <a:spLocks noChangeArrowheads="1"/>
            </p:cNvSpPr>
            <p:nvPr/>
          </p:nvSpPr>
          <p:spPr bwMode="auto">
            <a:xfrm>
              <a:off x="4959" y="1904"/>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9</a:t>
              </a:r>
            </a:p>
          </p:txBody>
        </p:sp>
        <p:sp>
          <p:nvSpPr>
            <p:cNvPr id="28713" name="Line 422"/>
            <p:cNvSpPr>
              <a:spLocks noChangeAspect="1" noChangeShapeType="1"/>
            </p:cNvSpPr>
            <p:nvPr/>
          </p:nvSpPr>
          <p:spPr bwMode="auto">
            <a:xfrm rot="10800000" flipH="1" flipV="1">
              <a:off x="4791" y="1911"/>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14" name="Text Box 423"/>
            <p:cNvSpPr txBox="1">
              <a:spLocks noChangeArrowheads="1"/>
            </p:cNvSpPr>
            <p:nvPr/>
          </p:nvSpPr>
          <p:spPr bwMode="auto">
            <a:xfrm>
              <a:off x="4823" y="1980"/>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9</a:t>
              </a:r>
            </a:p>
          </p:txBody>
        </p:sp>
        <p:sp>
          <p:nvSpPr>
            <p:cNvPr id="28715" name="Line 424"/>
            <p:cNvSpPr>
              <a:spLocks noChangeAspect="1" noChangeShapeType="1"/>
            </p:cNvSpPr>
            <p:nvPr/>
          </p:nvSpPr>
          <p:spPr bwMode="auto">
            <a:xfrm rot="10800000" flipH="1" flipV="1">
              <a:off x="5030" y="3057"/>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16" name="Text Box 425"/>
            <p:cNvSpPr txBox="1">
              <a:spLocks noChangeArrowheads="1"/>
            </p:cNvSpPr>
            <p:nvPr/>
          </p:nvSpPr>
          <p:spPr bwMode="auto">
            <a:xfrm>
              <a:off x="5062" y="3126"/>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8</a:t>
              </a:r>
            </a:p>
          </p:txBody>
        </p:sp>
      </p:grpSp>
      <p:sp>
        <p:nvSpPr>
          <p:cNvPr id="87551" name="Text Box 511"/>
          <p:cNvSpPr txBox="1">
            <a:spLocks noChangeArrowheads="1"/>
          </p:cNvSpPr>
          <p:nvPr/>
        </p:nvSpPr>
        <p:spPr bwMode="auto">
          <a:xfrm>
            <a:off x="2286000" y="6300788"/>
            <a:ext cx="4219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a:ea typeface="宋体" charset="-122"/>
              </a:rPr>
              <a:t>preorder#(v) = rank((p(v),v))</a:t>
            </a:r>
          </a:p>
        </p:txBody>
      </p:sp>
      <p:sp>
        <p:nvSpPr>
          <p:cNvPr id="149" name="内容占位符 2"/>
          <p:cNvSpPr txBox="1">
            <a:spLocks/>
          </p:cNvSpPr>
          <p:nvPr/>
        </p:nvSpPr>
        <p:spPr>
          <a:xfrm>
            <a:off x="381000" y="1600200"/>
            <a:ext cx="82296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计算前序计数</a:t>
            </a:r>
            <a:endParaRPr lang="zh-CN" altLang="en-US" dirty="0"/>
          </a:p>
        </p:txBody>
      </p:sp>
    </p:spTree>
    <p:extLst>
      <p:ext uri="{BB962C8B-B14F-4D97-AF65-F5344CB8AC3E}">
        <p14:creationId xmlns:p14="http://schemas.microsoft.com/office/powerpoint/2010/main" val="281928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7553"/>
                                        </p:tgtEl>
                                        <p:attrNameLst>
                                          <p:attrName>style.visibility</p:attrName>
                                        </p:attrNameLst>
                                      </p:cBhvr>
                                      <p:to>
                                        <p:strVal val="visible"/>
                                      </p:to>
                                    </p:set>
                                    <p:animEffect transition="in" filter="randombar(horizontal)">
                                      <p:cBhvr>
                                        <p:cTn id="7" dur="500"/>
                                        <p:tgtEl>
                                          <p:spTgt spid="875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7552"/>
                                        </p:tgtEl>
                                        <p:attrNameLst>
                                          <p:attrName>style.visibility</p:attrName>
                                        </p:attrNameLst>
                                      </p:cBhvr>
                                      <p:to>
                                        <p:strVal val="visible"/>
                                      </p:to>
                                    </p:set>
                                    <p:animEffect transition="in" filter="randombar(horizontal)">
                                      <p:cBhvr>
                                        <p:cTn id="12" dur="500"/>
                                        <p:tgtEl>
                                          <p:spTgt spid="87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87554"/>
                                        </p:tgtEl>
                                        <p:attrNameLst>
                                          <p:attrName>style.visibility</p:attrName>
                                        </p:attrNameLst>
                                      </p:cBhvr>
                                      <p:to>
                                        <p:strVal val="visible"/>
                                      </p:to>
                                    </p:set>
                                    <p:animEffect transition="in" filter="randombar(horizontal)">
                                      <p:cBhvr>
                                        <p:cTn id="17" dur="500"/>
                                        <p:tgtEl>
                                          <p:spTgt spid="87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7551"/>
                                        </p:tgtEl>
                                        <p:attrNameLst>
                                          <p:attrName>style.visibility</p:attrName>
                                        </p:attrNameLst>
                                      </p:cBhvr>
                                      <p:to>
                                        <p:strVal val="visible"/>
                                      </p:to>
                                    </p:set>
                                    <p:animEffect transition="in" filter="barn(outHorizontal)">
                                      <p:cBhvr>
                                        <p:cTn id="22" dur="500"/>
                                        <p:tgtEl>
                                          <p:spTgt spid="87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a:t>
            </a:r>
            <a:r>
              <a:rPr lang="zh-CN" altLang="en-US" dirty="0">
                <a:ea typeface="宋体" charset="-122"/>
              </a:rPr>
              <a:t>欧拉回路</a:t>
            </a:r>
            <a:r>
              <a:rPr lang="zh-CN" altLang="en-US" dirty="0" smtClean="0">
                <a:ea typeface="宋体" charset="-122"/>
              </a:rPr>
              <a:t>技术</a:t>
            </a:r>
            <a:r>
              <a:rPr lang="en-US" altLang="zh-CN" dirty="0" smtClean="0">
                <a:ea typeface="宋体" charset="-122"/>
              </a:rPr>
              <a:t>C</a:t>
            </a:r>
          </a:p>
        </p:txBody>
      </p:sp>
      <p:sp>
        <p:nvSpPr>
          <p:cNvPr id="30723" name="Rectangle 3"/>
          <p:cNvSpPr>
            <a:spLocks noGrp="1" noChangeArrowheads="1"/>
          </p:cNvSpPr>
          <p:nvPr>
            <p:ph type="body" idx="1"/>
          </p:nvPr>
        </p:nvSpPr>
        <p:spPr>
          <a:xfrm>
            <a:off x="76200" y="2133600"/>
            <a:ext cx="8915400" cy="690562"/>
          </a:xfrm>
        </p:spPr>
        <p:txBody>
          <a:bodyPr>
            <a:normAutofit/>
          </a:bodyPr>
          <a:lstStyle/>
          <a:p>
            <a:pPr algn="ctr">
              <a:buFontTx/>
              <a:buNone/>
            </a:pPr>
            <a:r>
              <a:rPr lang="zh-CN" altLang="en-US" dirty="0" smtClean="0">
                <a:solidFill>
                  <a:schemeClr val="folHlink"/>
                </a:solidFill>
                <a:ea typeface="宋体" charset="-122"/>
              </a:rPr>
              <a:t>为</a:t>
            </a:r>
            <a:r>
              <a:rPr lang="en-US" altLang="zh-CN" dirty="0" smtClean="0">
                <a:solidFill>
                  <a:schemeClr val="folHlink"/>
                </a:solidFill>
                <a:ea typeface="宋体" charset="-122"/>
              </a:rPr>
              <a:t>T</a:t>
            </a:r>
            <a:r>
              <a:rPr lang="zh-CN" altLang="en-US" dirty="0" smtClean="0">
                <a:solidFill>
                  <a:schemeClr val="folHlink"/>
                </a:solidFill>
                <a:ea typeface="宋体" charset="-122"/>
              </a:rPr>
              <a:t>每个结点</a:t>
            </a:r>
            <a:r>
              <a:rPr lang="zh-CN" altLang="en-US" dirty="0">
                <a:solidFill>
                  <a:schemeClr val="folHlink"/>
                </a:solidFill>
                <a:ea typeface="宋体" charset="-122"/>
              </a:rPr>
              <a:t>计算</a:t>
            </a:r>
            <a:r>
              <a:rPr lang="zh-CN" altLang="en-US" dirty="0" smtClean="0">
                <a:solidFill>
                  <a:schemeClr val="folHlink"/>
                </a:solidFill>
                <a:ea typeface="宋体" charset="-122"/>
              </a:rPr>
              <a:t>子树大小的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a:t>
            </a:r>
            <a:r>
              <a:rPr lang="en-US" altLang="zh-CN" i="1" dirty="0" smtClean="0">
                <a:solidFill>
                  <a:schemeClr val="folHlink"/>
                </a:solidFill>
                <a:ea typeface="宋体" charset="-122"/>
              </a:rPr>
              <a:t>O</a:t>
            </a:r>
            <a:r>
              <a:rPr lang="en-US" altLang="zh-CN" dirty="0" smtClean="0">
                <a:solidFill>
                  <a:schemeClr val="folHlink"/>
                </a:solidFill>
                <a:ea typeface="宋体" charset="-122"/>
              </a:rPr>
              <a:t>(sort(</a:t>
            </a:r>
            <a:r>
              <a:rPr lang="en-US" altLang="zh-CN" i="1" dirty="0" smtClean="0">
                <a:solidFill>
                  <a:schemeClr val="folHlink"/>
                </a:solidFill>
                <a:ea typeface="宋体" charset="-122"/>
              </a:rPr>
              <a:t>N</a:t>
            </a:r>
            <a:r>
              <a:rPr lang="en-US" altLang="zh-CN" dirty="0" smtClean="0">
                <a:solidFill>
                  <a:schemeClr val="folHlink"/>
                </a:solidFill>
                <a:ea typeface="宋体" charset="-122"/>
              </a:rPr>
              <a:t>)).</a:t>
            </a:r>
            <a:endParaRPr lang="en-US" altLang="zh-CN" i="1" dirty="0" smtClean="0">
              <a:solidFill>
                <a:schemeClr val="folHlink"/>
              </a:solidFill>
              <a:ea typeface="宋体" charset="-122"/>
            </a:endParaRPr>
          </a:p>
        </p:txBody>
      </p:sp>
      <p:grpSp>
        <p:nvGrpSpPr>
          <p:cNvPr id="88154" name="Group 90"/>
          <p:cNvGrpSpPr>
            <a:grpSpLocks/>
          </p:cNvGrpSpPr>
          <p:nvPr/>
        </p:nvGrpSpPr>
        <p:grpSpPr bwMode="auto">
          <a:xfrm>
            <a:off x="1951038" y="2678113"/>
            <a:ext cx="2366962" cy="3338512"/>
            <a:chOff x="1229" y="1519"/>
            <a:chExt cx="1491" cy="2103"/>
          </a:xfrm>
        </p:grpSpPr>
        <p:sp>
          <p:nvSpPr>
            <p:cNvPr id="30783" name="Oval 4"/>
            <p:cNvSpPr>
              <a:spLocks noChangeArrowheads="1"/>
            </p:cNvSpPr>
            <p:nvPr/>
          </p:nvSpPr>
          <p:spPr bwMode="auto">
            <a:xfrm>
              <a:off x="2080" y="1583"/>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4" name="Oval 5"/>
            <p:cNvSpPr>
              <a:spLocks noChangeArrowheads="1"/>
            </p:cNvSpPr>
            <p:nvPr/>
          </p:nvSpPr>
          <p:spPr bwMode="auto">
            <a:xfrm>
              <a:off x="2320" y="2159"/>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5" name="Oval 6"/>
            <p:cNvSpPr>
              <a:spLocks noChangeArrowheads="1"/>
            </p:cNvSpPr>
            <p:nvPr/>
          </p:nvSpPr>
          <p:spPr bwMode="auto">
            <a:xfrm>
              <a:off x="1408" y="2735"/>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6" name="Oval 7"/>
            <p:cNvSpPr>
              <a:spLocks noChangeArrowheads="1"/>
            </p:cNvSpPr>
            <p:nvPr/>
          </p:nvSpPr>
          <p:spPr bwMode="auto">
            <a:xfrm>
              <a:off x="2080" y="3311"/>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7" name="Oval 8"/>
            <p:cNvSpPr>
              <a:spLocks noChangeArrowheads="1"/>
            </p:cNvSpPr>
            <p:nvPr/>
          </p:nvSpPr>
          <p:spPr bwMode="auto">
            <a:xfrm>
              <a:off x="2560" y="3311"/>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8" name="Oval 9"/>
            <p:cNvSpPr>
              <a:spLocks noChangeArrowheads="1"/>
            </p:cNvSpPr>
            <p:nvPr/>
          </p:nvSpPr>
          <p:spPr bwMode="auto">
            <a:xfrm>
              <a:off x="1264" y="3311"/>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89" name="Oval 10"/>
            <p:cNvSpPr>
              <a:spLocks noChangeArrowheads="1"/>
            </p:cNvSpPr>
            <p:nvPr/>
          </p:nvSpPr>
          <p:spPr bwMode="auto">
            <a:xfrm>
              <a:off x="1552" y="3311"/>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90" name="Oval 11"/>
            <p:cNvSpPr>
              <a:spLocks noChangeArrowheads="1"/>
            </p:cNvSpPr>
            <p:nvPr/>
          </p:nvSpPr>
          <p:spPr bwMode="auto">
            <a:xfrm>
              <a:off x="1840" y="2735"/>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91" name="Oval 12"/>
            <p:cNvSpPr>
              <a:spLocks noChangeArrowheads="1"/>
            </p:cNvSpPr>
            <p:nvPr/>
          </p:nvSpPr>
          <p:spPr bwMode="auto">
            <a:xfrm>
              <a:off x="2320" y="2735"/>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92" name="Oval 13"/>
            <p:cNvSpPr>
              <a:spLocks noChangeArrowheads="1"/>
            </p:cNvSpPr>
            <p:nvPr/>
          </p:nvSpPr>
          <p:spPr bwMode="auto">
            <a:xfrm>
              <a:off x="1840" y="2159"/>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93" name="Line 14"/>
            <p:cNvSpPr>
              <a:spLocks noChangeShapeType="1"/>
            </p:cNvSpPr>
            <p:nvPr/>
          </p:nvSpPr>
          <p:spPr bwMode="auto">
            <a:xfrm flipH="1">
              <a:off x="1888" y="1631"/>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4" name="Line 15"/>
            <p:cNvSpPr>
              <a:spLocks noChangeShapeType="1"/>
            </p:cNvSpPr>
            <p:nvPr/>
          </p:nvSpPr>
          <p:spPr bwMode="auto">
            <a:xfrm>
              <a:off x="1888" y="2207"/>
              <a:ext cx="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5" name="Line 16"/>
            <p:cNvSpPr>
              <a:spLocks noChangeShapeType="1"/>
            </p:cNvSpPr>
            <p:nvPr/>
          </p:nvSpPr>
          <p:spPr bwMode="auto">
            <a:xfrm flipH="1">
              <a:off x="1456" y="2207"/>
              <a:ext cx="432"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6" name="Line 17"/>
            <p:cNvSpPr>
              <a:spLocks noChangeShapeType="1"/>
            </p:cNvSpPr>
            <p:nvPr/>
          </p:nvSpPr>
          <p:spPr bwMode="auto">
            <a:xfrm flipH="1">
              <a:off x="1312" y="2783"/>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7" name="Line 18"/>
            <p:cNvSpPr>
              <a:spLocks noChangeShapeType="1"/>
            </p:cNvSpPr>
            <p:nvPr/>
          </p:nvSpPr>
          <p:spPr bwMode="auto">
            <a:xfrm>
              <a:off x="1456" y="2783"/>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8" name="Line 19"/>
            <p:cNvSpPr>
              <a:spLocks noChangeShapeType="1"/>
            </p:cNvSpPr>
            <p:nvPr/>
          </p:nvSpPr>
          <p:spPr bwMode="auto">
            <a:xfrm>
              <a:off x="2128" y="1631"/>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99" name="Line 20"/>
            <p:cNvSpPr>
              <a:spLocks noChangeShapeType="1"/>
            </p:cNvSpPr>
            <p:nvPr/>
          </p:nvSpPr>
          <p:spPr bwMode="auto">
            <a:xfrm>
              <a:off x="1888" y="2207"/>
              <a:ext cx="48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800" name="Line 21"/>
            <p:cNvSpPr>
              <a:spLocks noChangeShapeType="1"/>
            </p:cNvSpPr>
            <p:nvPr/>
          </p:nvSpPr>
          <p:spPr bwMode="auto">
            <a:xfrm flipH="1">
              <a:off x="2128" y="2783"/>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801" name="Line 22"/>
            <p:cNvSpPr>
              <a:spLocks noChangeShapeType="1"/>
            </p:cNvSpPr>
            <p:nvPr/>
          </p:nvSpPr>
          <p:spPr bwMode="auto">
            <a:xfrm>
              <a:off x="2368" y="2783"/>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802" name="Text Box 23"/>
            <p:cNvSpPr txBox="1">
              <a:spLocks noChangeArrowheads="1"/>
            </p:cNvSpPr>
            <p:nvPr/>
          </p:nvSpPr>
          <p:spPr bwMode="auto">
            <a:xfrm>
              <a:off x="1824" y="1519"/>
              <a:ext cx="27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10</a:t>
              </a:r>
            </a:p>
          </p:txBody>
        </p:sp>
        <p:sp>
          <p:nvSpPr>
            <p:cNvPr id="30803" name="Text Box 24"/>
            <p:cNvSpPr txBox="1">
              <a:spLocks noChangeArrowheads="1"/>
            </p:cNvSpPr>
            <p:nvPr/>
          </p:nvSpPr>
          <p:spPr bwMode="auto">
            <a:xfrm>
              <a:off x="1664" y="2095"/>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8</a:t>
              </a:r>
            </a:p>
          </p:txBody>
        </p:sp>
        <p:sp>
          <p:nvSpPr>
            <p:cNvPr id="30804" name="Text Box 25"/>
            <p:cNvSpPr txBox="1">
              <a:spLocks noChangeArrowheads="1"/>
            </p:cNvSpPr>
            <p:nvPr/>
          </p:nvSpPr>
          <p:spPr bwMode="auto">
            <a:xfrm>
              <a:off x="1232" y="2680"/>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3</a:t>
              </a:r>
            </a:p>
          </p:txBody>
        </p:sp>
        <p:sp>
          <p:nvSpPr>
            <p:cNvPr id="30805" name="Text Box 26"/>
            <p:cNvSpPr txBox="1">
              <a:spLocks noChangeArrowheads="1"/>
            </p:cNvSpPr>
            <p:nvPr/>
          </p:nvSpPr>
          <p:spPr bwMode="auto">
            <a:xfrm>
              <a:off x="1229" y="3391"/>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30806" name="Text Box 27"/>
            <p:cNvSpPr txBox="1">
              <a:spLocks noChangeArrowheads="1"/>
            </p:cNvSpPr>
            <p:nvPr/>
          </p:nvSpPr>
          <p:spPr bwMode="auto">
            <a:xfrm>
              <a:off x="1520" y="3391"/>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30807" name="Text Box 28"/>
            <p:cNvSpPr txBox="1">
              <a:spLocks noChangeArrowheads="1"/>
            </p:cNvSpPr>
            <p:nvPr/>
          </p:nvSpPr>
          <p:spPr bwMode="auto">
            <a:xfrm>
              <a:off x="1805" y="2815"/>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30808" name="Text Box 29"/>
            <p:cNvSpPr txBox="1">
              <a:spLocks noChangeArrowheads="1"/>
            </p:cNvSpPr>
            <p:nvPr/>
          </p:nvSpPr>
          <p:spPr bwMode="auto">
            <a:xfrm>
              <a:off x="2384" y="2575"/>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3</a:t>
              </a:r>
            </a:p>
          </p:txBody>
        </p:sp>
        <p:sp>
          <p:nvSpPr>
            <p:cNvPr id="30809" name="Text Box 30"/>
            <p:cNvSpPr txBox="1">
              <a:spLocks noChangeArrowheads="1"/>
            </p:cNvSpPr>
            <p:nvPr/>
          </p:nvSpPr>
          <p:spPr bwMode="auto">
            <a:xfrm>
              <a:off x="2045" y="3391"/>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30810" name="Text Box 31"/>
            <p:cNvSpPr txBox="1">
              <a:spLocks noChangeArrowheads="1"/>
            </p:cNvSpPr>
            <p:nvPr/>
          </p:nvSpPr>
          <p:spPr bwMode="auto">
            <a:xfrm>
              <a:off x="2525" y="3391"/>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sp>
          <p:nvSpPr>
            <p:cNvPr id="30811" name="Text Box 32"/>
            <p:cNvSpPr txBox="1">
              <a:spLocks noChangeArrowheads="1"/>
            </p:cNvSpPr>
            <p:nvPr/>
          </p:nvSpPr>
          <p:spPr bwMode="auto">
            <a:xfrm>
              <a:off x="2285" y="2239"/>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800">
                  <a:ea typeface="宋体" charset="-122"/>
                </a:rPr>
                <a:t>1</a:t>
              </a:r>
            </a:p>
          </p:txBody>
        </p:sp>
      </p:grpSp>
      <p:grpSp>
        <p:nvGrpSpPr>
          <p:cNvPr id="88155" name="Group 91"/>
          <p:cNvGrpSpPr>
            <a:grpSpLocks/>
          </p:cNvGrpSpPr>
          <p:nvPr/>
        </p:nvGrpSpPr>
        <p:grpSpPr bwMode="auto">
          <a:xfrm>
            <a:off x="4706938" y="2816225"/>
            <a:ext cx="2305050" cy="2895600"/>
            <a:chOff x="2965" y="1606"/>
            <a:chExt cx="1452" cy="1824"/>
          </a:xfrm>
        </p:grpSpPr>
        <p:sp>
          <p:nvSpPr>
            <p:cNvPr id="30727" name="Line 33"/>
            <p:cNvSpPr>
              <a:spLocks noChangeAspect="1" noChangeShapeType="1"/>
            </p:cNvSpPr>
            <p:nvPr/>
          </p:nvSpPr>
          <p:spPr bwMode="auto">
            <a:xfrm flipH="1">
              <a:off x="3554" y="1641"/>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28" name="Text Box 34"/>
            <p:cNvSpPr txBox="1">
              <a:spLocks noChangeArrowheads="1"/>
            </p:cNvSpPr>
            <p:nvPr/>
          </p:nvSpPr>
          <p:spPr bwMode="auto">
            <a:xfrm>
              <a:off x="3647" y="179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a:t>
              </a:r>
            </a:p>
          </p:txBody>
        </p:sp>
        <p:sp>
          <p:nvSpPr>
            <p:cNvPr id="30729" name="Line 35"/>
            <p:cNvSpPr>
              <a:spLocks noChangeAspect="1" noChangeShapeType="1"/>
            </p:cNvSpPr>
            <p:nvPr/>
          </p:nvSpPr>
          <p:spPr bwMode="auto">
            <a:xfrm rot="10800000" flipH="1">
              <a:off x="3734" y="1807"/>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30" name="Text Box 36"/>
            <p:cNvSpPr txBox="1">
              <a:spLocks noChangeArrowheads="1"/>
            </p:cNvSpPr>
            <p:nvPr/>
          </p:nvSpPr>
          <p:spPr bwMode="auto">
            <a:xfrm>
              <a:off x="3743" y="2042"/>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16</a:t>
              </a:r>
            </a:p>
          </p:txBody>
        </p:sp>
        <p:sp>
          <p:nvSpPr>
            <p:cNvPr id="30731" name="Line 37"/>
            <p:cNvSpPr>
              <a:spLocks noChangeAspect="1" noChangeShapeType="1"/>
            </p:cNvSpPr>
            <p:nvPr/>
          </p:nvSpPr>
          <p:spPr bwMode="auto">
            <a:xfrm flipH="1">
              <a:off x="3137" y="2209"/>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32" name="Text Box 38"/>
            <p:cNvSpPr txBox="1">
              <a:spLocks noChangeArrowheads="1"/>
            </p:cNvSpPr>
            <p:nvPr/>
          </p:nvSpPr>
          <p:spPr bwMode="auto">
            <a:xfrm>
              <a:off x="3333" y="2345"/>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2</a:t>
              </a:r>
            </a:p>
          </p:txBody>
        </p:sp>
        <p:sp>
          <p:nvSpPr>
            <p:cNvPr id="30733" name="Line 39"/>
            <p:cNvSpPr>
              <a:spLocks noChangeAspect="1" noChangeShapeType="1"/>
            </p:cNvSpPr>
            <p:nvPr/>
          </p:nvSpPr>
          <p:spPr bwMode="auto">
            <a:xfrm flipH="1">
              <a:off x="2965" y="2794"/>
              <a:ext cx="132" cy="52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34" name="Text Box 40"/>
            <p:cNvSpPr txBox="1">
              <a:spLocks noChangeArrowheads="1"/>
            </p:cNvSpPr>
            <p:nvPr/>
          </p:nvSpPr>
          <p:spPr bwMode="auto">
            <a:xfrm>
              <a:off x="3008" y="294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3</a:t>
              </a:r>
            </a:p>
          </p:txBody>
        </p:sp>
        <p:sp>
          <p:nvSpPr>
            <p:cNvPr id="30735" name="Line 41"/>
            <p:cNvSpPr>
              <a:spLocks noChangeAspect="1" noChangeShapeType="1"/>
            </p:cNvSpPr>
            <p:nvPr/>
          </p:nvSpPr>
          <p:spPr bwMode="auto">
            <a:xfrm>
              <a:off x="3202" y="3050"/>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36" name="Line 42"/>
            <p:cNvSpPr>
              <a:spLocks noChangeAspect="1" noChangeShapeType="1"/>
            </p:cNvSpPr>
            <p:nvPr/>
          </p:nvSpPr>
          <p:spPr bwMode="auto">
            <a:xfrm rot="10800000">
              <a:off x="3284" y="2810"/>
              <a:ext cx="121" cy="484"/>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37" name="Text Box 43"/>
            <p:cNvSpPr txBox="1">
              <a:spLocks noChangeArrowheads="1"/>
            </p:cNvSpPr>
            <p:nvPr/>
          </p:nvSpPr>
          <p:spPr bwMode="auto">
            <a:xfrm>
              <a:off x="3202" y="3101"/>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5</a:t>
              </a:r>
            </a:p>
          </p:txBody>
        </p:sp>
        <p:sp>
          <p:nvSpPr>
            <p:cNvPr id="30738" name="Text Box 44"/>
            <p:cNvSpPr txBox="1">
              <a:spLocks noChangeArrowheads="1"/>
            </p:cNvSpPr>
            <p:nvPr/>
          </p:nvSpPr>
          <p:spPr bwMode="auto">
            <a:xfrm>
              <a:off x="3316" y="3002"/>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6</a:t>
              </a:r>
            </a:p>
          </p:txBody>
        </p:sp>
        <p:sp>
          <p:nvSpPr>
            <p:cNvPr id="30739" name="Line 45"/>
            <p:cNvSpPr>
              <a:spLocks noChangeShapeType="1"/>
            </p:cNvSpPr>
            <p:nvPr/>
          </p:nvSpPr>
          <p:spPr bwMode="auto">
            <a:xfrm>
              <a:off x="3576" y="2416"/>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0" name="Line 46"/>
            <p:cNvSpPr>
              <a:spLocks noChangeShapeType="1"/>
            </p:cNvSpPr>
            <p:nvPr/>
          </p:nvSpPr>
          <p:spPr bwMode="auto">
            <a:xfrm rot="10800000">
              <a:off x="3700" y="2400"/>
              <a:ext cx="0" cy="31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1" name="Line 47"/>
            <p:cNvSpPr>
              <a:spLocks noChangeAspect="1" noChangeShapeType="1"/>
            </p:cNvSpPr>
            <p:nvPr/>
          </p:nvSpPr>
          <p:spPr bwMode="auto">
            <a:xfrm>
              <a:off x="3731" y="2438"/>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2" name="Text Box 48"/>
            <p:cNvSpPr txBox="1">
              <a:spLocks noChangeArrowheads="1"/>
            </p:cNvSpPr>
            <p:nvPr/>
          </p:nvSpPr>
          <p:spPr bwMode="auto">
            <a:xfrm>
              <a:off x="3534" y="2448"/>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8</a:t>
              </a:r>
            </a:p>
          </p:txBody>
        </p:sp>
        <p:sp>
          <p:nvSpPr>
            <p:cNvPr id="30743" name="Text Box 49"/>
            <p:cNvSpPr txBox="1">
              <a:spLocks noChangeArrowheads="1"/>
            </p:cNvSpPr>
            <p:nvPr/>
          </p:nvSpPr>
          <p:spPr bwMode="auto">
            <a:xfrm>
              <a:off x="3778" y="2578"/>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10</a:t>
              </a:r>
            </a:p>
          </p:txBody>
        </p:sp>
        <p:sp>
          <p:nvSpPr>
            <p:cNvPr id="30744" name="Line 50"/>
            <p:cNvSpPr>
              <a:spLocks noChangeAspect="1" noChangeShapeType="1"/>
            </p:cNvSpPr>
            <p:nvPr/>
          </p:nvSpPr>
          <p:spPr bwMode="auto">
            <a:xfrm rot="10800000" flipH="1">
              <a:off x="3285" y="2454"/>
              <a:ext cx="265" cy="35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5" name="Text Box 51"/>
            <p:cNvSpPr txBox="1">
              <a:spLocks noChangeArrowheads="1"/>
            </p:cNvSpPr>
            <p:nvPr/>
          </p:nvSpPr>
          <p:spPr bwMode="auto">
            <a:xfrm>
              <a:off x="3360" y="2595"/>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7</a:t>
              </a:r>
            </a:p>
          </p:txBody>
        </p:sp>
        <p:sp>
          <p:nvSpPr>
            <p:cNvPr id="30746" name="Line 52"/>
            <p:cNvSpPr>
              <a:spLocks noChangeAspect="1" noChangeShapeType="1"/>
            </p:cNvSpPr>
            <p:nvPr/>
          </p:nvSpPr>
          <p:spPr bwMode="auto">
            <a:xfrm rot="10800000" flipH="1">
              <a:off x="3125" y="3037"/>
              <a:ext cx="75" cy="30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7" name="Text Box 53"/>
            <p:cNvSpPr txBox="1">
              <a:spLocks noChangeArrowheads="1"/>
            </p:cNvSpPr>
            <p:nvPr/>
          </p:nvSpPr>
          <p:spPr bwMode="auto">
            <a:xfrm>
              <a:off x="3113" y="3159"/>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4</a:t>
              </a:r>
            </a:p>
          </p:txBody>
        </p:sp>
        <p:sp>
          <p:nvSpPr>
            <p:cNvPr id="30748" name="Line 56"/>
            <p:cNvSpPr>
              <a:spLocks noChangeAspect="1" noChangeShapeType="1"/>
            </p:cNvSpPr>
            <p:nvPr/>
          </p:nvSpPr>
          <p:spPr bwMode="auto">
            <a:xfrm flipH="1">
              <a:off x="3786" y="2810"/>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49" name="Line 57"/>
            <p:cNvSpPr>
              <a:spLocks noChangeAspect="1" noChangeShapeType="1"/>
            </p:cNvSpPr>
            <p:nvPr/>
          </p:nvSpPr>
          <p:spPr bwMode="auto">
            <a:xfrm flipH="1" flipV="1">
              <a:off x="4197" y="2778"/>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50" name="Text Box 58"/>
            <p:cNvSpPr txBox="1">
              <a:spLocks noChangeArrowheads="1"/>
            </p:cNvSpPr>
            <p:nvPr/>
          </p:nvSpPr>
          <p:spPr bwMode="auto">
            <a:xfrm>
              <a:off x="3830" y="2967"/>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11</a:t>
              </a:r>
            </a:p>
          </p:txBody>
        </p:sp>
        <p:sp>
          <p:nvSpPr>
            <p:cNvPr id="30751" name="Text Box 59"/>
            <p:cNvSpPr txBox="1">
              <a:spLocks noChangeArrowheads="1"/>
            </p:cNvSpPr>
            <p:nvPr/>
          </p:nvSpPr>
          <p:spPr bwMode="auto">
            <a:xfrm>
              <a:off x="4277" y="2965"/>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14</a:t>
              </a:r>
            </a:p>
          </p:txBody>
        </p:sp>
        <p:sp>
          <p:nvSpPr>
            <p:cNvPr id="30752" name="Text Box 60"/>
            <p:cNvSpPr txBox="1">
              <a:spLocks noChangeArrowheads="1"/>
            </p:cNvSpPr>
            <p:nvPr/>
          </p:nvSpPr>
          <p:spPr bwMode="auto">
            <a:xfrm>
              <a:off x="3670" y="2523"/>
              <a:ext cx="7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9</a:t>
              </a:r>
            </a:p>
          </p:txBody>
        </p:sp>
        <p:sp>
          <p:nvSpPr>
            <p:cNvPr id="30753" name="Line 83"/>
            <p:cNvSpPr>
              <a:spLocks noChangeAspect="1" noChangeShapeType="1"/>
            </p:cNvSpPr>
            <p:nvPr/>
          </p:nvSpPr>
          <p:spPr bwMode="auto">
            <a:xfrm flipH="1" flipV="1">
              <a:off x="3967" y="1660"/>
              <a:ext cx="219" cy="525"/>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54" name="Text Box 84"/>
            <p:cNvSpPr txBox="1">
              <a:spLocks noChangeArrowheads="1"/>
            </p:cNvSpPr>
            <p:nvPr/>
          </p:nvSpPr>
          <p:spPr bwMode="auto">
            <a:xfrm>
              <a:off x="4026" y="1847"/>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18</a:t>
              </a:r>
            </a:p>
          </p:txBody>
        </p:sp>
        <p:sp>
          <p:nvSpPr>
            <p:cNvPr id="30755" name="Line 85"/>
            <p:cNvSpPr>
              <a:spLocks noChangeAspect="1" noChangeShapeType="1"/>
            </p:cNvSpPr>
            <p:nvPr/>
          </p:nvSpPr>
          <p:spPr bwMode="auto">
            <a:xfrm rot="10800000" flipH="1" flipV="1">
              <a:off x="3879" y="1854"/>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56" name="Text Box 86"/>
            <p:cNvSpPr txBox="1">
              <a:spLocks noChangeArrowheads="1"/>
            </p:cNvSpPr>
            <p:nvPr/>
          </p:nvSpPr>
          <p:spPr bwMode="auto">
            <a:xfrm>
              <a:off x="3848" y="1923"/>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17</a:t>
              </a:r>
            </a:p>
          </p:txBody>
        </p:sp>
        <p:sp>
          <p:nvSpPr>
            <p:cNvPr id="30757" name="Line 87"/>
            <p:cNvSpPr>
              <a:spLocks noChangeAspect="1" noChangeShapeType="1"/>
            </p:cNvSpPr>
            <p:nvPr/>
          </p:nvSpPr>
          <p:spPr bwMode="auto">
            <a:xfrm rot="10800000" flipH="1" flipV="1">
              <a:off x="4118" y="3000"/>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58" name="Text Box 88"/>
            <p:cNvSpPr txBox="1">
              <a:spLocks noChangeArrowheads="1"/>
            </p:cNvSpPr>
            <p:nvPr/>
          </p:nvSpPr>
          <p:spPr bwMode="auto">
            <a:xfrm>
              <a:off x="4080" y="3069"/>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13</a:t>
              </a:r>
            </a:p>
          </p:txBody>
        </p:sp>
        <p:sp>
          <p:nvSpPr>
            <p:cNvPr id="30759" name="Line 81"/>
            <p:cNvSpPr>
              <a:spLocks noChangeAspect="1" noChangeShapeType="1"/>
            </p:cNvSpPr>
            <p:nvPr/>
          </p:nvSpPr>
          <p:spPr bwMode="auto">
            <a:xfrm rot="10800000" flipH="1">
              <a:off x="3970" y="3001"/>
              <a:ext cx="144" cy="346"/>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60" name="Text Box 82"/>
            <p:cNvSpPr txBox="1">
              <a:spLocks noChangeArrowheads="1"/>
            </p:cNvSpPr>
            <p:nvPr/>
          </p:nvSpPr>
          <p:spPr bwMode="auto">
            <a:xfrm>
              <a:off x="3979" y="3187"/>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12</a:t>
              </a:r>
            </a:p>
          </p:txBody>
        </p:sp>
        <p:sp>
          <p:nvSpPr>
            <p:cNvPr id="30761" name="Line 54"/>
            <p:cNvSpPr>
              <a:spLocks noChangeAspect="1" noChangeShapeType="1"/>
            </p:cNvSpPr>
            <p:nvPr/>
          </p:nvSpPr>
          <p:spPr bwMode="auto">
            <a:xfrm flipH="1" flipV="1">
              <a:off x="3727" y="2163"/>
              <a:ext cx="392" cy="522"/>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62" name="Text Box 55"/>
            <p:cNvSpPr txBox="1">
              <a:spLocks noChangeArrowheads="1"/>
            </p:cNvSpPr>
            <p:nvPr/>
          </p:nvSpPr>
          <p:spPr bwMode="auto">
            <a:xfrm>
              <a:off x="3902" y="2362"/>
              <a:ext cx="140" cy="1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ea typeface="宋体" charset="-122"/>
                </a:rPr>
                <a:t>15</a:t>
              </a:r>
            </a:p>
          </p:txBody>
        </p:sp>
        <p:grpSp>
          <p:nvGrpSpPr>
            <p:cNvPr id="30763" name="Group 61"/>
            <p:cNvGrpSpPr>
              <a:grpSpLocks/>
            </p:cNvGrpSpPr>
            <p:nvPr/>
          </p:nvGrpSpPr>
          <p:grpSpPr bwMode="auto">
            <a:xfrm>
              <a:off x="3005" y="1606"/>
              <a:ext cx="1392" cy="1824"/>
              <a:chOff x="3888" y="1888"/>
              <a:chExt cx="1392" cy="1824"/>
            </a:xfrm>
          </p:grpSpPr>
          <p:sp>
            <p:nvSpPr>
              <p:cNvPr id="30764" name="Oval 62"/>
              <p:cNvSpPr>
                <a:spLocks noChangeArrowheads="1"/>
              </p:cNvSpPr>
              <p:nvPr/>
            </p:nvSpPr>
            <p:spPr bwMode="auto">
              <a:xfrm>
                <a:off x="4704" y="1888"/>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65" name="Oval 63"/>
              <p:cNvSpPr>
                <a:spLocks noChangeArrowheads="1"/>
              </p:cNvSpPr>
              <p:nvPr/>
            </p:nvSpPr>
            <p:spPr bwMode="auto">
              <a:xfrm>
                <a:off x="494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66" name="Oval 64"/>
              <p:cNvSpPr>
                <a:spLocks noChangeArrowheads="1"/>
              </p:cNvSpPr>
              <p:nvPr/>
            </p:nvSpPr>
            <p:spPr bwMode="auto">
              <a:xfrm>
                <a:off x="4032"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67" name="Oval 65"/>
              <p:cNvSpPr>
                <a:spLocks noChangeArrowheads="1"/>
              </p:cNvSpPr>
              <p:nvPr/>
            </p:nvSpPr>
            <p:spPr bwMode="auto">
              <a:xfrm>
                <a:off x="470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68" name="Oval 66"/>
              <p:cNvSpPr>
                <a:spLocks noChangeArrowheads="1"/>
              </p:cNvSpPr>
              <p:nvPr/>
            </p:nvSpPr>
            <p:spPr bwMode="auto">
              <a:xfrm>
                <a:off x="5184"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69" name="Oval 67"/>
              <p:cNvSpPr>
                <a:spLocks noChangeArrowheads="1"/>
              </p:cNvSpPr>
              <p:nvPr/>
            </p:nvSpPr>
            <p:spPr bwMode="auto">
              <a:xfrm>
                <a:off x="3888"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70" name="Oval 68"/>
              <p:cNvSpPr>
                <a:spLocks noChangeArrowheads="1"/>
              </p:cNvSpPr>
              <p:nvPr/>
            </p:nvSpPr>
            <p:spPr bwMode="auto">
              <a:xfrm>
                <a:off x="4176" y="361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71" name="Oval 69"/>
              <p:cNvSpPr>
                <a:spLocks noChangeArrowheads="1"/>
              </p:cNvSpPr>
              <p:nvPr/>
            </p:nvSpPr>
            <p:spPr bwMode="auto">
              <a:xfrm>
                <a:off x="446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72" name="Oval 70"/>
              <p:cNvSpPr>
                <a:spLocks noChangeArrowheads="1"/>
              </p:cNvSpPr>
              <p:nvPr/>
            </p:nvSpPr>
            <p:spPr bwMode="auto">
              <a:xfrm>
                <a:off x="4944" y="304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73" name="Oval 71"/>
              <p:cNvSpPr>
                <a:spLocks noChangeArrowheads="1"/>
              </p:cNvSpPr>
              <p:nvPr/>
            </p:nvSpPr>
            <p:spPr bwMode="auto">
              <a:xfrm>
                <a:off x="4464" y="24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774" name="Line 72"/>
              <p:cNvSpPr>
                <a:spLocks noChangeShapeType="1"/>
              </p:cNvSpPr>
              <p:nvPr/>
            </p:nvSpPr>
            <p:spPr bwMode="auto">
              <a:xfrm flipH="1">
                <a:off x="451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75" name="Line 73"/>
              <p:cNvSpPr>
                <a:spLocks noChangeShapeType="1"/>
              </p:cNvSpPr>
              <p:nvPr/>
            </p:nvSpPr>
            <p:spPr bwMode="auto">
              <a:xfrm>
                <a:off x="4512" y="2512"/>
                <a:ext cx="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76" name="Line 74"/>
              <p:cNvSpPr>
                <a:spLocks noChangeShapeType="1"/>
              </p:cNvSpPr>
              <p:nvPr/>
            </p:nvSpPr>
            <p:spPr bwMode="auto">
              <a:xfrm flipH="1">
                <a:off x="4080" y="2512"/>
                <a:ext cx="432"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77" name="Line 75"/>
              <p:cNvSpPr>
                <a:spLocks noChangeShapeType="1"/>
              </p:cNvSpPr>
              <p:nvPr/>
            </p:nvSpPr>
            <p:spPr bwMode="auto">
              <a:xfrm flipH="1">
                <a:off x="3936"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78" name="Line 76"/>
              <p:cNvSpPr>
                <a:spLocks noChangeShapeType="1"/>
              </p:cNvSpPr>
              <p:nvPr/>
            </p:nvSpPr>
            <p:spPr bwMode="auto">
              <a:xfrm>
                <a:off x="4080" y="3088"/>
                <a:ext cx="144"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79" name="Line 77"/>
              <p:cNvSpPr>
                <a:spLocks noChangeShapeType="1"/>
              </p:cNvSpPr>
              <p:nvPr/>
            </p:nvSpPr>
            <p:spPr bwMode="auto">
              <a:xfrm>
                <a:off x="4752" y="1936"/>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80" name="Line 78"/>
              <p:cNvSpPr>
                <a:spLocks noChangeShapeType="1"/>
              </p:cNvSpPr>
              <p:nvPr/>
            </p:nvSpPr>
            <p:spPr bwMode="auto">
              <a:xfrm>
                <a:off x="4512" y="2512"/>
                <a:ext cx="48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81" name="Line 79"/>
              <p:cNvSpPr>
                <a:spLocks noChangeShapeType="1"/>
              </p:cNvSpPr>
              <p:nvPr/>
            </p:nvSpPr>
            <p:spPr bwMode="auto">
              <a:xfrm flipH="1">
                <a:off x="475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82" name="Line 80"/>
              <p:cNvSpPr>
                <a:spLocks noChangeShapeType="1"/>
              </p:cNvSpPr>
              <p:nvPr/>
            </p:nvSpPr>
            <p:spPr bwMode="auto">
              <a:xfrm>
                <a:off x="4992" y="3088"/>
                <a:ext cx="240" cy="5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88156" name="Object 92"/>
          <p:cNvGraphicFramePr>
            <a:graphicFrameLocks noChangeAspect="1"/>
          </p:cNvGraphicFramePr>
          <p:nvPr>
            <p:extLst>
              <p:ext uri="{D42A27DB-BD31-4B8C-83A1-F6EECF244321}">
                <p14:modId xmlns:p14="http://schemas.microsoft.com/office/powerpoint/2010/main" val="3603335351"/>
              </p:ext>
            </p:extLst>
          </p:nvPr>
        </p:nvGraphicFramePr>
        <p:xfrm>
          <a:off x="1819275" y="6059488"/>
          <a:ext cx="5346700" cy="722312"/>
        </p:xfrm>
        <a:graphic>
          <a:graphicData uri="http://schemas.openxmlformats.org/presentationml/2006/ole">
            <mc:AlternateContent xmlns:mc="http://schemas.openxmlformats.org/markup-compatibility/2006">
              <mc:Choice xmlns:v="urn:schemas-microsoft-com:vml" Requires="v">
                <p:oleObj spid="_x0000_s98317" name="Equation" r:id="rId4" imgW="5346700" imgH="723900" progId="Equation.3">
                  <p:embed/>
                </p:oleObj>
              </mc:Choice>
              <mc:Fallback>
                <p:oleObj name="Equation" r:id="rId4" imgW="5346700" imgH="723900" progId="Equation.3">
                  <p:embed/>
                  <p:pic>
                    <p:nvPicPr>
                      <p:cNvPr id="88156"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6059488"/>
                        <a:ext cx="5346700" cy="722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 name="内容占位符 2"/>
          <p:cNvSpPr txBox="1">
            <a:spLocks/>
          </p:cNvSpPr>
          <p:nvPr/>
        </p:nvSpPr>
        <p:spPr>
          <a:xfrm>
            <a:off x="381000" y="1600200"/>
            <a:ext cx="82296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计算子树大小</a:t>
            </a:r>
            <a:endParaRPr lang="zh-CN" altLang="en-US" dirty="0"/>
          </a:p>
        </p:txBody>
      </p:sp>
    </p:spTree>
    <p:extLst>
      <p:ext uri="{BB962C8B-B14F-4D97-AF65-F5344CB8AC3E}">
        <p14:creationId xmlns:p14="http://schemas.microsoft.com/office/powerpoint/2010/main" val="3915829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8154"/>
                                        </p:tgtEl>
                                        <p:attrNameLst>
                                          <p:attrName>style.visibility</p:attrName>
                                        </p:attrNameLst>
                                      </p:cBhvr>
                                      <p:to>
                                        <p:strVal val="visible"/>
                                      </p:to>
                                    </p:set>
                                    <p:animEffect transition="in" filter="randombar(horizontal)">
                                      <p:cBhvr>
                                        <p:cTn id="7" dur="500"/>
                                        <p:tgtEl>
                                          <p:spTgt spid="88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8155"/>
                                        </p:tgtEl>
                                        <p:attrNameLst>
                                          <p:attrName>style.visibility</p:attrName>
                                        </p:attrNameLst>
                                      </p:cBhvr>
                                      <p:to>
                                        <p:strVal val="visible"/>
                                      </p:to>
                                    </p:set>
                                    <p:animEffect transition="in" filter="randombar(horizontal)">
                                      <p:cBhvr>
                                        <p:cTn id="12" dur="500"/>
                                        <p:tgtEl>
                                          <p:spTgt spid="88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88156"/>
                                        </p:tgtEl>
                                        <p:attrNameLst>
                                          <p:attrName>style.visibility</p:attrName>
                                        </p:attrNameLst>
                                      </p:cBhvr>
                                      <p:to>
                                        <p:strVal val="visible"/>
                                      </p:to>
                                    </p:set>
                                    <p:animEffect transition="in" filter="barn(outHorizontal)">
                                      <p:cBhvr>
                                        <p:cTn id="17" dur="500"/>
                                        <p:tgtEl>
                                          <p:spTgt spid="88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算法</a:t>
            </a:r>
            <a:r>
              <a:rPr kumimoji="1" lang="en-US" altLang="zh-CN" dirty="0"/>
              <a:t>—</a:t>
            </a:r>
            <a:r>
              <a:rPr lang="zh-CN" altLang="en-US" dirty="0">
                <a:ea typeface="宋体" charset="-122"/>
              </a:rPr>
              <a:t>欧拉回路</a:t>
            </a:r>
            <a:r>
              <a:rPr lang="zh-CN" altLang="en-US" dirty="0" smtClean="0">
                <a:ea typeface="宋体" charset="-122"/>
              </a:rPr>
              <a:t>技术</a:t>
            </a:r>
            <a:r>
              <a:rPr lang="en-US" altLang="zh-CN" dirty="0" smtClean="0">
                <a:ea typeface="宋体" charset="-122"/>
              </a:rPr>
              <a:t>D</a:t>
            </a:r>
            <a:endParaRPr lang="zh-CN" altLang="en-US" dirty="0"/>
          </a:p>
        </p:txBody>
      </p:sp>
      <p:sp>
        <p:nvSpPr>
          <p:cNvPr id="3" name="内容占位符 2"/>
          <p:cNvSpPr>
            <a:spLocks noGrp="1"/>
          </p:cNvSpPr>
          <p:nvPr>
            <p:ph idx="1"/>
          </p:nvPr>
        </p:nvSpPr>
        <p:spPr/>
        <p:txBody>
          <a:bodyPr/>
          <a:lstStyle/>
          <a:p>
            <a:r>
              <a:rPr lang="zh-CN" altLang="en-US" dirty="0" smtClean="0"/>
              <a:t>计算二叉树节点深度</a:t>
            </a:r>
            <a:endParaRPr lang="zh-CN" altLang="en-US" dirty="0"/>
          </a:p>
        </p:txBody>
      </p:sp>
      <p:pic>
        <p:nvPicPr>
          <p:cNvPr id="7" name="图片 6"/>
          <p:cNvPicPr>
            <a:picLocks noChangeAspect="1"/>
          </p:cNvPicPr>
          <p:nvPr/>
        </p:nvPicPr>
        <p:blipFill>
          <a:blip r:embed="rId2"/>
          <a:stretch>
            <a:fillRect/>
          </a:stretch>
        </p:blipFill>
        <p:spPr>
          <a:xfrm>
            <a:off x="228600" y="2939740"/>
            <a:ext cx="3733800" cy="2743200"/>
          </a:xfrm>
          <a:prstGeom prst="rect">
            <a:avLst/>
          </a:prstGeom>
        </p:spPr>
      </p:pic>
      <p:pic>
        <p:nvPicPr>
          <p:cNvPr id="8" name="图片 7"/>
          <p:cNvPicPr>
            <a:picLocks noChangeAspect="1"/>
          </p:cNvPicPr>
          <p:nvPr/>
        </p:nvPicPr>
        <p:blipFill>
          <a:blip r:embed="rId3"/>
          <a:stretch>
            <a:fillRect/>
          </a:stretch>
        </p:blipFill>
        <p:spPr>
          <a:xfrm>
            <a:off x="4895850" y="2952750"/>
            <a:ext cx="3714750" cy="2762250"/>
          </a:xfrm>
          <a:prstGeom prst="rect">
            <a:avLst/>
          </a:prstGeom>
        </p:spPr>
      </p:pic>
    </p:spTree>
    <p:extLst>
      <p:ext uri="{BB962C8B-B14F-4D97-AF65-F5344CB8AC3E}">
        <p14:creationId xmlns:p14="http://schemas.microsoft.com/office/powerpoint/2010/main" val="153132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t>排序算法</a:t>
            </a:r>
            <a:endParaRPr lang="en-US" altLang="zh-CN" dirty="0" smtClean="0"/>
          </a:p>
          <a:p>
            <a:r>
              <a:rPr lang="en-US" altLang="zh-CN" dirty="0" smtClean="0"/>
              <a:t>List Ranking</a:t>
            </a:r>
            <a:r>
              <a:rPr lang="zh-CN" altLang="en-US" dirty="0" smtClean="0"/>
              <a:t>算法</a:t>
            </a:r>
            <a:endParaRPr lang="en-US" altLang="zh-CN" dirty="0" smtClean="0"/>
          </a:p>
          <a:p>
            <a:r>
              <a:rPr lang="zh-CN" altLang="en-US" dirty="0" smtClean="0"/>
              <a:t>欧拉回路技术</a:t>
            </a:r>
            <a:endParaRPr lang="en-US" altLang="zh-CN" dirty="0" smtClean="0"/>
          </a:p>
          <a:p>
            <a:r>
              <a:rPr lang="en-US" altLang="zh-CN" dirty="0" smtClean="0">
                <a:solidFill>
                  <a:srgbClr val="C00000"/>
                </a:solidFill>
              </a:rPr>
              <a:t>DAG</a:t>
            </a:r>
            <a:r>
              <a:rPr lang="zh-CN" altLang="en-US" dirty="0" smtClean="0">
                <a:solidFill>
                  <a:srgbClr val="C00000"/>
                </a:solidFill>
              </a:rPr>
              <a:t>计算</a:t>
            </a:r>
            <a:endParaRPr lang="en-US" altLang="zh-CN" dirty="0" smtClean="0">
              <a:solidFill>
                <a:srgbClr val="C00000"/>
              </a:solidFill>
            </a:endParaRPr>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8920616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304800" y="5029200"/>
            <a:ext cx="8839200" cy="1600200"/>
          </a:xfrm>
        </p:spPr>
        <p:txBody>
          <a:bodyPr>
            <a:normAutofit/>
          </a:bodyPr>
          <a:lstStyle/>
          <a:p>
            <a:r>
              <a:rPr lang="zh-CN" altLang="en-US" dirty="0" smtClean="0">
                <a:ea typeface="宋体" charset="-122"/>
              </a:rPr>
              <a:t>更一般的情况</a:t>
            </a:r>
            <a:r>
              <a:rPr lang="en-US" altLang="zh-CN" dirty="0" smtClean="0">
                <a:ea typeface="宋体" charset="-122"/>
              </a:rPr>
              <a:t>:</a:t>
            </a:r>
            <a:r>
              <a:rPr lang="zh-CN" altLang="en-US" dirty="0" smtClean="0">
                <a:ea typeface="宋体" charset="-122"/>
              </a:rPr>
              <a:t>给定标签</a:t>
            </a:r>
            <a:r>
              <a:rPr lang="en-US" altLang="zh-CN" dirty="0" smtClean="0">
                <a:ea typeface="宋体" charset="-122"/>
              </a:rPr>
              <a:t> </a:t>
            </a:r>
            <a:r>
              <a:rPr lang="en-US" altLang="zh-CN" dirty="0" smtClean="0">
                <a:latin typeface="Symbol" pitchFamily="18" charset="2"/>
                <a:ea typeface="宋体" charset="-122"/>
              </a:rPr>
              <a:t>f</a:t>
            </a:r>
            <a:r>
              <a:rPr lang="en-US" altLang="zh-CN" dirty="0" smtClean="0">
                <a:ea typeface="宋体" charset="-122"/>
              </a:rPr>
              <a:t>, </a:t>
            </a:r>
            <a:r>
              <a:rPr lang="zh-CN" altLang="en-US" dirty="0" smtClean="0">
                <a:ea typeface="宋体" charset="-122"/>
              </a:rPr>
              <a:t>计算标签</a:t>
            </a:r>
            <a:r>
              <a:rPr lang="en-US" altLang="zh-CN" dirty="0" smtClean="0">
                <a:ea typeface="宋体" charset="-122"/>
              </a:rPr>
              <a:t> </a:t>
            </a:r>
            <a:r>
              <a:rPr lang="en-US" altLang="zh-CN" dirty="0" smtClean="0">
                <a:latin typeface="Symbol" pitchFamily="18" charset="2"/>
                <a:ea typeface="宋体" charset="-122"/>
              </a:rPr>
              <a:t>y</a:t>
            </a:r>
            <a:r>
              <a:rPr lang="en-US" altLang="zh-CN" dirty="0" smtClean="0">
                <a:ea typeface="宋体" charset="-122"/>
              </a:rPr>
              <a:t> </a:t>
            </a:r>
            <a:r>
              <a:rPr lang="zh-CN" altLang="en-US" dirty="0" smtClean="0">
                <a:ea typeface="宋体" charset="-122"/>
              </a:rPr>
              <a:t>从而</a:t>
            </a:r>
            <a:r>
              <a:rPr lang="en-US" altLang="zh-CN" dirty="0" smtClean="0">
                <a:ea typeface="宋体" charset="-122"/>
              </a:rPr>
              <a:t> </a:t>
            </a:r>
            <a:r>
              <a:rPr lang="en-US" altLang="zh-CN" dirty="0" smtClean="0">
                <a:latin typeface="Symbol" pitchFamily="18" charset="2"/>
                <a:ea typeface="宋体" charset="-122"/>
              </a:rPr>
              <a:t>y</a:t>
            </a:r>
            <a:r>
              <a:rPr lang="en-US" altLang="zh-CN" dirty="0" smtClean="0">
                <a:ea typeface="宋体" charset="-122"/>
              </a:rPr>
              <a:t>(v) </a:t>
            </a:r>
            <a:r>
              <a:rPr lang="zh-CN" altLang="en-US" dirty="0" smtClean="0">
                <a:ea typeface="宋体" charset="-122"/>
              </a:rPr>
              <a:t>从</a:t>
            </a:r>
            <a:r>
              <a:rPr lang="en-US" altLang="zh-CN" dirty="0" smtClean="0">
                <a:latin typeface="Symbol" pitchFamily="18" charset="2"/>
                <a:ea typeface="宋体" charset="-122"/>
              </a:rPr>
              <a:t>f</a:t>
            </a:r>
            <a:r>
              <a:rPr lang="en-US" altLang="zh-CN" dirty="0" smtClean="0">
                <a:ea typeface="宋体" charset="-122"/>
              </a:rPr>
              <a:t>(v) </a:t>
            </a:r>
            <a:r>
              <a:rPr lang="zh-CN" altLang="en-US" dirty="0">
                <a:ea typeface="宋体" charset="-122"/>
              </a:rPr>
              <a:t>和</a:t>
            </a:r>
            <a:r>
              <a:rPr lang="en-US" altLang="zh-CN" dirty="0" smtClean="0">
                <a:latin typeface="Symbol" pitchFamily="18" charset="2"/>
                <a:ea typeface="宋体" charset="-122"/>
              </a:rPr>
              <a:t>y</a:t>
            </a:r>
            <a:r>
              <a:rPr lang="en-US" altLang="zh-CN" dirty="0" smtClean="0">
                <a:ea typeface="宋体" charset="-122"/>
              </a:rPr>
              <a:t>(u</a:t>
            </a:r>
            <a:r>
              <a:rPr lang="en-US" altLang="zh-CN" baseline="-25000" dirty="0" smtClean="0">
                <a:ea typeface="宋体" charset="-122"/>
              </a:rPr>
              <a:t>1</a:t>
            </a:r>
            <a:r>
              <a:rPr lang="en-US" altLang="zh-CN" dirty="0" smtClean="0">
                <a:ea typeface="宋体" charset="-122"/>
              </a:rPr>
              <a:t>),…,</a:t>
            </a:r>
            <a:r>
              <a:rPr lang="en-US" altLang="zh-CN" dirty="0" smtClean="0">
                <a:latin typeface="Symbol" pitchFamily="18" charset="2"/>
                <a:ea typeface="宋体" charset="-122"/>
              </a:rPr>
              <a:t>y</a:t>
            </a:r>
            <a:r>
              <a:rPr lang="en-US" altLang="zh-CN" dirty="0" smtClean="0">
                <a:ea typeface="宋体" charset="-122"/>
              </a:rPr>
              <a:t>(u</a:t>
            </a:r>
            <a:r>
              <a:rPr lang="en-US" altLang="zh-CN" baseline="-25000" dirty="0" smtClean="0">
                <a:ea typeface="宋体" charset="-122"/>
              </a:rPr>
              <a:t>r</a:t>
            </a:r>
            <a:r>
              <a:rPr lang="en-US" altLang="zh-CN" dirty="0" smtClean="0">
                <a:ea typeface="宋体" charset="-122"/>
              </a:rPr>
              <a:t>)</a:t>
            </a:r>
            <a:r>
              <a:rPr lang="zh-CN" altLang="en-US" dirty="0" smtClean="0">
                <a:ea typeface="宋体" charset="-122"/>
              </a:rPr>
              <a:t>中计算出来</a:t>
            </a:r>
            <a:r>
              <a:rPr lang="en-US" altLang="zh-CN" dirty="0" smtClean="0">
                <a:ea typeface="宋体" charset="-122"/>
              </a:rPr>
              <a:t>, </a:t>
            </a:r>
            <a:r>
              <a:rPr lang="zh-CN" altLang="en-US" dirty="0" smtClean="0">
                <a:ea typeface="宋体" charset="-122"/>
              </a:rPr>
              <a:t>其中</a:t>
            </a:r>
            <a:r>
              <a:rPr lang="en-US" altLang="zh-CN" dirty="0" smtClean="0">
                <a:ea typeface="宋体" charset="-122"/>
              </a:rPr>
              <a:t> u</a:t>
            </a:r>
            <a:r>
              <a:rPr lang="en-US" altLang="zh-CN" baseline="-25000" dirty="0" smtClean="0">
                <a:ea typeface="宋体" charset="-122"/>
              </a:rPr>
              <a:t>1</a:t>
            </a:r>
            <a:r>
              <a:rPr lang="en-US" altLang="zh-CN" dirty="0" smtClean="0">
                <a:ea typeface="宋体" charset="-122"/>
              </a:rPr>
              <a:t>,…,u</a:t>
            </a:r>
            <a:r>
              <a:rPr lang="en-US" altLang="zh-CN" baseline="-25000" dirty="0" smtClean="0">
                <a:ea typeface="宋体" charset="-122"/>
              </a:rPr>
              <a:t>r</a:t>
            </a:r>
            <a:r>
              <a:rPr lang="en-US" altLang="zh-CN" dirty="0" smtClean="0">
                <a:ea typeface="宋体" charset="-122"/>
              </a:rPr>
              <a:t> </a:t>
            </a:r>
            <a:r>
              <a:rPr lang="zh-CN" altLang="en-US" dirty="0" smtClean="0">
                <a:ea typeface="宋体" charset="-122"/>
              </a:rPr>
              <a:t>是</a:t>
            </a:r>
            <a:r>
              <a:rPr lang="en-US" altLang="zh-CN" dirty="0" smtClean="0">
                <a:ea typeface="宋体" charset="-122"/>
              </a:rPr>
              <a:t>v</a:t>
            </a:r>
            <a:r>
              <a:rPr lang="zh-CN" altLang="en-US" dirty="0" smtClean="0">
                <a:ea typeface="宋体" charset="-122"/>
              </a:rPr>
              <a:t>的入邻居</a:t>
            </a:r>
            <a:endParaRPr lang="en-US" altLang="zh-CN" dirty="0" smtClean="0">
              <a:ea typeface="宋体" charset="-122"/>
            </a:endParaRPr>
          </a:p>
        </p:txBody>
      </p:sp>
      <p:grpSp>
        <p:nvGrpSpPr>
          <p:cNvPr id="32772" name="Group 12"/>
          <p:cNvGrpSpPr>
            <a:grpSpLocks/>
          </p:cNvGrpSpPr>
          <p:nvPr/>
        </p:nvGrpSpPr>
        <p:grpSpPr bwMode="auto">
          <a:xfrm>
            <a:off x="6858000" y="2057400"/>
            <a:ext cx="457200" cy="457200"/>
            <a:chOff x="3552" y="1248"/>
            <a:chExt cx="288" cy="288"/>
          </a:xfrm>
        </p:grpSpPr>
        <p:sp>
          <p:nvSpPr>
            <p:cNvPr id="32861" name="Oval 6"/>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62" name="Line 7"/>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63" name="Line 8"/>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3" name="Group 13"/>
          <p:cNvGrpSpPr>
            <a:grpSpLocks/>
          </p:cNvGrpSpPr>
          <p:nvPr/>
        </p:nvGrpSpPr>
        <p:grpSpPr bwMode="auto">
          <a:xfrm>
            <a:off x="6858000" y="3200400"/>
            <a:ext cx="457200" cy="457200"/>
            <a:chOff x="2016" y="2160"/>
            <a:chExt cx="288" cy="288"/>
          </a:xfrm>
        </p:grpSpPr>
        <p:sp>
          <p:nvSpPr>
            <p:cNvPr id="32858" name="Oval 9"/>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59" name="Line 10"/>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60" name="Line 11"/>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4" name="Group 14"/>
          <p:cNvGrpSpPr>
            <a:grpSpLocks/>
          </p:cNvGrpSpPr>
          <p:nvPr/>
        </p:nvGrpSpPr>
        <p:grpSpPr bwMode="auto">
          <a:xfrm>
            <a:off x="5562600" y="3124200"/>
            <a:ext cx="457200" cy="457200"/>
            <a:chOff x="2016" y="2160"/>
            <a:chExt cx="288" cy="288"/>
          </a:xfrm>
        </p:grpSpPr>
        <p:sp>
          <p:nvSpPr>
            <p:cNvPr id="32855" name="Oval 15"/>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56" name="Line 16"/>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57" name="Line 17"/>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5" name="Group 18"/>
          <p:cNvGrpSpPr>
            <a:grpSpLocks/>
          </p:cNvGrpSpPr>
          <p:nvPr/>
        </p:nvGrpSpPr>
        <p:grpSpPr bwMode="auto">
          <a:xfrm>
            <a:off x="4191000" y="2895600"/>
            <a:ext cx="457200" cy="457200"/>
            <a:chOff x="2016" y="2160"/>
            <a:chExt cx="288" cy="288"/>
          </a:xfrm>
        </p:grpSpPr>
        <p:sp>
          <p:nvSpPr>
            <p:cNvPr id="32852" name="Oval 19"/>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53" name="Line 20"/>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54" name="Line 21"/>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6" name="Group 22"/>
          <p:cNvGrpSpPr>
            <a:grpSpLocks/>
          </p:cNvGrpSpPr>
          <p:nvPr/>
        </p:nvGrpSpPr>
        <p:grpSpPr bwMode="auto">
          <a:xfrm>
            <a:off x="2819400" y="2667000"/>
            <a:ext cx="457200" cy="457200"/>
            <a:chOff x="2016" y="2160"/>
            <a:chExt cx="288" cy="288"/>
          </a:xfrm>
        </p:grpSpPr>
        <p:sp>
          <p:nvSpPr>
            <p:cNvPr id="32849" name="Oval 23"/>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50" name="Line 24"/>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51" name="Line 25"/>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7" name="Group 26"/>
          <p:cNvGrpSpPr>
            <a:grpSpLocks/>
          </p:cNvGrpSpPr>
          <p:nvPr/>
        </p:nvGrpSpPr>
        <p:grpSpPr bwMode="auto">
          <a:xfrm>
            <a:off x="5562600" y="2209800"/>
            <a:ext cx="457200" cy="457200"/>
            <a:chOff x="3552" y="1248"/>
            <a:chExt cx="288" cy="288"/>
          </a:xfrm>
        </p:grpSpPr>
        <p:sp>
          <p:nvSpPr>
            <p:cNvPr id="32846" name="Oval 27"/>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47" name="Line 28"/>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48" name="Line 29"/>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8" name="Group 30"/>
          <p:cNvGrpSpPr>
            <a:grpSpLocks/>
          </p:cNvGrpSpPr>
          <p:nvPr/>
        </p:nvGrpSpPr>
        <p:grpSpPr bwMode="auto">
          <a:xfrm>
            <a:off x="4572000" y="3733800"/>
            <a:ext cx="457200" cy="457200"/>
            <a:chOff x="3552" y="1248"/>
            <a:chExt cx="288" cy="288"/>
          </a:xfrm>
        </p:grpSpPr>
        <p:sp>
          <p:nvSpPr>
            <p:cNvPr id="32843" name="Oval 31"/>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44" name="Line 32"/>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45" name="Line 33"/>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79" name="Group 34"/>
          <p:cNvGrpSpPr>
            <a:grpSpLocks/>
          </p:cNvGrpSpPr>
          <p:nvPr/>
        </p:nvGrpSpPr>
        <p:grpSpPr bwMode="auto">
          <a:xfrm>
            <a:off x="3657600" y="1981200"/>
            <a:ext cx="457200" cy="457200"/>
            <a:chOff x="3552" y="1248"/>
            <a:chExt cx="288" cy="288"/>
          </a:xfrm>
        </p:grpSpPr>
        <p:sp>
          <p:nvSpPr>
            <p:cNvPr id="32840" name="Oval 35"/>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41" name="Line 36"/>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42" name="Line 37"/>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2780" name="Group 38"/>
          <p:cNvGrpSpPr>
            <a:grpSpLocks/>
          </p:cNvGrpSpPr>
          <p:nvPr/>
        </p:nvGrpSpPr>
        <p:grpSpPr bwMode="auto">
          <a:xfrm>
            <a:off x="2819400" y="3810000"/>
            <a:ext cx="457200" cy="457200"/>
            <a:chOff x="3552" y="1248"/>
            <a:chExt cx="288" cy="288"/>
          </a:xfrm>
        </p:grpSpPr>
        <p:sp>
          <p:nvSpPr>
            <p:cNvPr id="32837" name="Oval 39"/>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38" name="Line 40"/>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39" name="Line 41"/>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cxnSp>
        <p:nvCxnSpPr>
          <p:cNvPr id="32781" name="AutoShape 42"/>
          <p:cNvCxnSpPr>
            <a:cxnSpLocks noChangeShapeType="1"/>
            <a:stCxn id="32849" idx="7"/>
            <a:endCxn id="32840" idx="3"/>
          </p:cNvCxnSpPr>
          <p:nvPr/>
        </p:nvCxnSpPr>
        <p:spPr bwMode="auto">
          <a:xfrm flipV="1">
            <a:off x="3209925" y="2371725"/>
            <a:ext cx="514350" cy="3619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2" name="AutoShape 43"/>
          <p:cNvCxnSpPr>
            <a:cxnSpLocks noChangeShapeType="1"/>
            <a:stCxn id="32849" idx="6"/>
            <a:endCxn id="32852" idx="2"/>
          </p:cNvCxnSpPr>
          <p:nvPr/>
        </p:nvCxnSpPr>
        <p:spPr bwMode="auto">
          <a:xfrm>
            <a:off x="3276600" y="2895600"/>
            <a:ext cx="914400" cy="2286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3" name="AutoShape 44"/>
          <p:cNvCxnSpPr>
            <a:cxnSpLocks noChangeShapeType="1"/>
            <a:stCxn id="32837" idx="7"/>
            <a:endCxn id="32852" idx="3"/>
          </p:cNvCxnSpPr>
          <p:nvPr/>
        </p:nvCxnSpPr>
        <p:spPr bwMode="auto">
          <a:xfrm flipV="1">
            <a:off x="3209925" y="3286125"/>
            <a:ext cx="1047750" cy="5905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4" name="AutoShape 45"/>
          <p:cNvCxnSpPr>
            <a:cxnSpLocks noChangeShapeType="1"/>
            <a:stCxn id="32837" idx="6"/>
            <a:endCxn id="32843" idx="2"/>
          </p:cNvCxnSpPr>
          <p:nvPr/>
        </p:nvCxnSpPr>
        <p:spPr bwMode="auto">
          <a:xfrm flipV="1">
            <a:off x="3276600" y="3962400"/>
            <a:ext cx="1295400" cy="762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5" name="AutoShape 46"/>
          <p:cNvCxnSpPr>
            <a:cxnSpLocks noChangeShapeType="1"/>
            <a:stCxn id="32843" idx="7"/>
            <a:endCxn id="32855" idx="3"/>
          </p:cNvCxnSpPr>
          <p:nvPr/>
        </p:nvCxnSpPr>
        <p:spPr bwMode="auto">
          <a:xfrm flipV="1">
            <a:off x="4962525" y="3514725"/>
            <a:ext cx="666750" cy="2857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6" name="AutoShape 47"/>
          <p:cNvCxnSpPr>
            <a:cxnSpLocks noChangeShapeType="1"/>
            <a:stCxn id="32852" idx="6"/>
            <a:endCxn id="32855" idx="2"/>
          </p:cNvCxnSpPr>
          <p:nvPr/>
        </p:nvCxnSpPr>
        <p:spPr bwMode="auto">
          <a:xfrm>
            <a:off x="4648200" y="3124200"/>
            <a:ext cx="914400" cy="2286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7" name="AutoShape 48"/>
          <p:cNvCxnSpPr>
            <a:cxnSpLocks noChangeShapeType="1"/>
            <a:stCxn id="32852" idx="7"/>
            <a:endCxn id="32846" idx="3"/>
          </p:cNvCxnSpPr>
          <p:nvPr/>
        </p:nvCxnSpPr>
        <p:spPr bwMode="auto">
          <a:xfrm flipV="1">
            <a:off x="4581525" y="2600325"/>
            <a:ext cx="1047750" cy="3619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8" name="AutoShape 49"/>
          <p:cNvCxnSpPr>
            <a:cxnSpLocks noChangeShapeType="1"/>
            <a:stCxn id="32840" idx="6"/>
            <a:endCxn id="32846" idx="2"/>
          </p:cNvCxnSpPr>
          <p:nvPr/>
        </p:nvCxnSpPr>
        <p:spPr bwMode="auto">
          <a:xfrm>
            <a:off x="4114800" y="2209800"/>
            <a:ext cx="1447800" cy="2286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89" name="AutoShape 50"/>
          <p:cNvCxnSpPr>
            <a:cxnSpLocks noChangeShapeType="1"/>
            <a:stCxn id="32846" idx="6"/>
            <a:endCxn id="32861" idx="2"/>
          </p:cNvCxnSpPr>
          <p:nvPr/>
        </p:nvCxnSpPr>
        <p:spPr bwMode="auto">
          <a:xfrm flipV="1">
            <a:off x="6019800" y="2286000"/>
            <a:ext cx="838200" cy="1524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0" name="AutoShape 51"/>
          <p:cNvCxnSpPr>
            <a:cxnSpLocks noChangeShapeType="1"/>
            <a:stCxn id="32846" idx="5"/>
            <a:endCxn id="32858" idx="1"/>
          </p:cNvCxnSpPr>
          <p:nvPr/>
        </p:nvCxnSpPr>
        <p:spPr bwMode="auto">
          <a:xfrm>
            <a:off x="5953125" y="2600325"/>
            <a:ext cx="971550" cy="6667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1" name="AutoShape 52"/>
          <p:cNvCxnSpPr>
            <a:cxnSpLocks noChangeShapeType="1"/>
            <a:stCxn id="32855" idx="7"/>
            <a:endCxn id="32861" idx="3"/>
          </p:cNvCxnSpPr>
          <p:nvPr/>
        </p:nvCxnSpPr>
        <p:spPr bwMode="auto">
          <a:xfrm flipV="1">
            <a:off x="5953125" y="2447925"/>
            <a:ext cx="971550" cy="7429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2" name="AutoShape 53"/>
          <p:cNvCxnSpPr>
            <a:cxnSpLocks noChangeShapeType="1"/>
            <a:stCxn id="32855" idx="6"/>
            <a:endCxn id="32858" idx="2"/>
          </p:cNvCxnSpPr>
          <p:nvPr/>
        </p:nvCxnSpPr>
        <p:spPr bwMode="auto">
          <a:xfrm>
            <a:off x="6019800" y="3352800"/>
            <a:ext cx="838200" cy="762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3" name="AutoShape 54"/>
          <p:cNvCxnSpPr>
            <a:cxnSpLocks noChangeShapeType="1"/>
            <a:stCxn id="32849" idx="5"/>
            <a:endCxn id="32843" idx="1"/>
          </p:cNvCxnSpPr>
          <p:nvPr/>
        </p:nvCxnSpPr>
        <p:spPr bwMode="auto">
          <a:xfrm>
            <a:off x="3209925" y="3057525"/>
            <a:ext cx="1428750" cy="7429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794" name="Oval 56"/>
          <p:cNvSpPr>
            <a:spLocks noChangeArrowheads="1"/>
          </p:cNvSpPr>
          <p:nvPr/>
        </p:nvSpPr>
        <p:spPr bwMode="auto">
          <a:xfrm>
            <a:off x="1752600" y="1828800"/>
            <a:ext cx="457200" cy="4572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795" name="Oval 59"/>
          <p:cNvSpPr>
            <a:spLocks noChangeArrowheads="1"/>
          </p:cNvSpPr>
          <p:nvPr/>
        </p:nvSpPr>
        <p:spPr bwMode="auto">
          <a:xfrm>
            <a:off x="1752600" y="2667000"/>
            <a:ext cx="457200" cy="4572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2796" name="Oval 60"/>
          <p:cNvSpPr>
            <a:spLocks noChangeArrowheads="1"/>
          </p:cNvSpPr>
          <p:nvPr/>
        </p:nvSpPr>
        <p:spPr bwMode="auto">
          <a:xfrm>
            <a:off x="1752600" y="3886200"/>
            <a:ext cx="457200" cy="4572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cxnSp>
        <p:nvCxnSpPr>
          <p:cNvPr id="32797" name="AutoShape 61"/>
          <p:cNvCxnSpPr>
            <a:cxnSpLocks noChangeShapeType="1"/>
            <a:stCxn id="32794" idx="6"/>
            <a:endCxn id="32840" idx="2"/>
          </p:cNvCxnSpPr>
          <p:nvPr/>
        </p:nvCxnSpPr>
        <p:spPr bwMode="auto">
          <a:xfrm>
            <a:off x="2209800" y="2057400"/>
            <a:ext cx="1447800" cy="1524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8" name="AutoShape 62"/>
          <p:cNvCxnSpPr>
            <a:cxnSpLocks noChangeShapeType="1"/>
            <a:stCxn id="32795" idx="6"/>
            <a:endCxn id="32849" idx="2"/>
          </p:cNvCxnSpPr>
          <p:nvPr/>
        </p:nvCxnSpPr>
        <p:spPr bwMode="auto">
          <a:xfrm>
            <a:off x="2209800" y="2895600"/>
            <a:ext cx="609600"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799" name="AutoShape 63"/>
          <p:cNvCxnSpPr>
            <a:cxnSpLocks noChangeShapeType="1"/>
            <a:stCxn id="32795" idx="5"/>
            <a:endCxn id="32837" idx="1"/>
          </p:cNvCxnSpPr>
          <p:nvPr/>
        </p:nvCxnSpPr>
        <p:spPr bwMode="auto">
          <a:xfrm>
            <a:off x="2143125" y="3057525"/>
            <a:ext cx="742950" cy="819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800" name="AutoShape 64"/>
          <p:cNvCxnSpPr>
            <a:cxnSpLocks noChangeShapeType="1"/>
            <a:stCxn id="32796" idx="7"/>
            <a:endCxn id="32849" idx="3"/>
          </p:cNvCxnSpPr>
          <p:nvPr/>
        </p:nvCxnSpPr>
        <p:spPr bwMode="auto">
          <a:xfrm flipV="1">
            <a:off x="2143125" y="3057525"/>
            <a:ext cx="742950" cy="8953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801" name="AutoShape 65"/>
          <p:cNvCxnSpPr>
            <a:cxnSpLocks noChangeShapeType="1"/>
            <a:stCxn id="32796" idx="6"/>
            <a:endCxn id="32837" idx="2"/>
          </p:cNvCxnSpPr>
          <p:nvPr/>
        </p:nvCxnSpPr>
        <p:spPr bwMode="auto">
          <a:xfrm flipV="1">
            <a:off x="2209800" y="4038600"/>
            <a:ext cx="609600" cy="762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9161" name="Oval 73"/>
          <p:cNvSpPr>
            <a:spLocks noChangeArrowheads="1"/>
          </p:cNvSpPr>
          <p:nvPr/>
        </p:nvSpPr>
        <p:spPr bwMode="auto">
          <a:xfrm>
            <a:off x="1752600" y="1828800"/>
            <a:ext cx="457200" cy="4572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89162" name="Group 74"/>
          <p:cNvGrpSpPr>
            <a:grpSpLocks/>
          </p:cNvGrpSpPr>
          <p:nvPr/>
        </p:nvGrpSpPr>
        <p:grpSpPr bwMode="auto">
          <a:xfrm>
            <a:off x="1752600" y="1828800"/>
            <a:ext cx="457200" cy="1295400"/>
            <a:chOff x="1200" y="1248"/>
            <a:chExt cx="288" cy="816"/>
          </a:xfrm>
        </p:grpSpPr>
        <p:sp>
          <p:nvSpPr>
            <p:cNvPr id="32835" name="Oval 71"/>
            <p:cNvSpPr>
              <a:spLocks noChangeArrowheads="1"/>
            </p:cNvSpPr>
            <p:nvPr/>
          </p:nvSpPr>
          <p:spPr bwMode="auto">
            <a:xfrm>
              <a:off x="1200" y="177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2836" name="Oval 72"/>
            <p:cNvSpPr>
              <a:spLocks noChangeArrowheads="1"/>
            </p:cNvSpPr>
            <p:nvPr/>
          </p:nvSpPr>
          <p:spPr bwMode="auto">
            <a:xfrm>
              <a:off x="1200"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grpSp>
        <p:nvGrpSpPr>
          <p:cNvPr id="89165" name="Group 77"/>
          <p:cNvGrpSpPr>
            <a:grpSpLocks/>
          </p:cNvGrpSpPr>
          <p:nvPr/>
        </p:nvGrpSpPr>
        <p:grpSpPr bwMode="auto">
          <a:xfrm>
            <a:off x="1752600" y="2667000"/>
            <a:ext cx="457200" cy="1676400"/>
            <a:chOff x="1200" y="1776"/>
            <a:chExt cx="288" cy="1056"/>
          </a:xfrm>
        </p:grpSpPr>
        <p:sp>
          <p:nvSpPr>
            <p:cNvPr id="32833" name="Oval 75"/>
            <p:cNvSpPr>
              <a:spLocks noChangeArrowheads="1"/>
            </p:cNvSpPr>
            <p:nvPr/>
          </p:nvSpPr>
          <p:spPr bwMode="auto">
            <a:xfrm>
              <a:off x="1200" y="177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2834" name="Oval 76"/>
            <p:cNvSpPr>
              <a:spLocks noChangeArrowheads="1"/>
            </p:cNvSpPr>
            <p:nvPr/>
          </p:nvSpPr>
          <p:spPr bwMode="auto">
            <a:xfrm>
              <a:off x="1200" y="254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grpSp>
        <p:nvGrpSpPr>
          <p:cNvPr id="89173" name="Group 85"/>
          <p:cNvGrpSpPr>
            <a:grpSpLocks/>
          </p:cNvGrpSpPr>
          <p:nvPr/>
        </p:nvGrpSpPr>
        <p:grpSpPr bwMode="auto">
          <a:xfrm>
            <a:off x="1752600" y="3810000"/>
            <a:ext cx="1524000" cy="533400"/>
            <a:chOff x="1200" y="2496"/>
            <a:chExt cx="960" cy="336"/>
          </a:xfrm>
        </p:grpSpPr>
        <p:sp>
          <p:nvSpPr>
            <p:cNvPr id="32831" name="Oval 78"/>
            <p:cNvSpPr>
              <a:spLocks noChangeArrowheads="1"/>
            </p:cNvSpPr>
            <p:nvPr/>
          </p:nvSpPr>
          <p:spPr bwMode="auto">
            <a:xfrm>
              <a:off x="1200" y="254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32" name="Oval 79"/>
            <p:cNvSpPr>
              <a:spLocks noChangeArrowheads="1"/>
            </p:cNvSpPr>
            <p:nvPr/>
          </p:nvSpPr>
          <p:spPr bwMode="auto">
            <a:xfrm>
              <a:off x="1872" y="249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grpSp>
        <p:nvGrpSpPr>
          <p:cNvPr id="89178" name="Group 90"/>
          <p:cNvGrpSpPr>
            <a:grpSpLocks/>
          </p:cNvGrpSpPr>
          <p:nvPr/>
        </p:nvGrpSpPr>
        <p:grpSpPr bwMode="auto">
          <a:xfrm>
            <a:off x="2819400" y="2667000"/>
            <a:ext cx="457200" cy="1600200"/>
            <a:chOff x="1824" y="1776"/>
            <a:chExt cx="288" cy="1008"/>
          </a:xfrm>
        </p:grpSpPr>
        <p:sp>
          <p:nvSpPr>
            <p:cNvPr id="32829" name="Oval 87"/>
            <p:cNvSpPr>
              <a:spLocks noChangeArrowheads="1"/>
            </p:cNvSpPr>
            <p:nvPr/>
          </p:nvSpPr>
          <p:spPr bwMode="auto">
            <a:xfrm>
              <a:off x="1824" y="249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30" name="Oval 89"/>
            <p:cNvSpPr>
              <a:spLocks noChangeArrowheads="1"/>
            </p:cNvSpPr>
            <p:nvPr/>
          </p:nvSpPr>
          <p:spPr bwMode="auto">
            <a:xfrm>
              <a:off x="1824" y="177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grpSp>
        <p:nvGrpSpPr>
          <p:cNvPr id="89183" name="Group 95"/>
          <p:cNvGrpSpPr>
            <a:grpSpLocks/>
          </p:cNvGrpSpPr>
          <p:nvPr/>
        </p:nvGrpSpPr>
        <p:grpSpPr bwMode="auto">
          <a:xfrm>
            <a:off x="2819400" y="1981200"/>
            <a:ext cx="1295400" cy="1143000"/>
            <a:chOff x="1776" y="1248"/>
            <a:chExt cx="816" cy="720"/>
          </a:xfrm>
        </p:grpSpPr>
        <p:sp>
          <p:nvSpPr>
            <p:cNvPr id="32827" name="Oval 93"/>
            <p:cNvSpPr>
              <a:spLocks noChangeArrowheads="1"/>
            </p:cNvSpPr>
            <p:nvPr/>
          </p:nvSpPr>
          <p:spPr bwMode="auto">
            <a:xfrm>
              <a:off x="2304"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28" name="Oval 94"/>
            <p:cNvSpPr>
              <a:spLocks noChangeArrowheads="1"/>
            </p:cNvSpPr>
            <p:nvPr/>
          </p:nvSpPr>
          <p:spPr bwMode="auto">
            <a:xfrm>
              <a:off x="1776" y="168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grpSp>
        <p:nvGrpSpPr>
          <p:cNvPr id="89186" name="Group 98"/>
          <p:cNvGrpSpPr>
            <a:grpSpLocks/>
          </p:cNvGrpSpPr>
          <p:nvPr/>
        </p:nvGrpSpPr>
        <p:grpSpPr bwMode="auto">
          <a:xfrm>
            <a:off x="3657600" y="1981200"/>
            <a:ext cx="990600" cy="1371600"/>
            <a:chOff x="2304" y="1248"/>
            <a:chExt cx="624" cy="864"/>
          </a:xfrm>
        </p:grpSpPr>
        <p:sp>
          <p:nvSpPr>
            <p:cNvPr id="32825" name="Oval 96"/>
            <p:cNvSpPr>
              <a:spLocks noChangeArrowheads="1"/>
            </p:cNvSpPr>
            <p:nvPr/>
          </p:nvSpPr>
          <p:spPr bwMode="auto">
            <a:xfrm>
              <a:off x="2640" y="182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2826" name="Oval 97"/>
            <p:cNvSpPr>
              <a:spLocks noChangeArrowheads="1"/>
            </p:cNvSpPr>
            <p:nvPr/>
          </p:nvSpPr>
          <p:spPr bwMode="auto">
            <a:xfrm>
              <a:off x="230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grpSp>
        <p:nvGrpSpPr>
          <p:cNvPr id="89189" name="Group 101"/>
          <p:cNvGrpSpPr>
            <a:grpSpLocks/>
          </p:cNvGrpSpPr>
          <p:nvPr/>
        </p:nvGrpSpPr>
        <p:grpSpPr bwMode="auto">
          <a:xfrm>
            <a:off x="4191000" y="2895600"/>
            <a:ext cx="838200" cy="1295400"/>
            <a:chOff x="2640" y="1824"/>
            <a:chExt cx="528" cy="816"/>
          </a:xfrm>
        </p:grpSpPr>
        <p:sp>
          <p:nvSpPr>
            <p:cNvPr id="32823" name="Oval 99"/>
            <p:cNvSpPr>
              <a:spLocks noChangeArrowheads="1"/>
            </p:cNvSpPr>
            <p:nvPr/>
          </p:nvSpPr>
          <p:spPr bwMode="auto">
            <a:xfrm>
              <a:off x="2880" y="2352"/>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24" name="Oval 100"/>
            <p:cNvSpPr>
              <a:spLocks noChangeArrowheads="1"/>
            </p:cNvSpPr>
            <p:nvPr/>
          </p:nvSpPr>
          <p:spPr bwMode="auto">
            <a:xfrm>
              <a:off x="2640" y="182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grpSp>
        <p:nvGrpSpPr>
          <p:cNvPr id="89192" name="Group 104"/>
          <p:cNvGrpSpPr>
            <a:grpSpLocks/>
          </p:cNvGrpSpPr>
          <p:nvPr/>
        </p:nvGrpSpPr>
        <p:grpSpPr bwMode="auto">
          <a:xfrm>
            <a:off x="4572000" y="3124200"/>
            <a:ext cx="1447800" cy="1066800"/>
            <a:chOff x="2880" y="1968"/>
            <a:chExt cx="912" cy="672"/>
          </a:xfrm>
        </p:grpSpPr>
        <p:sp>
          <p:nvSpPr>
            <p:cNvPr id="32821" name="Oval 102"/>
            <p:cNvSpPr>
              <a:spLocks noChangeArrowheads="1"/>
            </p:cNvSpPr>
            <p:nvPr/>
          </p:nvSpPr>
          <p:spPr bwMode="auto">
            <a:xfrm>
              <a:off x="2880" y="2352"/>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22" name="Oval 103"/>
            <p:cNvSpPr>
              <a:spLocks noChangeArrowheads="1"/>
            </p:cNvSpPr>
            <p:nvPr/>
          </p:nvSpPr>
          <p:spPr bwMode="auto">
            <a:xfrm>
              <a:off x="3504" y="196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grpSp>
        <p:nvGrpSpPr>
          <p:cNvPr id="89195" name="Group 107"/>
          <p:cNvGrpSpPr>
            <a:grpSpLocks/>
          </p:cNvGrpSpPr>
          <p:nvPr/>
        </p:nvGrpSpPr>
        <p:grpSpPr bwMode="auto">
          <a:xfrm>
            <a:off x="5562600" y="2209800"/>
            <a:ext cx="457200" cy="1371600"/>
            <a:chOff x="3504" y="1392"/>
            <a:chExt cx="288" cy="864"/>
          </a:xfrm>
        </p:grpSpPr>
        <p:sp>
          <p:nvSpPr>
            <p:cNvPr id="32819" name="Oval 105"/>
            <p:cNvSpPr>
              <a:spLocks noChangeArrowheads="1"/>
            </p:cNvSpPr>
            <p:nvPr/>
          </p:nvSpPr>
          <p:spPr bwMode="auto">
            <a:xfrm>
              <a:off x="3504" y="1392"/>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20" name="Oval 106"/>
            <p:cNvSpPr>
              <a:spLocks noChangeArrowheads="1"/>
            </p:cNvSpPr>
            <p:nvPr/>
          </p:nvSpPr>
          <p:spPr bwMode="auto">
            <a:xfrm>
              <a:off x="3504" y="196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grpSp>
        <p:nvGrpSpPr>
          <p:cNvPr id="89198" name="Group 110"/>
          <p:cNvGrpSpPr>
            <a:grpSpLocks/>
          </p:cNvGrpSpPr>
          <p:nvPr/>
        </p:nvGrpSpPr>
        <p:grpSpPr bwMode="auto">
          <a:xfrm>
            <a:off x="5562600" y="2209800"/>
            <a:ext cx="1752600" cy="1447800"/>
            <a:chOff x="3504" y="1392"/>
            <a:chExt cx="1104" cy="912"/>
          </a:xfrm>
        </p:grpSpPr>
        <p:sp>
          <p:nvSpPr>
            <p:cNvPr id="32817" name="Oval 108"/>
            <p:cNvSpPr>
              <a:spLocks noChangeArrowheads="1"/>
            </p:cNvSpPr>
            <p:nvPr/>
          </p:nvSpPr>
          <p:spPr bwMode="auto">
            <a:xfrm>
              <a:off x="4320" y="201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2818" name="Oval 109"/>
            <p:cNvSpPr>
              <a:spLocks noChangeArrowheads="1"/>
            </p:cNvSpPr>
            <p:nvPr/>
          </p:nvSpPr>
          <p:spPr bwMode="auto">
            <a:xfrm>
              <a:off x="3504" y="1392"/>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grpSp>
        <p:nvGrpSpPr>
          <p:cNvPr id="89200" name="Group 112"/>
          <p:cNvGrpSpPr>
            <a:grpSpLocks/>
          </p:cNvGrpSpPr>
          <p:nvPr/>
        </p:nvGrpSpPr>
        <p:grpSpPr bwMode="auto">
          <a:xfrm>
            <a:off x="6858000" y="2057400"/>
            <a:ext cx="457200" cy="1600200"/>
            <a:chOff x="4320" y="1296"/>
            <a:chExt cx="288" cy="1008"/>
          </a:xfrm>
        </p:grpSpPr>
        <p:sp>
          <p:nvSpPr>
            <p:cNvPr id="32815" name="Oval 88"/>
            <p:cNvSpPr>
              <a:spLocks noChangeArrowheads="1"/>
            </p:cNvSpPr>
            <p:nvPr/>
          </p:nvSpPr>
          <p:spPr bwMode="auto">
            <a:xfrm>
              <a:off x="4320" y="129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2816" name="Oval 111"/>
            <p:cNvSpPr>
              <a:spLocks noChangeArrowheads="1"/>
            </p:cNvSpPr>
            <p:nvPr/>
          </p:nvSpPr>
          <p:spPr bwMode="auto">
            <a:xfrm>
              <a:off x="4320" y="201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sp>
        <p:nvSpPr>
          <p:cNvPr id="89172" name="Oval 84"/>
          <p:cNvSpPr>
            <a:spLocks noChangeArrowheads="1"/>
          </p:cNvSpPr>
          <p:nvPr/>
        </p:nvSpPr>
        <p:spPr bwMode="auto">
          <a:xfrm>
            <a:off x="6858000" y="20574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97" name="标题 1"/>
          <p:cNvSpPr>
            <a:spLocks noGrp="1"/>
          </p:cNvSpPr>
          <p:nvPr>
            <p:ph type="title"/>
          </p:nvPr>
        </p:nvSpPr>
        <p:spPr>
          <a:xfrm>
            <a:off x="381000" y="304800"/>
            <a:ext cx="8229600" cy="1143000"/>
          </a:xfrm>
        </p:spPr>
        <p:txBody>
          <a:bodyPr/>
          <a:lstStyle/>
          <a:p>
            <a:r>
              <a:rPr kumimoji="1" lang="en-US" altLang="zh-CN" dirty="0"/>
              <a:t>I/O</a:t>
            </a:r>
            <a:r>
              <a:rPr kumimoji="1" lang="zh-CN" altLang="en-US" dirty="0"/>
              <a:t>算法</a:t>
            </a:r>
            <a:r>
              <a:rPr kumimoji="1" lang="en-US" altLang="zh-CN" dirty="0" smtClean="0"/>
              <a:t>—DAG</a:t>
            </a:r>
            <a:r>
              <a:rPr kumimoji="1" lang="zh-CN" altLang="en-US" dirty="0" smtClean="0"/>
              <a:t>计算</a:t>
            </a:r>
            <a:endParaRPr lang="zh-CN" altLang="en-US" dirty="0"/>
          </a:p>
        </p:txBody>
      </p:sp>
    </p:spTree>
    <p:extLst>
      <p:ext uri="{BB962C8B-B14F-4D97-AF65-F5344CB8AC3E}">
        <p14:creationId xmlns:p14="http://schemas.microsoft.com/office/powerpoint/2010/main" val="338689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1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91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9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91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91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91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918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91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919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919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92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17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59" dur="500"/>
                                        <p:tgtEl>
                                          <p:spTgt spid="890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161" grpId="0" animBg="1" autoUpdateAnimBg="0"/>
      <p:bldP spid="8917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75281" name="Group 177"/>
          <p:cNvGrpSpPr>
            <a:grpSpLocks/>
          </p:cNvGrpSpPr>
          <p:nvPr/>
        </p:nvGrpSpPr>
        <p:grpSpPr bwMode="auto">
          <a:xfrm>
            <a:off x="838200" y="5562600"/>
            <a:ext cx="7239000" cy="609600"/>
            <a:chOff x="528" y="3504"/>
            <a:chExt cx="4560" cy="384"/>
          </a:xfrm>
        </p:grpSpPr>
        <p:sp>
          <p:nvSpPr>
            <p:cNvPr id="34994" name="Text Box 75"/>
            <p:cNvSpPr txBox="1">
              <a:spLocks noChangeArrowheads="1"/>
            </p:cNvSpPr>
            <p:nvPr/>
          </p:nvSpPr>
          <p:spPr bwMode="auto">
            <a:xfrm>
              <a:off x="528" y="3552"/>
              <a:ext cx="32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a:ea typeface="宋体" charset="-122"/>
                </a:rPr>
                <a:t>Q:</a:t>
              </a:r>
            </a:p>
          </p:txBody>
        </p:sp>
        <p:sp>
          <p:nvSpPr>
            <p:cNvPr id="34995" name="Rectangle 102"/>
            <p:cNvSpPr>
              <a:spLocks noChangeArrowheads="1"/>
            </p:cNvSpPr>
            <p:nvPr/>
          </p:nvSpPr>
          <p:spPr bwMode="auto">
            <a:xfrm>
              <a:off x="864" y="3504"/>
              <a:ext cx="4224"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a:ea typeface="宋体" charset="-122"/>
              </a:endParaRPr>
            </a:p>
          </p:txBody>
        </p:sp>
      </p:grpSp>
      <p:grpSp>
        <p:nvGrpSpPr>
          <p:cNvPr id="34819" name="Group 2"/>
          <p:cNvGrpSpPr>
            <a:grpSpLocks/>
          </p:cNvGrpSpPr>
          <p:nvPr/>
        </p:nvGrpSpPr>
        <p:grpSpPr bwMode="auto">
          <a:xfrm>
            <a:off x="1752600" y="2590800"/>
            <a:ext cx="5562600" cy="2514600"/>
            <a:chOff x="1104" y="1632"/>
            <a:chExt cx="3504" cy="1584"/>
          </a:xfrm>
        </p:grpSpPr>
        <p:grpSp>
          <p:nvGrpSpPr>
            <p:cNvPr id="34937" name="Group 3"/>
            <p:cNvGrpSpPr>
              <a:grpSpLocks/>
            </p:cNvGrpSpPr>
            <p:nvPr/>
          </p:nvGrpSpPr>
          <p:grpSpPr bwMode="auto">
            <a:xfrm>
              <a:off x="4320" y="1776"/>
              <a:ext cx="288" cy="288"/>
              <a:chOff x="3552" y="1248"/>
              <a:chExt cx="288" cy="288"/>
            </a:xfrm>
          </p:grpSpPr>
          <p:sp>
            <p:nvSpPr>
              <p:cNvPr id="34991" name="Oval 4"/>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92" name="Line 5"/>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93" name="Line 6"/>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38" name="Group 7"/>
            <p:cNvGrpSpPr>
              <a:grpSpLocks/>
            </p:cNvGrpSpPr>
            <p:nvPr/>
          </p:nvGrpSpPr>
          <p:grpSpPr bwMode="auto">
            <a:xfrm>
              <a:off x="4320" y="2496"/>
              <a:ext cx="288" cy="288"/>
              <a:chOff x="2016" y="2160"/>
              <a:chExt cx="288" cy="288"/>
            </a:xfrm>
          </p:grpSpPr>
          <p:sp>
            <p:nvSpPr>
              <p:cNvPr id="34988" name="Oval 8"/>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89" name="Line 9"/>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90" name="Line 10"/>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39" name="Group 11"/>
            <p:cNvGrpSpPr>
              <a:grpSpLocks/>
            </p:cNvGrpSpPr>
            <p:nvPr/>
          </p:nvGrpSpPr>
          <p:grpSpPr bwMode="auto">
            <a:xfrm>
              <a:off x="3504" y="2448"/>
              <a:ext cx="288" cy="288"/>
              <a:chOff x="2016" y="2160"/>
              <a:chExt cx="288" cy="288"/>
            </a:xfrm>
          </p:grpSpPr>
          <p:sp>
            <p:nvSpPr>
              <p:cNvPr id="34985" name="Oval 12"/>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86" name="Line 13"/>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87" name="Line 14"/>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0" name="Group 15"/>
            <p:cNvGrpSpPr>
              <a:grpSpLocks/>
            </p:cNvGrpSpPr>
            <p:nvPr/>
          </p:nvGrpSpPr>
          <p:grpSpPr bwMode="auto">
            <a:xfrm>
              <a:off x="2640" y="2304"/>
              <a:ext cx="288" cy="288"/>
              <a:chOff x="2016" y="2160"/>
              <a:chExt cx="288" cy="288"/>
            </a:xfrm>
          </p:grpSpPr>
          <p:sp>
            <p:nvSpPr>
              <p:cNvPr id="34982" name="Oval 16"/>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83" name="Line 17"/>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84" name="Line 18"/>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1" name="Group 19"/>
            <p:cNvGrpSpPr>
              <a:grpSpLocks/>
            </p:cNvGrpSpPr>
            <p:nvPr/>
          </p:nvGrpSpPr>
          <p:grpSpPr bwMode="auto">
            <a:xfrm>
              <a:off x="1776" y="2160"/>
              <a:ext cx="288" cy="288"/>
              <a:chOff x="2016" y="2160"/>
              <a:chExt cx="288" cy="288"/>
            </a:xfrm>
          </p:grpSpPr>
          <p:sp>
            <p:nvSpPr>
              <p:cNvPr id="34979" name="Oval 20"/>
              <p:cNvSpPr>
                <a:spLocks noChangeArrowheads="1"/>
              </p:cNvSpPr>
              <p:nvPr/>
            </p:nvSpPr>
            <p:spPr bwMode="auto">
              <a:xfrm>
                <a:off x="2016"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80" name="Line 21"/>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81" name="Line 22"/>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2" name="Group 23"/>
            <p:cNvGrpSpPr>
              <a:grpSpLocks/>
            </p:cNvGrpSpPr>
            <p:nvPr/>
          </p:nvGrpSpPr>
          <p:grpSpPr bwMode="auto">
            <a:xfrm>
              <a:off x="3504" y="1872"/>
              <a:ext cx="288" cy="288"/>
              <a:chOff x="3552" y="1248"/>
              <a:chExt cx="288" cy="288"/>
            </a:xfrm>
          </p:grpSpPr>
          <p:sp>
            <p:nvSpPr>
              <p:cNvPr id="34976" name="Oval 24"/>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77" name="Line 25"/>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78" name="Line 26"/>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3" name="Group 27"/>
            <p:cNvGrpSpPr>
              <a:grpSpLocks/>
            </p:cNvGrpSpPr>
            <p:nvPr/>
          </p:nvGrpSpPr>
          <p:grpSpPr bwMode="auto">
            <a:xfrm>
              <a:off x="2880" y="2832"/>
              <a:ext cx="288" cy="288"/>
              <a:chOff x="3552" y="1248"/>
              <a:chExt cx="288" cy="288"/>
            </a:xfrm>
          </p:grpSpPr>
          <p:sp>
            <p:nvSpPr>
              <p:cNvPr id="34973" name="Oval 28"/>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74" name="Line 29"/>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75" name="Line 30"/>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4" name="Group 31"/>
            <p:cNvGrpSpPr>
              <a:grpSpLocks/>
            </p:cNvGrpSpPr>
            <p:nvPr/>
          </p:nvGrpSpPr>
          <p:grpSpPr bwMode="auto">
            <a:xfrm>
              <a:off x="2304" y="1728"/>
              <a:ext cx="288" cy="288"/>
              <a:chOff x="3552" y="1248"/>
              <a:chExt cx="288" cy="288"/>
            </a:xfrm>
          </p:grpSpPr>
          <p:sp>
            <p:nvSpPr>
              <p:cNvPr id="34970" name="Oval 32"/>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71" name="Line 33"/>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72" name="Line 34"/>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945" name="Group 35"/>
            <p:cNvGrpSpPr>
              <a:grpSpLocks/>
            </p:cNvGrpSpPr>
            <p:nvPr/>
          </p:nvGrpSpPr>
          <p:grpSpPr bwMode="auto">
            <a:xfrm>
              <a:off x="1776" y="2880"/>
              <a:ext cx="288" cy="288"/>
              <a:chOff x="3552" y="1248"/>
              <a:chExt cx="288" cy="288"/>
            </a:xfrm>
          </p:grpSpPr>
          <p:sp>
            <p:nvSpPr>
              <p:cNvPr id="34967" name="Oval 36"/>
              <p:cNvSpPr>
                <a:spLocks noChangeArrowheads="1"/>
              </p:cNvSpPr>
              <p:nvPr/>
            </p:nvSpPr>
            <p:spPr bwMode="auto">
              <a:xfrm>
                <a:off x="3552" y="124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68" name="Line 37"/>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69" name="Line 38"/>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cxnSp>
          <p:nvCxnSpPr>
            <p:cNvPr id="34946" name="AutoShape 39"/>
            <p:cNvCxnSpPr>
              <a:cxnSpLocks noChangeShapeType="1"/>
              <a:stCxn id="34979" idx="7"/>
              <a:endCxn id="34970" idx="3"/>
            </p:cNvCxnSpPr>
            <p:nvPr/>
          </p:nvCxnSpPr>
          <p:spPr bwMode="auto">
            <a:xfrm flipV="1">
              <a:off x="2022" y="1974"/>
              <a:ext cx="324" cy="22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47" name="AutoShape 40"/>
            <p:cNvCxnSpPr>
              <a:cxnSpLocks noChangeShapeType="1"/>
              <a:stCxn id="34979" idx="6"/>
              <a:endCxn id="34982" idx="2"/>
            </p:cNvCxnSpPr>
            <p:nvPr/>
          </p:nvCxnSpPr>
          <p:spPr bwMode="auto">
            <a:xfrm>
              <a:off x="2064" y="2304"/>
              <a:ext cx="576"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48" name="AutoShape 41"/>
            <p:cNvCxnSpPr>
              <a:cxnSpLocks noChangeShapeType="1"/>
              <a:stCxn id="34967" idx="7"/>
              <a:endCxn id="34982" idx="3"/>
            </p:cNvCxnSpPr>
            <p:nvPr/>
          </p:nvCxnSpPr>
          <p:spPr bwMode="auto">
            <a:xfrm flipV="1">
              <a:off x="2022" y="2550"/>
              <a:ext cx="660" cy="3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49" name="AutoShape 42"/>
            <p:cNvCxnSpPr>
              <a:cxnSpLocks noChangeShapeType="1"/>
              <a:stCxn id="34967" idx="6"/>
              <a:endCxn id="34973" idx="2"/>
            </p:cNvCxnSpPr>
            <p:nvPr/>
          </p:nvCxnSpPr>
          <p:spPr bwMode="auto">
            <a:xfrm flipV="1">
              <a:off x="2064" y="2976"/>
              <a:ext cx="816" cy="4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0" name="AutoShape 43"/>
            <p:cNvCxnSpPr>
              <a:cxnSpLocks noChangeShapeType="1"/>
              <a:stCxn id="34973" idx="7"/>
              <a:endCxn id="34985" idx="3"/>
            </p:cNvCxnSpPr>
            <p:nvPr/>
          </p:nvCxnSpPr>
          <p:spPr bwMode="auto">
            <a:xfrm flipV="1">
              <a:off x="3126" y="2694"/>
              <a:ext cx="420" cy="18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1" name="AutoShape 44"/>
            <p:cNvCxnSpPr>
              <a:cxnSpLocks noChangeShapeType="1"/>
              <a:stCxn id="34982" idx="6"/>
              <a:endCxn id="34985" idx="2"/>
            </p:cNvCxnSpPr>
            <p:nvPr/>
          </p:nvCxnSpPr>
          <p:spPr bwMode="auto">
            <a:xfrm>
              <a:off x="2928" y="2448"/>
              <a:ext cx="576"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2" name="AutoShape 45"/>
            <p:cNvCxnSpPr>
              <a:cxnSpLocks noChangeShapeType="1"/>
              <a:stCxn id="34982" idx="7"/>
              <a:endCxn id="34976" idx="3"/>
            </p:cNvCxnSpPr>
            <p:nvPr/>
          </p:nvCxnSpPr>
          <p:spPr bwMode="auto">
            <a:xfrm flipV="1">
              <a:off x="2886" y="2118"/>
              <a:ext cx="660" cy="22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3" name="AutoShape 46"/>
            <p:cNvCxnSpPr>
              <a:cxnSpLocks noChangeShapeType="1"/>
              <a:stCxn id="34970" idx="6"/>
              <a:endCxn id="34976" idx="2"/>
            </p:cNvCxnSpPr>
            <p:nvPr/>
          </p:nvCxnSpPr>
          <p:spPr bwMode="auto">
            <a:xfrm>
              <a:off x="2592" y="1872"/>
              <a:ext cx="912"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4" name="AutoShape 47"/>
            <p:cNvCxnSpPr>
              <a:cxnSpLocks noChangeShapeType="1"/>
              <a:stCxn id="34976" idx="6"/>
              <a:endCxn id="34991" idx="2"/>
            </p:cNvCxnSpPr>
            <p:nvPr/>
          </p:nvCxnSpPr>
          <p:spPr bwMode="auto">
            <a:xfrm flipV="1">
              <a:off x="3792" y="1920"/>
              <a:ext cx="528" cy="9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5" name="AutoShape 48"/>
            <p:cNvCxnSpPr>
              <a:cxnSpLocks noChangeShapeType="1"/>
              <a:stCxn id="34976" idx="5"/>
              <a:endCxn id="34988" idx="1"/>
            </p:cNvCxnSpPr>
            <p:nvPr/>
          </p:nvCxnSpPr>
          <p:spPr bwMode="auto">
            <a:xfrm>
              <a:off x="3750" y="2118"/>
              <a:ext cx="612" cy="42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6" name="AutoShape 49"/>
            <p:cNvCxnSpPr>
              <a:cxnSpLocks noChangeShapeType="1"/>
              <a:stCxn id="34985" idx="7"/>
              <a:endCxn id="34991" idx="3"/>
            </p:cNvCxnSpPr>
            <p:nvPr/>
          </p:nvCxnSpPr>
          <p:spPr bwMode="auto">
            <a:xfrm flipV="1">
              <a:off x="3750" y="2022"/>
              <a:ext cx="612" cy="46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7" name="AutoShape 50"/>
            <p:cNvCxnSpPr>
              <a:cxnSpLocks noChangeShapeType="1"/>
              <a:stCxn id="34985" idx="6"/>
              <a:endCxn id="34988" idx="2"/>
            </p:cNvCxnSpPr>
            <p:nvPr/>
          </p:nvCxnSpPr>
          <p:spPr bwMode="auto">
            <a:xfrm>
              <a:off x="3792" y="2592"/>
              <a:ext cx="528" cy="4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58" name="AutoShape 51"/>
            <p:cNvCxnSpPr>
              <a:cxnSpLocks noChangeShapeType="1"/>
              <a:stCxn id="34979" idx="5"/>
              <a:endCxn id="34973" idx="1"/>
            </p:cNvCxnSpPr>
            <p:nvPr/>
          </p:nvCxnSpPr>
          <p:spPr bwMode="auto">
            <a:xfrm>
              <a:off x="2022" y="2406"/>
              <a:ext cx="900" cy="46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959" name="Oval 52"/>
            <p:cNvSpPr>
              <a:spLocks noChangeArrowheads="1"/>
            </p:cNvSpPr>
            <p:nvPr/>
          </p:nvSpPr>
          <p:spPr bwMode="auto">
            <a:xfrm>
              <a:off x="1104" y="1632"/>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4960" name="Oval 53"/>
            <p:cNvSpPr>
              <a:spLocks noChangeArrowheads="1"/>
            </p:cNvSpPr>
            <p:nvPr/>
          </p:nvSpPr>
          <p:spPr bwMode="auto">
            <a:xfrm>
              <a:off x="1104" y="216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4961" name="Oval 54"/>
            <p:cNvSpPr>
              <a:spLocks noChangeArrowheads="1"/>
            </p:cNvSpPr>
            <p:nvPr/>
          </p:nvSpPr>
          <p:spPr bwMode="auto">
            <a:xfrm>
              <a:off x="1104" y="292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cxnSp>
          <p:nvCxnSpPr>
            <p:cNvPr id="34962" name="AutoShape 55"/>
            <p:cNvCxnSpPr>
              <a:cxnSpLocks noChangeShapeType="1"/>
              <a:stCxn id="34959" idx="6"/>
              <a:endCxn id="34970" idx="2"/>
            </p:cNvCxnSpPr>
            <p:nvPr/>
          </p:nvCxnSpPr>
          <p:spPr bwMode="auto">
            <a:xfrm>
              <a:off x="1392" y="1776"/>
              <a:ext cx="912" cy="9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63" name="AutoShape 56"/>
            <p:cNvCxnSpPr>
              <a:cxnSpLocks noChangeShapeType="1"/>
              <a:stCxn id="34960" idx="6"/>
              <a:endCxn id="34979" idx="2"/>
            </p:cNvCxnSpPr>
            <p:nvPr/>
          </p:nvCxnSpPr>
          <p:spPr bwMode="auto">
            <a:xfrm>
              <a:off x="1392" y="2304"/>
              <a:ext cx="38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64" name="AutoShape 57"/>
            <p:cNvCxnSpPr>
              <a:cxnSpLocks noChangeShapeType="1"/>
              <a:stCxn id="34960" idx="5"/>
              <a:endCxn id="34967" idx="1"/>
            </p:cNvCxnSpPr>
            <p:nvPr/>
          </p:nvCxnSpPr>
          <p:spPr bwMode="auto">
            <a:xfrm>
              <a:off x="1350" y="2406"/>
              <a:ext cx="468" cy="51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65" name="AutoShape 58"/>
            <p:cNvCxnSpPr>
              <a:cxnSpLocks noChangeShapeType="1"/>
              <a:stCxn id="34961" idx="7"/>
              <a:endCxn id="34979" idx="3"/>
            </p:cNvCxnSpPr>
            <p:nvPr/>
          </p:nvCxnSpPr>
          <p:spPr bwMode="auto">
            <a:xfrm flipV="1">
              <a:off x="1350" y="2406"/>
              <a:ext cx="468" cy="56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966" name="AutoShape 59"/>
            <p:cNvCxnSpPr>
              <a:cxnSpLocks noChangeShapeType="1"/>
              <a:stCxn id="34961" idx="6"/>
              <a:endCxn id="34967" idx="2"/>
            </p:cNvCxnSpPr>
            <p:nvPr/>
          </p:nvCxnSpPr>
          <p:spPr bwMode="auto">
            <a:xfrm flipV="1">
              <a:off x="1392" y="3024"/>
              <a:ext cx="384" cy="4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75164" name="Group 60"/>
          <p:cNvGrpSpPr>
            <a:grpSpLocks/>
          </p:cNvGrpSpPr>
          <p:nvPr/>
        </p:nvGrpSpPr>
        <p:grpSpPr bwMode="auto">
          <a:xfrm>
            <a:off x="1914525" y="2940050"/>
            <a:ext cx="5654675" cy="2393950"/>
            <a:chOff x="1206" y="1852"/>
            <a:chExt cx="3562" cy="1508"/>
          </a:xfrm>
        </p:grpSpPr>
        <p:sp>
          <p:nvSpPr>
            <p:cNvPr id="34925" name="Text Box 61"/>
            <p:cNvSpPr txBox="1">
              <a:spLocks noChangeArrowheads="1"/>
            </p:cNvSpPr>
            <p:nvPr/>
          </p:nvSpPr>
          <p:spPr bwMode="auto">
            <a:xfrm>
              <a:off x="1302" y="185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1</a:t>
              </a:r>
            </a:p>
          </p:txBody>
        </p:sp>
        <p:sp>
          <p:nvSpPr>
            <p:cNvPr id="34926" name="Text Box 62"/>
            <p:cNvSpPr txBox="1">
              <a:spLocks noChangeArrowheads="1"/>
            </p:cNvSpPr>
            <p:nvPr/>
          </p:nvSpPr>
          <p:spPr bwMode="auto">
            <a:xfrm>
              <a:off x="1206" y="2428"/>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2</a:t>
              </a:r>
            </a:p>
          </p:txBody>
        </p:sp>
        <p:sp>
          <p:nvSpPr>
            <p:cNvPr id="34927" name="Text Box 63"/>
            <p:cNvSpPr txBox="1">
              <a:spLocks noChangeArrowheads="1"/>
            </p:cNvSpPr>
            <p:nvPr/>
          </p:nvSpPr>
          <p:spPr bwMode="auto">
            <a:xfrm>
              <a:off x="1302" y="3148"/>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3</a:t>
              </a:r>
            </a:p>
          </p:txBody>
        </p:sp>
        <p:sp>
          <p:nvSpPr>
            <p:cNvPr id="34928" name="Text Box 64"/>
            <p:cNvSpPr txBox="1">
              <a:spLocks noChangeArrowheads="1"/>
            </p:cNvSpPr>
            <p:nvPr/>
          </p:nvSpPr>
          <p:spPr bwMode="auto">
            <a:xfrm>
              <a:off x="1974" y="310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4</a:t>
              </a:r>
            </a:p>
          </p:txBody>
        </p:sp>
        <p:sp>
          <p:nvSpPr>
            <p:cNvPr id="34929" name="Text Box 65"/>
            <p:cNvSpPr txBox="1">
              <a:spLocks noChangeArrowheads="1"/>
            </p:cNvSpPr>
            <p:nvPr/>
          </p:nvSpPr>
          <p:spPr bwMode="auto">
            <a:xfrm>
              <a:off x="1878" y="2428"/>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5</a:t>
              </a:r>
            </a:p>
          </p:txBody>
        </p:sp>
        <p:sp>
          <p:nvSpPr>
            <p:cNvPr id="34930" name="Text Box 66"/>
            <p:cNvSpPr txBox="1">
              <a:spLocks noChangeArrowheads="1"/>
            </p:cNvSpPr>
            <p:nvPr/>
          </p:nvSpPr>
          <p:spPr bwMode="auto">
            <a:xfrm>
              <a:off x="2502" y="19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6</a:t>
              </a:r>
            </a:p>
          </p:txBody>
        </p:sp>
        <p:sp>
          <p:nvSpPr>
            <p:cNvPr id="34931" name="Text Box 67"/>
            <p:cNvSpPr txBox="1">
              <a:spLocks noChangeArrowheads="1"/>
            </p:cNvSpPr>
            <p:nvPr/>
          </p:nvSpPr>
          <p:spPr bwMode="auto">
            <a:xfrm>
              <a:off x="2838" y="2524"/>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7</a:t>
              </a:r>
            </a:p>
          </p:txBody>
        </p:sp>
        <p:sp>
          <p:nvSpPr>
            <p:cNvPr id="34932" name="Text Box 68"/>
            <p:cNvSpPr txBox="1">
              <a:spLocks noChangeArrowheads="1"/>
            </p:cNvSpPr>
            <p:nvPr/>
          </p:nvSpPr>
          <p:spPr bwMode="auto">
            <a:xfrm>
              <a:off x="3078" y="3024"/>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8</a:t>
              </a:r>
            </a:p>
          </p:txBody>
        </p:sp>
        <p:sp>
          <p:nvSpPr>
            <p:cNvPr id="34933" name="Text Box 69"/>
            <p:cNvSpPr txBox="1">
              <a:spLocks noChangeArrowheads="1"/>
            </p:cNvSpPr>
            <p:nvPr/>
          </p:nvSpPr>
          <p:spPr bwMode="auto">
            <a:xfrm>
              <a:off x="3552" y="2140"/>
              <a:ext cx="25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10</a:t>
              </a:r>
            </a:p>
          </p:txBody>
        </p:sp>
        <p:sp>
          <p:nvSpPr>
            <p:cNvPr id="34934" name="Text Box 70"/>
            <p:cNvSpPr txBox="1">
              <a:spLocks noChangeArrowheads="1"/>
            </p:cNvSpPr>
            <p:nvPr/>
          </p:nvSpPr>
          <p:spPr bwMode="auto">
            <a:xfrm>
              <a:off x="3702" y="2688"/>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9</a:t>
              </a:r>
            </a:p>
          </p:txBody>
        </p:sp>
        <p:sp>
          <p:nvSpPr>
            <p:cNvPr id="34935" name="Text Box 71"/>
            <p:cNvSpPr txBox="1">
              <a:spLocks noChangeArrowheads="1"/>
            </p:cNvSpPr>
            <p:nvPr/>
          </p:nvSpPr>
          <p:spPr bwMode="auto">
            <a:xfrm>
              <a:off x="4496" y="2716"/>
              <a:ext cx="25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11</a:t>
              </a:r>
            </a:p>
          </p:txBody>
        </p:sp>
        <p:sp>
          <p:nvSpPr>
            <p:cNvPr id="34936" name="Text Box 72"/>
            <p:cNvSpPr txBox="1">
              <a:spLocks noChangeArrowheads="1"/>
            </p:cNvSpPr>
            <p:nvPr/>
          </p:nvSpPr>
          <p:spPr bwMode="auto">
            <a:xfrm>
              <a:off x="4512" y="2044"/>
              <a:ext cx="25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1600">
                  <a:solidFill>
                    <a:schemeClr val="hlink"/>
                  </a:solidFill>
                  <a:ea typeface="宋体" charset="-122"/>
                </a:rPr>
                <a:t>12</a:t>
              </a:r>
            </a:p>
          </p:txBody>
        </p:sp>
      </p:grpSp>
      <p:sp>
        <p:nvSpPr>
          <p:cNvPr id="181"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—DAG</a:t>
            </a:r>
            <a:r>
              <a:rPr kumimoji="1" lang="zh-CN" altLang="en-US" dirty="0"/>
              <a:t>计算</a:t>
            </a:r>
            <a:endParaRPr lang="en-US" altLang="zh-CN" b="1" dirty="0">
              <a:solidFill>
                <a:srgbClr val="0070C0"/>
              </a:solidFill>
              <a:ea typeface="宋体" charset="-122"/>
            </a:endParaRPr>
          </a:p>
        </p:txBody>
      </p:sp>
      <p:sp>
        <p:nvSpPr>
          <p:cNvPr id="175178" name="Rectangle 74"/>
          <p:cNvSpPr>
            <a:spLocks noGrp="1" noChangeArrowheads="1"/>
          </p:cNvSpPr>
          <p:nvPr>
            <p:ph idx="1"/>
          </p:nvPr>
        </p:nvSpPr>
        <p:spPr>
          <a:xfrm>
            <a:off x="381000" y="1371600"/>
            <a:ext cx="8229600" cy="4800600"/>
          </a:xfrm>
        </p:spPr>
        <p:txBody>
          <a:bodyPr/>
          <a:lstStyle/>
          <a:p>
            <a:r>
              <a:rPr lang="zh-CN" altLang="en-US" sz="2400" dirty="0" smtClean="0">
                <a:ea typeface="宋体" charset="-122"/>
              </a:rPr>
              <a:t>假设结点已经按照拓扑排序给出</a:t>
            </a:r>
            <a:endParaRPr lang="en-US" altLang="zh-CN" sz="2400" dirty="0" smtClean="0">
              <a:ea typeface="宋体" charset="-122"/>
            </a:endParaRPr>
          </a:p>
        </p:txBody>
      </p:sp>
      <p:sp>
        <p:nvSpPr>
          <p:cNvPr id="175207" name="Oval 103"/>
          <p:cNvSpPr>
            <a:spLocks noChangeArrowheads="1"/>
          </p:cNvSpPr>
          <p:nvPr/>
        </p:nvSpPr>
        <p:spPr bwMode="auto">
          <a:xfrm>
            <a:off x="1752600" y="2590800"/>
            <a:ext cx="457200" cy="4572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175208" name="Oval 104"/>
          <p:cNvSpPr>
            <a:spLocks noChangeArrowheads="1"/>
          </p:cNvSpPr>
          <p:nvPr/>
        </p:nvSpPr>
        <p:spPr bwMode="auto">
          <a:xfrm>
            <a:off x="1752600" y="2590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09" name="Group 105"/>
          <p:cNvGrpSpPr>
            <a:grpSpLocks/>
          </p:cNvGrpSpPr>
          <p:nvPr/>
        </p:nvGrpSpPr>
        <p:grpSpPr bwMode="auto">
          <a:xfrm>
            <a:off x="1752600" y="2590800"/>
            <a:ext cx="457200" cy="1295400"/>
            <a:chOff x="720" y="1632"/>
            <a:chExt cx="288" cy="816"/>
          </a:xfrm>
        </p:grpSpPr>
        <p:sp>
          <p:nvSpPr>
            <p:cNvPr id="34923" name="Oval 106"/>
            <p:cNvSpPr>
              <a:spLocks noChangeArrowheads="1"/>
            </p:cNvSpPr>
            <p:nvPr/>
          </p:nvSpPr>
          <p:spPr bwMode="auto">
            <a:xfrm>
              <a:off x="720" y="1632"/>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34924" name="Oval 107"/>
            <p:cNvSpPr>
              <a:spLocks noChangeArrowheads="1"/>
            </p:cNvSpPr>
            <p:nvPr/>
          </p:nvSpPr>
          <p:spPr bwMode="auto">
            <a:xfrm>
              <a:off x="720" y="216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sp>
        <p:nvSpPr>
          <p:cNvPr id="175212" name="Oval 108"/>
          <p:cNvSpPr>
            <a:spLocks noChangeArrowheads="1"/>
          </p:cNvSpPr>
          <p:nvPr/>
        </p:nvSpPr>
        <p:spPr bwMode="auto">
          <a:xfrm>
            <a:off x="1752600" y="3429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75213" name="Group 109"/>
          <p:cNvGrpSpPr>
            <a:grpSpLocks/>
          </p:cNvGrpSpPr>
          <p:nvPr/>
        </p:nvGrpSpPr>
        <p:grpSpPr bwMode="auto">
          <a:xfrm>
            <a:off x="1752600" y="3429000"/>
            <a:ext cx="457200" cy="1676400"/>
            <a:chOff x="816" y="2160"/>
            <a:chExt cx="288" cy="1056"/>
          </a:xfrm>
        </p:grpSpPr>
        <p:sp>
          <p:nvSpPr>
            <p:cNvPr id="34921" name="Oval 110"/>
            <p:cNvSpPr>
              <a:spLocks noChangeArrowheads="1"/>
            </p:cNvSpPr>
            <p:nvPr/>
          </p:nvSpPr>
          <p:spPr bwMode="auto">
            <a:xfrm>
              <a:off x="816" y="216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34922" name="Oval 111"/>
            <p:cNvSpPr>
              <a:spLocks noChangeArrowheads="1"/>
            </p:cNvSpPr>
            <p:nvPr/>
          </p:nvSpPr>
          <p:spPr bwMode="auto">
            <a:xfrm>
              <a:off x="816" y="292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sp>
        <p:nvSpPr>
          <p:cNvPr id="175216" name="Oval 112"/>
          <p:cNvSpPr>
            <a:spLocks noChangeArrowheads="1"/>
          </p:cNvSpPr>
          <p:nvPr/>
        </p:nvSpPr>
        <p:spPr bwMode="auto">
          <a:xfrm>
            <a:off x="17526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17" name="Group 113"/>
          <p:cNvGrpSpPr>
            <a:grpSpLocks/>
          </p:cNvGrpSpPr>
          <p:nvPr/>
        </p:nvGrpSpPr>
        <p:grpSpPr bwMode="auto">
          <a:xfrm>
            <a:off x="1752600" y="4572000"/>
            <a:ext cx="1524000" cy="533400"/>
            <a:chOff x="1296" y="3072"/>
            <a:chExt cx="960" cy="336"/>
          </a:xfrm>
        </p:grpSpPr>
        <p:sp>
          <p:nvSpPr>
            <p:cNvPr id="34916" name="Oval 114"/>
            <p:cNvSpPr>
              <a:spLocks noChangeArrowheads="1"/>
            </p:cNvSpPr>
            <p:nvPr/>
          </p:nvSpPr>
          <p:spPr bwMode="auto">
            <a:xfrm>
              <a:off x="1296" y="312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34917" name="Group 115"/>
            <p:cNvGrpSpPr>
              <a:grpSpLocks/>
            </p:cNvGrpSpPr>
            <p:nvPr/>
          </p:nvGrpSpPr>
          <p:grpSpPr bwMode="auto">
            <a:xfrm>
              <a:off x="1968" y="3072"/>
              <a:ext cx="288" cy="288"/>
              <a:chOff x="3552" y="1248"/>
              <a:chExt cx="288" cy="288"/>
            </a:xfrm>
          </p:grpSpPr>
          <p:sp>
            <p:nvSpPr>
              <p:cNvPr id="34918" name="Oval 116"/>
              <p:cNvSpPr>
                <a:spLocks noChangeArrowheads="1"/>
              </p:cNvSpPr>
              <p:nvPr/>
            </p:nvSpPr>
            <p:spPr bwMode="auto">
              <a:xfrm>
                <a:off x="3552"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19" name="Line 117"/>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20" name="Line 118"/>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23" name="Oval 119"/>
          <p:cNvSpPr>
            <a:spLocks noChangeArrowheads="1"/>
          </p:cNvSpPr>
          <p:nvPr/>
        </p:nvSpPr>
        <p:spPr bwMode="auto">
          <a:xfrm>
            <a:off x="2819400" y="4572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24" name="Group 120"/>
          <p:cNvGrpSpPr>
            <a:grpSpLocks/>
          </p:cNvGrpSpPr>
          <p:nvPr/>
        </p:nvGrpSpPr>
        <p:grpSpPr bwMode="auto">
          <a:xfrm>
            <a:off x="2819400" y="3429000"/>
            <a:ext cx="457200" cy="1600200"/>
            <a:chOff x="1872" y="2256"/>
            <a:chExt cx="288" cy="1008"/>
          </a:xfrm>
        </p:grpSpPr>
        <p:grpSp>
          <p:nvGrpSpPr>
            <p:cNvPr id="34911" name="Group 121"/>
            <p:cNvGrpSpPr>
              <a:grpSpLocks/>
            </p:cNvGrpSpPr>
            <p:nvPr/>
          </p:nvGrpSpPr>
          <p:grpSpPr bwMode="auto">
            <a:xfrm>
              <a:off x="1872" y="2256"/>
              <a:ext cx="288" cy="288"/>
              <a:chOff x="2016" y="2160"/>
              <a:chExt cx="288" cy="288"/>
            </a:xfrm>
          </p:grpSpPr>
          <p:sp>
            <p:nvSpPr>
              <p:cNvPr id="34913" name="Oval 122"/>
              <p:cNvSpPr>
                <a:spLocks noChangeArrowheads="1"/>
              </p:cNvSpPr>
              <p:nvPr/>
            </p:nvSpPr>
            <p:spPr bwMode="auto">
              <a:xfrm>
                <a:off x="2016" y="216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14" name="Line 123"/>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15" name="Line 124"/>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34912" name="Oval 125"/>
            <p:cNvSpPr>
              <a:spLocks noChangeArrowheads="1"/>
            </p:cNvSpPr>
            <p:nvPr/>
          </p:nvSpPr>
          <p:spPr bwMode="auto">
            <a:xfrm>
              <a:off x="1872" y="297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sp>
        <p:nvSpPr>
          <p:cNvPr id="175230" name="Oval 126"/>
          <p:cNvSpPr>
            <a:spLocks noChangeArrowheads="1"/>
          </p:cNvSpPr>
          <p:nvPr/>
        </p:nvSpPr>
        <p:spPr bwMode="auto">
          <a:xfrm>
            <a:off x="2819400" y="3429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75231" name="Group 127"/>
          <p:cNvGrpSpPr>
            <a:grpSpLocks/>
          </p:cNvGrpSpPr>
          <p:nvPr/>
        </p:nvGrpSpPr>
        <p:grpSpPr bwMode="auto">
          <a:xfrm>
            <a:off x="2819400" y="2743200"/>
            <a:ext cx="1295400" cy="1143000"/>
            <a:chOff x="1872" y="1824"/>
            <a:chExt cx="816" cy="720"/>
          </a:xfrm>
        </p:grpSpPr>
        <p:sp>
          <p:nvSpPr>
            <p:cNvPr id="34906" name="Oval 128"/>
            <p:cNvSpPr>
              <a:spLocks noChangeArrowheads="1"/>
            </p:cNvSpPr>
            <p:nvPr/>
          </p:nvSpPr>
          <p:spPr bwMode="auto">
            <a:xfrm>
              <a:off x="1872" y="225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34907" name="Group 129"/>
            <p:cNvGrpSpPr>
              <a:grpSpLocks/>
            </p:cNvGrpSpPr>
            <p:nvPr/>
          </p:nvGrpSpPr>
          <p:grpSpPr bwMode="auto">
            <a:xfrm>
              <a:off x="2400" y="1824"/>
              <a:ext cx="288" cy="288"/>
              <a:chOff x="3552" y="1248"/>
              <a:chExt cx="288" cy="288"/>
            </a:xfrm>
          </p:grpSpPr>
          <p:sp>
            <p:nvSpPr>
              <p:cNvPr id="34908" name="Oval 130"/>
              <p:cNvSpPr>
                <a:spLocks noChangeArrowheads="1"/>
              </p:cNvSpPr>
              <p:nvPr/>
            </p:nvSpPr>
            <p:spPr bwMode="auto">
              <a:xfrm>
                <a:off x="3552"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09" name="Line 131"/>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10" name="Line 132"/>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37" name="Oval 133"/>
          <p:cNvSpPr>
            <a:spLocks noChangeArrowheads="1"/>
          </p:cNvSpPr>
          <p:nvPr/>
        </p:nvSpPr>
        <p:spPr bwMode="auto">
          <a:xfrm>
            <a:off x="3657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38" name="Group 134"/>
          <p:cNvGrpSpPr>
            <a:grpSpLocks/>
          </p:cNvGrpSpPr>
          <p:nvPr/>
        </p:nvGrpSpPr>
        <p:grpSpPr bwMode="auto">
          <a:xfrm>
            <a:off x="3657600" y="2743200"/>
            <a:ext cx="990600" cy="1371600"/>
            <a:chOff x="2400" y="1824"/>
            <a:chExt cx="624" cy="864"/>
          </a:xfrm>
        </p:grpSpPr>
        <p:sp>
          <p:nvSpPr>
            <p:cNvPr id="34901" name="Oval 135"/>
            <p:cNvSpPr>
              <a:spLocks noChangeArrowheads="1"/>
            </p:cNvSpPr>
            <p:nvPr/>
          </p:nvSpPr>
          <p:spPr bwMode="auto">
            <a:xfrm>
              <a:off x="2400" y="182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34902" name="Group 136"/>
            <p:cNvGrpSpPr>
              <a:grpSpLocks/>
            </p:cNvGrpSpPr>
            <p:nvPr/>
          </p:nvGrpSpPr>
          <p:grpSpPr bwMode="auto">
            <a:xfrm>
              <a:off x="2736" y="2400"/>
              <a:ext cx="288" cy="288"/>
              <a:chOff x="2016" y="2160"/>
              <a:chExt cx="288" cy="288"/>
            </a:xfrm>
          </p:grpSpPr>
          <p:sp>
            <p:nvSpPr>
              <p:cNvPr id="34903" name="Oval 137"/>
              <p:cNvSpPr>
                <a:spLocks noChangeArrowheads="1"/>
              </p:cNvSpPr>
              <p:nvPr/>
            </p:nvSpPr>
            <p:spPr bwMode="auto">
              <a:xfrm>
                <a:off x="2016" y="216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904" name="Line 138"/>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05" name="Line 139"/>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44" name="Oval 140"/>
          <p:cNvSpPr>
            <a:spLocks noChangeArrowheads="1"/>
          </p:cNvSpPr>
          <p:nvPr/>
        </p:nvSpPr>
        <p:spPr bwMode="auto">
          <a:xfrm>
            <a:off x="4191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75245" name="Group 141"/>
          <p:cNvGrpSpPr>
            <a:grpSpLocks/>
          </p:cNvGrpSpPr>
          <p:nvPr/>
        </p:nvGrpSpPr>
        <p:grpSpPr bwMode="auto">
          <a:xfrm>
            <a:off x="4191000" y="3657600"/>
            <a:ext cx="838200" cy="1295400"/>
            <a:chOff x="2736" y="2400"/>
            <a:chExt cx="528" cy="816"/>
          </a:xfrm>
        </p:grpSpPr>
        <p:sp>
          <p:nvSpPr>
            <p:cNvPr id="34896" name="Oval 142"/>
            <p:cNvSpPr>
              <a:spLocks noChangeArrowheads="1"/>
            </p:cNvSpPr>
            <p:nvPr/>
          </p:nvSpPr>
          <p:spPr bwMode="auto">
            <a:xfrm>
              <a:off x="2736" y="240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34897" name="Group 143"/>
            <p:cNvGrpSpPr>
              <a:grpSpLocks/>
            </p:cNvGrpSpPr>
            <p:nvPr/>
          </p:nvGrpSpPr>
          <p:grpSpPr bwMode="auto">
            <a:xfrm>
              <a:off x="2976" y="2928"/>
              <a:ext cx="288" cy="288"/>
              <a:chOff x="3552" y="1248"/>
              <a:chExt cx="288" cy="288"/>
            </a:xfrm>
          </p:grpSpPr>
          <p:sp>
            <p:nvSpPr>
              <p:cNvPr id="34898" name="Oval 144"/>
              <p:cNvSpPr>
                <a:spLocks noChangeArrowheads="1"/>
              </p:cNvSpPr>
              <p:nvPr/>
            </p:nvSpPr>
            <p:spPr bwMode="auto">
              <a:xfrm>
                <a:off x="3552"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99" name="Line 145"/>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00" name="Line 146"/>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51" name="Oval 147"/>
          <p:cNvSpPr>
            <a:spLocks noChangeArrowheads="1"/>
          </p:cNvSpPr>
          <p:nvPr/>
        </p:nvSpPr>
        <p:spPr bwMode="auto">
          <a:xfrm>
            <a:off x="4572000" y="4495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52" name="Group 148"/>
          <p:cNvGrpSpPr>
            <a:grpSpLocks/>
          </p:cNvGrpSpPr>
          <p:nvPr/>
        </p:nvGrpSpPr>
        <p:grpSpPr bwMode="auto">
          <a:xfrm>
            <a:off x="4572000" y="3886200"/>
            <a:ext cx="1447800" cy="1066800"/>
            <a:chOff x="2976" y="2544"/>
            <a:chExt cx="912" cy="672"/>
          </a:xfrm>
        </p:grpSpPr>
        <p:sp>
          <p:nvSpPr>
            <p:cNvPr id="34891" name="Oval 149"/>
            <p:cNvSpPr>
              <a:spLocks noChangeArrowheads="1"/>
            </p:cNvSpPr>
            <p:nvPr/>
          </p:nvSpPr>
          <p:spPr bwMode="auto">
            <a:xfrm>
              <a:off x="2976" y="292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34892" name="Group 150"/>
            <p:cNvGrpSpPr>
              <a:grpSpLocks/>
            </p:cNvGrpSpPr>
            <p:nvPr/>
          </p:nvGrpSpPr>
          <p:grpSpPr bwMode="auto">
            <a:xfrm>
              <a:off x="3600" y="2544"/>
              <a:ext cx="288" cy="288"/>
              <a:chOff x="2016" y="2160"/>
              <a:chExt cx="288" cy="288"/>
            </a:xfrm>
          </p:grpSpPr>
          <p:sp>
            <p:nvSpPr>
              <p:cNvPr id="34893" name="Oval 151"/>
              <p:cNvSpPr>
                <a:spLocks noChangeArrowheads="1"/>
              </p:cNvSpPr>
              <p:nvPr/>
            </p:nvSpPr>
            <p:spPr bwMode="auto">
              <a:xfrm>
                <a:off x="2016" y="216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94" name="Line 152"/>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95" name="Line 153"/>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58" name="Oval 154"/>
          <p:cNvSpPr>
            <a:spLocks noChangeArrowheads="1"/>
          </p:cNvSpPr>
          <p:nvPr/>
        </p:nvSpPr>
        <p:spPr bwMode="auto">
          <a:xfrm>
            <a:off x="5562600" y="3886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75259" name="Group 155"/>
          <p:cNvGrpSpPr>
            <a:grpSpLocks/>
          </p:cNvGrpSpPr>
          <p:nvPr/>
        </p:nvGrpSpPr>
        <p:grpSpPr bwMode="auto">
          <a:xfrm>
            <a:off x="5562600" y="2971800"/>
            <a:ext cx="457200" cy="1371600"/>
            <a:chOff x="3600" y="1968"/>
            <a:chExt cx="288" cy="864"/>
          </a:xfrm>
        </p:grpSpPr>
        <p:sp>
          <p:nvSpPr>
            <p:cNvPr id="34886" name="Oval 156"/>
            <p:cNvSpPr>
              <a:spLocks noChangeArrowheads="1"/>
            </p:cNvSpPr>
            <p:nvPr/>
          </p:nvSpPr>
          <p:spPr bwMode="auto">
            <a:xfrm>
              <a:off x="3600" y="254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34887" name="Group 157"/>
            <p:cNvGrpSpPr>
              <a:grpSpLocks/>
            </p:cNvGrpSpPr>
            <p:nvPr/>
          </p:nvGrpSpPr>
          <p:grpSpPr bwMode="auto">
            <a:xfrm>
              <a:off x="3600" y="1968"/>
              <a:ext cx="288" cy="288"/>
              <a:chOff x="3552" y="1248"/>
              <a:chExt cx="288" cy="288"/>
            </a:xfrm>
          </p:grpSpPr>
          <p:sp>
            <p:nvSpPr>
              <p:cNvPr id="34888" name="Oval 158"/>
              <p:cNvSpPr>
                <a:spLocks noChangeArrowheads="1"/>
              </p:cNvSpPr>
              <p:nvPr/>
            </p:nvSpPr>
            <p:spPr bwMode="auto">
              <a:xfrm>
                <a:off x="3552"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89" name="Line 159"/>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90" name="Line 160"/>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65" name="Oval 161"/>
          <p:cNvSpPr>
            <a:spLocks noChangeArrowheads="1"/>
          </p:cNvSpPr>
          <p:nvPr/>
        </p:nvSpPr>
        <p:spPr bwMode="auto">
          <a:xfrm>
            <a:off x="5562600" y="2971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175266" name="Group 162"/>
          <p:cNvGrpSpPr>
            <a:grpSpLocks/>
          </p:cNvGrpSpPr>
          <p:nvPr/>
        </p:nvGrpSpPr>
        <p:grpSpPr bwMode="auto">
          <a:xfrm>
            <a:off x="5562600" y="2971800"/>
            <a:ext cx="1752600" cy="1447800"/>
            <a:chOff x="3600" y="1968"/>
            <a:chExt cx="1104" cy="912"/>
          </a:xfrm>
        </p:grpSpPr>
        <p:sp>
          <p:nvSpPr>
            <p:cNvPr id="34881" name="Oval 163"/>
            <p:cNvSpPr>
              <a:spLocks noChangeArrowheads="1"/>
            </p:cNvSpPr>
            <p:nvPr/>
          </p:nvSpPr>
          <p:spPr bwMode="auto">
            <a:xfrm>
              <a:off x="3600" y="196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grpSp>
          <p:nvGrpSpPr>
            <p:cNvPr id="34882" name="Group 164"/>
            <p:cNvGrpSpPr>
              <a:grpSpLocks/>
            </p:cNvGrpSpPr>
            <p:nvPr/>
          </p:nvGrpSpPr>
          <p:grpSpPr bwMode="auto">
            <a:xfrm>
              <a:off x="4416" y="2592"/>
              <a:ext cx="288" cy="288"/>
              <a:chOff x="2016" y="2160"/>
              <a:chExt cx="288" cy="288"/>
            </a:xfrm>
          </p:grpSpPr>
          <p:sp>
            <p:nvSpPr>
              <p:cNvPr id="34883" name="Oval 165"/>
              <p:cNvSpPr>
                <a:spLocks noChangeArrowheads="1"/>
              </p:cNvSpPr>
              <p:nvPr/>
            </p:nvSpPr>
            <p:spPr bwMode="auto">
              <a:xfrm>
                <a:off x="2016" y="216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84" name="Line 166"/>
              <p:cNvSpPr>
                <a:spLocks noChangeShapeType="1"/>
              </p:cNvSpPr>
              <p:nvPr/>
            </p:nvSpPr>
            <p:spPr bwMode="auto">
              <a:xfrm flipV="1">
                <a:off x="2160"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85" name="Line 167"/>
              <p:cNvSpPr>
                <a:spLocks noChangeShapeType="1"/>
              </p:cNvSpPr>
              <p:nvPr/>
            </p:nvSpPr>
            <p:spPr bwMode="auto">
              <a:xfrm>
                <a:off x="2112" y="2256"/>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72" name="Oval 168"/>
          <p:cNvSpPr>
            <a:spLocks noChangeArrowheads="1"/>
          </p:cNvSpPr>
          <p:nvPr/>
        </p:nvSpPr>
        <p:spPr bwMode="auto">
          <a:xfrm>
            <a:off x="6858000" y="3962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75273" name="Group 169"/>
          <p:cNvGrpSpPr>
            <a:grpSpLocks/>
          </p:cNvGrpSpPr>
          <p:nvPr/>
        </p:nvGrpSpPr>
        <p:grpSpPr bwMode="auto">
          <a:xfrm>
            <a:off x="6858000" y="2819400"/>
            <a:ext cx="457200" cy="1600200"/>
            <a:chOff x="4416" y="1872"/>
            <a:chExt cx="288" cy="1008"/>
          </a:xfrm>
        </p:grpSpPr>
        <p:sp>
          <p:nvSpPr>
            <p:cNvPr id="34876" name="Oval 170"/>
            <p:cNvSpPr>
              <a:spLocks noChangeArrowheads="1"/>
            </p:cNvSpPr>
            <p:nvPr/>
          </p:nvSpPr>
          <p:spPr bwMode="auto">
            <a:xfrm>
              <a:off x="4416" y="2592"/>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34877" name="Group 171"/>
            <p:cNvGrpSpPr>
              <a:grpSpLocks/>
            </p:cNvGrpSpPr>
            <p:nvPr/>
          </p:nvGrpSpPr>
          <p:grpSpPr bwMode="auto">
            <a:xfrm>
              <a:off x="4416" y="1872"/>
              <a:ext cx="288" cy="288"/>
              <a:chOff x="3552" y="1248"/>
              <a:chExt cx="288" cy="288"/>
            </a:xfrm>
          </p:grpSpPr>
          <p:sp>
            <p:nvSpPr>
              <p:cNvPr id="34878" name="Oval 172"/>
              <p:cNvSpPr>
                <a:spLocks noChangeArrowheads="1"/>
              </p:cNvSpPr>
              <p:nvPr/>
            </p:nvSpPr>
            <p:spPr bwMode="auto">
              <a:xfrm>
                <a:off x="3552" y="124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79" name="Line 173"/>
              <p:cNvSpPr>
                <a:spLocks noChangeShapeType="1"/>
              </p:cNvSpPr>
              <p:nvPr/>
            </p:nvSpPr>
            <p:spPr bwMode="auto">
              <a:xfrm flipV="1">
                <a:off x="3648"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80" name="Line 174"/>
              <p:cNvSpPr>
                <a:spLocks noChangeShapeType="1"/>
              </p:cNvSpPr>
              <p:nvPr/>
            </p:nvSpPr>
            <p:spPr bwMode="auto">
              <a:xfrm>
                <a:off x="3696" y="1344"/>
                <a:ext cx="4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75279" name="Oval 175"/>
          <p:cNvSpPr>
            <a:spLocks noChangeArrowheads="1"/>
          </p:cNvSpPr>
          <p:nvPr/>
        </p:nvSpPr>
        <p:spPr bwMode="auto">
          <a:xfrm>
            <a:off x="6858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175280" name="Oval 176"/>
          <p:cNvSpPr>
            <a:spLocks noChangeArrowheads="1"/>
          </p:cNvSpPr>
          <p:nvPr/>
        </p:nvSpPr>
        <p:spPr bwMode="auto">
          <a:xfrm>
            <a:off x="6858000" y="28194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0</a:t>
            </a:r>
          </a:p>
        </p:txBody>
      </p:sp>
      <p:sp>
        <p:nvSpPr>
          <p:cNvPr id="175282" name="Rectangle 178"/>
          <p:cNvSpPr>
            <a:spLocks noChangeArrowheads="1"/>
          </p:cNvSpPr>
          <p:nvPr/>
        </p:nvSpPr>
        <p:spPr bwMode="auto">
          <a:xfrm>
            <a:off x="693738" y="1889125"/>
            <a:ext cx="7772400"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 typeface="Monotype Sorts" pitchFamily="2" charset="2"/>
              <a:buChar char="Ø"/>
            </a:pPr>
            <a:r>
              <a:rPr lang="zh-CN" altLang="en-US" sz="2400" dirty="0" smtClean="0">
                <a:ea typeface="宋体" charset="-122"/>
              </a:rPr>
              <a:t>利用优先队列</a:t>
            </a:r>
            <a:r>
              <a:rPr lang="en-US" altLang="zh-CN" sz="2400" dirty="0" smtClean="0">
                <a:ea typeface="宋体" charset="-122"/>
              </a:rPr>
              <a:t>Q</a:t>
            </a:r>
            <a:r>
              <a:rPr lang="zh-CN" altLang="en-US" sz="2400" dirty="0" smtClean="0">
                <a:ea typeface="宋体" charset="-122"/>
              </a:rPr>
              <a:t>沿着边传送数据</a:t>
            </a:r>
            <a:endParaRPr lang="en-US" altLang="zh-CN" sz="2400" dirty="0">
              <a:ea typeface="宋体" charset="-122"/>
            </a:endParaRPr>
          </a:p>
        </p:txBody>
      </p:sp>
      <p:sp>
        <p:nvSpPr>
          <p:cNvPr id="175284" name="Rectangle 180"/>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(6,1,0)</a:t>
            </a:r>
          </a:p>
        </p:txBody>
      </p:sp>
      <p:sp>
        <p:nvSpPr>
          <p:cNvPr id="175285" name="Rectangle 181"/>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(4,2,1) (5,2,1) (6,1,0)</a:t>
            </a:r>
          </a:p>
        </p:txBody>
      </p:sp>
      <p:sp>
        <p:nvSpPr>
          <p:cNvPr id="175286" name="Rectangle 182"/>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(4,2,1) (4,3,0) (5,2,1) (5,3,0) (6,1,0)</a:t>
            </a:r>
          </a:p>
        </p:txBody>
      </p:sp>
      <p:sp>
        <p:nvSpPr>
          <p:cNvPr id="175287" name="Rectangle 183"/>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(4,2,1) (4,3,0) </a:t>
            </a:r>
            <a:r>
              <a:rPr lang="en-US" altLang="zh-CN">
                <a:ea typeface="宋体" charset="-122"/>
              </a:rPr>
              <a:t>(5,2,1) (5,3,0) (6,1,0)</a:t>
            </a:r>
          </a:p>
        </p:txBody>
      </p:sp>
      <p:sp>
        <p:nvSpPr>
          <p:cNvPr id="175288" name="Rectangle 184"/>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(5,2,1) (5,3,0) (6,1,0)</a:t>
            </a:r>
          </a:p>
        </p:txBody>
      </p:sp>
      <p:sp>
        <p:nvSpPr>
          <p:cNvPr id="175289" name="Rectangle 185"/>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(5,2,1) (5,3,0) (6,1,0) (7,4,0) (8,4,0)</a:t>
            </a:r>
          </a:p>
        </p:txBody>
      </p:sp>
      <p:sp>
        <p:nvSpPr>
          <p:cNvPr id="175290" name="Rectangle 186"/>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(5,2,1) (5,3,0) </a:t>
            </a:r>
            <a:r>
              <a:rPr lang="en-US" altLang="zh-CN">
                <a:ea typeface="宋体" charset="-122"/>
              </a:rPr>
              <a:t>(6,1,0) (7,4,0) (8,4,0)</a:t>
            </a:r>
          </a:p>
        </p:txBody>
      </p:sp>
      <p:sp>
        <p:nvSpPr>
          <p:cNvPr id="175291" name="Rectangle 187"/>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(6,1,0) (7,4,0) (8,4,0)</a:t>
            </a:r>
          </a:p>
        </p:txBody>
      </p:sp>
      <p:sp>
        <p:nvSpPr>
          <p:cNvPr id="175292" name="Rectangle 188"/>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(6,1,0) (6,5,1) (7,4,0) (7,5,1) (8,4,0) (8,5,1)</a:t>
            </a:r>
          </a:p>
        </p:txBody>
      </p:sp>
      <p:sp>
        <p:nvSpPr>
          <p:cNvPr id="175296" name="Rectangle 192"/>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(6,1,0) (6,5,1) </a:t>
            </a:r>
            <a:r>
              <a:rPr lang="en-US" altLang="zh-CN">
                <a:ea typeface="宋体" charset="-122"/>
              </a:rPr>
              <a:t>(7,4,0) (7,5,1) (8,4,0) (8,5,1)</a:t>
            </a:r>
          </a:p>
        </p:txBody>
      </p:sp>
      <p:sp>
        <p:nvSpPr>
          <p:cNvPr id="175297" name="Rectangle 193"/>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(7,4,0) (7,5,1) (8,4,0) (8,5,1)</a:t>
            </a:r>
          </a:p>
        </p:txBody>
      </p:sp>
      <p:sp>
        <p:nvSpPr>
          <p:cNvPr id="175298" name="Rectangle 194"/>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(7,4,0) (7,5,1) (8,4,0) (8,5,1) (10,6,0)</a:t>
            </a:r>
          </a:p>
        </p:txBody>
      </p:sp>
      <p:sp>
        <p:nvSpPr>
          <p:cNvPr id="175299" name="Rectangle 195"/>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(7,4,0) (7,5,1) </a:t>
            </a:r>
            <a:r>
              <a:rPr lang="en-US" altLang="zh-CN">
                <a:ea typeface="宋体" charset="-122"/>
              </a:rPr>
              <a:t>(8,4,0) (8,5,1) (10,6,0)</a:t>
            </a:r>
          </a:p>
        </p:txBody>
      </p:sp>
      <p:sp>
        <p:nvSpPr>
          <p:cNvPr id="175300" name="Rectangle 196"/>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(8,4,0) (8,5,1) (10,6,0)</a:t>
            </a:r>
          </a:p>
        </p:txBody>
      </p:sp>
      <p:sp>
        <p:nvSpPr>
          <p:cNvPr id="175301" name="Rectangle 197"/>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(8,4,0) (8,5,1) (9,7,1) (10,6,0) (10,7,1)</a:t>
            </a:r>
          </a:p>
        </p:txBody>
      </p:sp>
      <p:sp>
        <p:nvSpPr>
          <p:cNvPr id="175302" name="Rectangle 198"/>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(8,4,0) (8,5,1) </a:t>
            </a:r>
            <a:r>
              <a:rPr lang="en-US" altLang="zh-CN">
                <a:ea typeface="宋体" charset="-122"/>
              </a:rPr>
              <a:t>(9,7,1) (10,6,0) (10,7,1)</a:t>
            </a:r>
          </a:p>
        </p:txBody>
      </p:sp>
      <p:sp>
        <p:nvSpPr>
          <p:cNvPr id="175303" name="Rectangle 199"/>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(9,7,1) (10,6,0) (10,7,1)</a:t>
            </a:r>
          </a:p>
        </p:txBody>
      </p:sp>
      <p:sp>
        <p:nvSpPr>
          <p:cNvPr id="175304" name="Rectangle 200"/>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(9,7,1) (9,8,0) (10,6,0) (10,7,1)</a:t>
            </a:r>
          </a:p>
        </p:txBody>
      </p:sp>
      <p:sp>
        <p:nvSpPr>
          <p:cNvPr id="175305" name="Rectangle 201"/>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(9,7,1) (9,8,0) </a:t>
            </a:r>
            <a:r>
              <a:rPr lang="en-US" altLang="zh-CN">
                <a:ea typeface="宋体" charset="-122"/>
              </a:rPr>
              <a:t>(10,6,0) (10,7,1)</a:t>
            </a:r>
          </a:p>
        </p:txBody>
      </p:sp>
      <p:sp>
        <p:nvSpPr>
          <p:cNvPr id="175306" name="Rectangle 202"/>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(10,6,0) (10,7,1)</a:t>
            </a:r>
          </a:p>
        </p:txBody>
      </p:sp>
      <p:sp>
        <p:nvSpPr>
          <p:cNvPr id="175307" name="Rectangle 203"/>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(10,6,0) (10,7,1) (11,9,1) (12,9,1)</a:t>
            </a:r>
          </a:p>
        </p:txBody>
      </p:sp>
      <p:sp>
        <p:nvSpPr>
          <p:cNvPr id="175308" name="Rectangle 204"/>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(10,6,0) (10,7,1) </a:t>
            </a:r>
            <a:r>
              <a:rPr lang="en-US" altLang="zh-CN">
                <a:ea typeface="宋体" charset="-122"/>
              </a:rPr>
              <a:t>(11,9,1) (12,9,1)</a:t>
            </a:r>
          </a:p>
        </p:txBody>
      </p:sp>
      <p:sp>
        <p:nvSpPr>
          <p:cNvPr id="175309" name="Rectangle 205"/>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(11,9,1) (12,9,1)</a:t>
            </a:r>
          </a:p>
        </p:txBody>
      </p:sp>
      <p:sp>
        <p:nvSpPr>
          <p:cNvPr id="175310" name="Rectangle 206"/>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(11,9,1) (11,10,0) (12,9,1) (12,10,0)</a:t>
            </a:r>
          </a:p>
        </p:txBody>
      </p:sp>
      <p:sp>
        <p:nvSpPr>
          <p:cNvPr id="175311" name="Rectangle 207"/>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solidFill>
                  <a:schemeClr val="bg1"/>
                </a:solidFill>
                <a:ea typeface="宋体" charset="-122"/>
              </a:rPr>
              <a:t>(11,9,1) (11,10,0) </a:t>
            </a:r>
            <a:r>
              <a:rPr lang="en-US" altLang="zh-CN">
                <a:ea typeface="宋体" charset="-122"/>
              </a:rPr>
              <a:t>(12,9,1) (12,10,0)</a:t>
            </a:r>
          </a:p>
        </p:txBody>
      </p:sp>
      <p:sp>
        <p:nvSpPr>
          <p:cNvPr id="175312" name="Rectangle 208"/>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a:ea typeface="宋体" charset="-122"/>
              </a:rPr>
              <a:t>(12,9,1) (12,10,0)</a:t>
            </a:r>
          </a:p>
        </p:txBody>
      </p:sp>
      <p:sp>
        <p:nvSpPr>
          <p:cNvPr id="175313" name="Rectangle 209"/>
          <p:cNvSpPr>
            <a:spLocks noChangeArrowheads="1"/>
          </p:cNvSpPr>
          <p:nvPr/>
        </p:nvSpPr>
        <p:spPr bwMode="auto">
          <a:xfrm>
            <a:off x="1371600" y="5562600"/>
            <a:ext cx="6705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Tree>
    <p:extLst>
      <p:ext uri="{BB962C8B-B14F-4D97-AF65-F5344CB8AC3E}">
        <p14:creationId xmlns:p14="http://schemas.microsoft.com/office/powerpoint/2010/main" val="193877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75178">
                                            <p:txEl>
                                              <p:pRg st="0" end="0"/>
                                            </p:txEl>
                                          </p:spTgt>
                                        </p:tgtEl>
                                        <p:attrNameLst>
                                          <p:attrName>style.visibility</p:attrName>
                                        </p:attrNameLst>
                                      </p:cBhvr>
                                      <p:to>
                                        <p:strVal val="visible"/>
                                      </p:to>
                                    </p:set>
                                    <p:animEffect transition="in" filter="barn(outHorizontal)">
                                      <p:cBhvr>
                                        <p:cTn id="7" dur="500"/>
                                        <p:tgtEl>
                                          <p:spTgt spid="17517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5164"/>
                                        </p:tgtEl>
                                        <p:attrNameLst>
                                          <p:attrName>style.visibility</p:attrName>
                                        </p:attrNameLst>
                                      </p:cBhvr>
                                      <p:to>
                                        <p:strVal val="visible"/>
                                      </p:to>
                                    </p:set>
                                    <p:animEffect transition="in" filter="wipe(left)">
                                      <p:cBhvr>
                                        <p:cTn id="11" dur="500"/>
                                        <p:tgtEl>
                                          <p:spTgt spid="1751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75282"/>
                                        </p:tgtEl>
                                        <p:attrNameLst>
                                          <p:attrName>style.visibility</p:attrName>
                                        </p:attrNameLst>
                                      </p:cBhvr>
                                      <p:to>
                                        <p:strVal val="visible"/>
                                      </p:to>
                                    </p:set>
                                    <p:animEffect transition="in" filter="barn(outHorizontal)">
                                      <p:cBhvr>
                                        <p:cTn id="16" dur="500"/>
                                        <p:tgtEl>
                                          <p:spTgt spid="175282"/>
                                        </p:tgtEl>
                                      </p:cBhvr>
                                    </p:animEffect>
                                  </p:childTnLst>
                                </p:cTn>
                              </p:par>
                            </p:childTnLst>
                          </p:cTn>
                        </p:par>
                        <p:par>
                          <p:cTn id="17" fill="hold" nodeType="afterGroup">
                            <p:stCondLst>
                              <p:cond delay="500"/>
                            </p:stCondLst>
                            <p:childTnLst>
                              <p:par>
                                <p:cTn id="18" presetID="16" presetClass="entr" presetSubtype="37" fill="hold" nodeType="afterEffect">
                                  <p:stCondLst>
                                    <p:cond delay="0"/>
                                  </p:stCondLst>
                                  <p:childTnLst>
                                    <p:set>
                                      <p:cBhvr>
                                        <p:cTn id="19" dur="1" fill="hold">
                                          <p:stCondLst>
                                            <p:cond delay="0"/>
                                          </p:stCondLst>
                                        </p:cTn>
                                        <p:tgtEl>
                                          <p:spTgt spid="175281"/>
                                        </p:tgtEl>
                                        <p:attrNameLst>
                                          <p:attrName>style.visibility</p:attrName>
                                        </p:attrNameLst>
                                      </p:cBhvr>
                                      <p:to>
                                        <p:strVal val="visible"/>
                                      </p:to>
                                    </p:set>
                                    <p:animEffect transition="in" filter="barn(outVertical)">
                                      <p:cBhvr>
                                        <p:cTn id="20" dur="500"/>
                                        <p:tgtEl>
                                          <p:spTgt spid="1752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52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5208"/>
                                        </p:tgtEl>
                                        <p:attrNameLst>
                                          <p:attrName>style.visibility</p:attrName>
                                        </p:attrNameLst>
                                      </p:cBhvr>
                                      <p:to>
                                        <p:strVal val="visible"/>
                                      </p:to>
                                    </p:set>
                                  </p:childTnLst>
                                </p:cTn>
                              </p:par>
                            </p:childTnLst>
                          </p:cTn>
                        </p:par>
                        <p:par>
                          <p:cTn id="29" fill="hold" nodeType="afterGroup">
                            <p:stCondLst>
                              <p:cond delay="500"/>
                            </p:stCondLst>
                            <p:childTnLst>
                              <p:par>
                                <p:cTn id="30" presetID="14" presetClass="entr" presetSubtype="5" fill="hold" grpId="0" nodeType="afterEffect">
                                  <p:stCondLst>
                                    <p:cond delay="0"/>
                                  </p:stCondLst>
                                  <p:childTnLst>
                                    <p:set>
                                      <p:cBhvr>
                                        <p:cTn id="31" dur="1" fill="hold">
                                          <p:stCondLst>
                                            <p:cond delay="0"/>
                                          </p:stCondLst>
                                        </p:cTn>
                                        <p:tgtEl>
                                          <p:spTgt spid="175284"/>
                                        </p:tgtEl>
                                        <p:attrNameLst>
                                          <p:attrName>style.visibility</p:attrName>
                                        </p:attrNameLst>
                                      </p:cBhvr>
                                      <p:to>
                                        <p:strVal val="visible"/>
                                      </p:to>
                                    </p:set>
                                    <p:animEffect transition="in" filter="randombar(vertical)">
                                      <p:cBhvr>
                                        <p:cTn id="32" dur="500"/>
                                        <p:tgtEl>
                                          <p:spTgt spid="175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752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75212"/>
                                        </p:tgtEl>
                                        <p:attrNameLst>
                                          <p:attrName>style.visibility</p:attrName>
                                        </p:attrNameLst>
                                      </p:cBhvr>
                                      <p:to>
                                        <p:strVal val="visible"/>
                                      </p:to>
                                    </p:set>
                                  </p:childTnLst>
                                </p:cTn>
                              </p:par>
                            </p:childTnLst>
                          </p:cTn>
                        </p:par>
                        <p:par>
                          <p:cTn id="41" fill="hold" nodeType="afterGroup">
                            <p:stCondLst>
                              <p:cond delay="500"/>
                            </p:stCondLst>
                            <p:childTnLst>
                              <p:par>
                                <p:cTn id="42" presetID="14" presetClass="entr" presetSubtype="5" fill="hold" grpId="0" nodeType="afterEffect">
                                  <p:stCondLst>
                                    <p:cond delay="0"/>
                                  </p:stCondLst>
                                  <p:childTnLst>
                                    <p:set>
                                      <p:cBhvr>
                                        <p:cTn id="43" dur="1" fill="hold">
                                          <p:stCondLst>
                                            <p:cond delay="0"/>
                                          </p:stCondLst>
                                        </p:cTn>
                                        <p:tgtEl>
                                          <p:spTgt spid="175285"/>
                                        </p:tgtEl>
                                        <p:attrNameLst>
                                          <p:attrName>style.visibility</p:attrName>
                                        </p:attrNameLst>
                                      </p:cBhvr>
                                      <p:to>
                                        <p:strVal val="visible"/>
                                      </p:to>
                                    </p:set>
                                    <p:animEffect transition="in" filter="randombar(vertical)">
                                      <p:cBhvr>
                                        <p:cTn id="44" dur="500"/>
                                        <p:tgtEl>
                                          <p:spTgt spid="1752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752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75216"/>
                                        </p:tgtEl>
                                        <p:attrNameLst>
                                          <p:attrName>style.visibility</p:attrName>
                                        </p:attrNameLst>
                                      </p:cBhvr>
                                      <p:to>
                                        <p:strVal val="visible"/>
                                      </p:to>
                                    </p:set>
                                  </p:childTnLst>
                                </p:cTn>
                              </p:par>
                            </p:childTnLst>
                          </p:cTn>
                        </p:par>
                        <p:par>
                          <p:cTn id="53" fill="hold" nodeType="afterGroup">
                            <p:stCondLst>
                              <p:cond delay="500"/>
                            </p:stCondLst>
                            <p:childTnLst>
                              <p:par>
                                <p:cTn id="54" presetID="14" presetClass="entr" presetSubtype="5" fill="hold" grpId="0" nodeType="afterEffect">
                                  <p:stCondLst>
                                    <p:cond delay="0"/>
                                  </p:stCondLst>
                                  <p:childTnLst>
                                    <p:set>
                                      <p:cBhvr>
                                        <p:cTn id="55" dur="1" fill="hold">
                                          <p:stCondLst>
                                            <p:cond delay="0"/>
                                          </p:stCondLst>
                                        </p:cTn>
                                        <p:tgtEl>
                                          <p:spTgt spid="175286"/>
                                        </p:tgtEl>
                                        <p:attrNameLst>
                                          <p:attrName>style.visibility</p:attrName>
                                        </p:attrNameLst>
                                      </p:cBhvr>
                                      <p:to>
                                        <p:strVal val="visible"/>
                                      </p:to>
                                    </p:set>
                                    <p:animEffect transition="in" filter="randombar(vertical)">
                                      <p:cBhvr>
                                        <p:cTn id="56" dur="500"/>
                                        <p:tgtEl>
                                          <p:spTgt spid="1752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75217"/>
                                        </p:tgtEl>
                                        <p:attrNameLst>
                                          <p:attrName>style.visibility</p:attrName>
                                        </p:attrNameLst>
                                      </p:cBhvr>
                                      <p:to>
                                        <p:strVal val="visible"/>
                                      </p:to>
                                    </p:set>
                                  </p:childTnLst>
                                </p:cTn>
                              </p:par>
                            </p:childTnLst>
                          </p:cTn>
                        </p:par>
                        <p:par>
                          <p:cTn id="61" fill="hold" nodeType="afterGroup">
                            <p:stCondLst>
                              <p:cond delay="500"/>
                            </p:stCondLst>
                            <p:childTnLst>
                              <p:par>
                                <p:cTn id="62" presetID="14" presetClass="entr" presetSubtype="5" fill="hold" grpId="0" nodeType="afterEffect">
                                  <p:stCondLst>
                                    <p:cond delay="0"/>
                                  </p:stCondLst>
                                  <p:childTnLst>
                                    <p:set>
                                      <p:cBhvr>
                                        <p:cTn id="63" dur="1" fill="hold">
                                          <p:stCondLst>
                                            <p:cond delay="0"/>
                                          </p:stCondLst>
                                        </p:cTn>
                                        <p:tgtEl>
                                          <p:spTgt spid="175287"/>
                                        </p:tgtEl>
                                        <p:attrNameLst>
                                          <p:attrName>style.visibility</p:attrName>
                                        </p:attrNameLst>
                                      </p:cBhvr>
                                      <p:to>
                                        <p:strVal val="visible"/>
                                      </p:to>
                                    </p:set>
                                    <p:animEffect transition="in" filter="randombar(vertical)">
                                      <p:cBhvr>
                                        <p:cTn id="64" dur="500"/>
                                        <p:tgtEl>
                                          <p:spTgt spid="175287"/>
                                        </p:tgtEl>
                                      </p:cBhvr>
                                    </p:animEffect>
                                  </p:childTnLst>
                                </p:cTn>
                              </p:par>
                            </p:childTnLst>
                          </p:cTn>
                        </p:par>
                        <p:par>
                          <p:cTn id="65" fill="hold" nodeType="afterGroup">
                            <p:stCondLst>
                              <p:cond delay="1000"/>
                            </p:stCondLst>
                            <p:childTnLst>
                              <p:par>
                                <p:cTn id="66" presetID="14" presetClass="entr" presetSubtype="5" fill="hold" grpId="0" nodeType="afterEffect">
                                  <p:stCondLst>
                                    <p:cond delay="0"/>
                                  </p:stCondLst>
                                  <p:childTnLst>
                                    <p:set>
                                      <p:cBhvr>
                                        <p:cTn id="67" dur="1" fill="hold">
                                          <p:stCondLst>
                                            <p:cond delay="0"/>
                                          </p:stCondLst>
                                        </p:cTn>
                                        <p:tgtEl>
                                          <p:spTgt spid="175288"/>
                                        </p:tgtEl>
                                        <p:attrNameLst>
                                          <p:attrName>style.visibility</p:attrName>
                                        </p:attrNameLst>
                                      </p:cBhvr>
                                      <p:to>
                                        <p:strVal val="visible"/>
                                      </p:to>
                                    </p:set>
                                    <p:animEffect transition="in" filter="randombar(vertical)">
                                      <p:cBhvr>
                                        <p:cTn id="68" dur="500"/>
                                        <p:tgtEl>
                                          <p:spTgt spid="17528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75223"/>
                                        </p:tgtEl>
                                        <p:attrNameLst>
                                          <p:attrName>style.visibility</p:attrName>
                                        </p:attrNameLst>
                                      </p:cBhvr>
                                      <p:to>
                                        <p:strVal val="visible"/>
                                      </p:to>
                                    </p:set>
                                  </p:childTnLst>
                                </p:cTn>
                              </p:par>
                            </p:childTnLst>
                          </p:cTn>
                        </p:par>
                        <p:par>
                          <p:cTn id="73" fill="hold" nodeType="afterGroup">
                            <p:stCondLst>
                              <p:cond delay="500"/>
                            </p:stCondLst>
                            <p:childTnLst>
                              <p:par>
                                <p:cTn id="74" presetID="14" presetClass="entr" presetSubtype="5" fill="hold" grpId="0" nodeType="afterEffect">
                                  <p:stCondLst>
                                    <p:cond delay="0"/>
                                  </p:stCondLst>
                                  <p:childTnLst>
                                    <p:set>
                                      <p:cBhvr>
                                        <p:cTn id="75" dur="1" fill="hold">
                                          <p:stCondLst>
                                            <p:cond delay="0"/>
                                          </p:stCondLst>
                                        </p:cTn>
                                        <p:tgtEl>
                                          <p:spTgt spid="175289"/>
                                        </p:tgtEl>
                                        <p:attrNameLst>
                                          <p:attrName>style.visibility</p:attrName>
                                        </p:attrNameLst>
                                      </p:cBhvr>
                                      <p:to>
                                        <p:strVal val="visible"/>
                                      </p:to>
                                    </p:set>
                                    <p:animEffect transition="in" filter="randombar(vertical)">
                                      <p:cBhvr>
                                        <p:cTn id="76" dur="500"/>
                                        <p:tgtEl>
                                          <p:spTgt spid="17528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75224"/>
                                        </p:tgtEl>
                                        <p:attrNameLst>
                                          <p:attrName>style.visibility</p:attrName>
                                        </p:attrNameLst>
                                      </p:cBhvr>
                                      <p:to>
                                        <p:strVal val="visible"/>
                                      </p:to>
                                    </p:set>
                                  </p:childTnLst>
                                </p:cTn>
                              </p:par>
                            </p:childTnLst>
                          </p:cTn>
                        </p:par>
                        <p:par>
                          <p:cTn id="81" fill="hold" nodeType="afterGroup">
                            <p:stCondLst>
                              <p:cond delay="500"/>
                            </p:stCondLst>
                            <p:childTnLst>
                              <p:par>
                                <p:cTn id="82" presetID="14" presetClass="entr" presetSubtype="5" fill="hold" grpId="0" nodeType="afterEffect">
                                  <p:stCondLst>
                                    <p:cond delay="0"/>
                                  </p:stCondLst>
                                  <p:childTnLst>
                                    <p:set>
                                      <p:cBhvr>
                                        <p:cTn id="83" dur="1" fill="hold">
                                          <p:stCondLst>
                                            <p:cond delay="0"/>
                                          </p:stCondLst>
                                        </p:cTn>
                                        <p:tgtEl>
                                          <p:spTgt spid="175290"/>
                                        </p:tgtEl>
                                        <p:attrNameLst>
                                          <p:attrName>style.visibility</p:attrName>
                                        </p:attrNameLst>
                                      </p:cBhvr>
                                      <p:to>
                                        <p:strVal val="visible"/>
                                      </p:to>
                                    </p:set>
                                    <p:animEffect transition="in" filter="randombar(vertical)">
                                      <p:cBhvr>
                                        <p:cTn id="84" dur="500"/>
                                        <p:tgtEl>
                                          <p:spTgt spid="175290"/>
                                        </p:tgtEl>
                                      </p:cBhvr>
                                    </p:animEffect>
                                  </p:childTnLst>
                                </p:cTn>
                              </p:par>
                            </p:childTnLst>
                          </p:cTn>
                        </p:par>
                        <p:par>
                          <p:cTn id="85" fill="hold" nodeType="afterGroup">
                            <p:stCondLst>
                              <p:cond delay="1000"/>
                            </p:stCondLst>
                            <p:childTnLst>
                              <p:par>
                                <p:cTn id="86" presetID="14" presetClass="entr" presetSubtype="5" fill="hold" grpId="0" nodeType="afterEffect">
                                  <p:stCondLst>
                                    <p:cond delay="0"/>
                                  </p:stCondLst>
                                  <p:childTnLst>
                                    <p:set>
                                      <p:cBhvr>
                                        <p:cTn id="87" dur="1" fill="hold">
                                          <p:stCondLst>
                                            <p:cond delay="0"/>
                                          </p:stCondLst>
                                        </p:cTn>
                                        <p:tgtEl>
                                          <p:spTgt spid="175291"/>
                                        </p:tgtEl>
                                        <p:attrNameLst>
                                          <p:attrName>style.visibility</p:attrName>
                                        </p:attrNameLst>
                                      </p:cBhvr>
                                      <p:to>
                                        <p:strVal val="visible"/>
                                      </p:to>
                                    </p:set>
                                    <p:animEffect transition="in" filter="randombar(vertical)">
                                      <p:cBhvr>
                                        <p:cTn id="88" dur="500"/>
                                        <p:tgtEl>
                                          <p:spTgt spid="17529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75230"/>
                                        </p:tgtEl>
                                        <p:attrNameLst>
                                          <p:attrName>style.visibility</p:attrName>
                                        </p:attrNameLst>
                                      </p:cBhvr>
                                      <p:to>
                                        <p:strVal val="visible"/>
                                      </p:to>
                                    </p:set>
                                  </p:childTnLst>
                                </p:cTn>
                              </p:par>
                            </p:childTnLst>
                          </p:cTn>
                        </p:par>
                        <p:par>
                          <p:cTn id="93" fill="hold" nodeType="afterGroup">
                            <p:stCondLst>
                              <p:cond delay="500"/>
                            </p:stCondLst>
                            <p:childTnLst>
                              <p:par>
                                <p:cTn id="94" presetID="14" presetClass="entr" presetSubtype="5" fill="hold" grpId="0" nodeType="afterEffect">
                                  <p:stCondLst>
                                    <p:cond delay="0"/>
                                  </p:stCondLst>
                                  <p:childTnLst>
                                    <p:set>
                                      <p:cBhvr>
                                        <p:cTn id="95" dur="1" fill="hold">
                                          <p:stCondLst>
                                            <p:cond delay="0"/>
                                          </p:stCondLst>
                                        </p:cTn>
                                        <p:tgtEl>
                                          <p:spTgt spid="175292"/>
                                        </p:tgtEl>
                                        <p:attrNameLst>
                                          <p:attrName>style.visibility</p:attrName>
                                        </p:attrNameLst>
                                      </p:cBhvr>
                                      <p:to>
                                        <p:strVal val="visible"/>
                                      </p:to>
                                    </p:set>
                                    <p:animEffect transition="in" filter="randombar(vertical)">
                                      <p:cBhvr>
                                        <p:cTn id="96" dur="500"/>
                                        <p:tgtEl>
                                          <p:spTgt spid="17529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175231"/>
                                        </p:tgtEl>
                                        <p:attrNameLst>
                                          <p:attrName>style.visibility</p:attrName>
                                        </p:attrNameLst>
                                      </p:cBhvr>
                                      <p:to>
                                        <p:strVal val="visible"/>
                                      </p:to>
                                    </p:set>
                                  </p:childTnLst>
                                </p:cTn>
                              </p:par>
                            </p:childTnLst>
                          </p:cTn>
                        </p:par>
                        <p:par>
                          <p:cTn id="101" fill="hold" nodeType="afterGroup">
                            <p:stCondLst>
                              <p:cond delay="500"/>
                            </p:stCondLst>
                            <p:childTnLst>
                              <p:par>
                                <p:cTn id="102" presetID="14" presetClass="entr" presetSubtype="5" fill="hold" grpId="0" nodeType="afterEffect">
                                  <p:stCondLst>
                                    <p:cond delay="0"/>
                                  </p:stCondLst>
                                  <p:childTnLst>
                                    <p:set>
                                      <p:cBhvr>
                                        <p:cTn id="103" dur="1" fill="hold">
                                          <p:stCondLst>
                                            <p:cond delay="0"/>
                                          </p:stCondLst>
                                        </p:cTn>
                                        <p:tgtEl>
                                          <p:spTgt spid="175296"/>
                                        </p:tgtEl>
                                        <p:attrNameLst>
                                          <p:attrName>style.visibility</p:attrName>
                                        </p:attrNameLst>
                                      </p:cBhvr>
                                      <p:to>
                                        <p:strVal val="visible"/>
                                      </p:to>
                                    </p:set>
                                    <p:animEffect transition="in" filter="randombar(vertical)">
                                      <p:cBhvr>
                                        <p:cTn id="104" dur="500"/>
                                        <p:tgtEl>
                                          <p:spTgt spid="175296"/>
                                        </p:tgtEl>
                                      </p:cBhvr>
                                    </p:animEffect>
                                  </p:childTnLst>
                                </p:cTn>
                              </p:par>
                            </p:childTnLst>
                          </p:cTn>
                        </p:par>
                        <p:par>
                          <p:cTn id="105" fill="hold" nodeType="afterGroup">
                            <p:stCondLst>
                              <p:cond delay="1000"/>
                            </p:stCondLst>
                            <p:childTnLst>
                              <p:par>
                                <p:cTn id="106" presetID="14" presetClass="entr" presetSubtype="5" fill="hold" grpId="0" nodeType="afterEffect">
                                  <p:stCondLst>
                                    <p:cond delay="0"/>
                                  </p:stCondLst>
                                  <p:childTnLst>
                                    <p:set>
                                      <p:cBhvr>
                                        <p:cTn id="107" dur="1" fill="hold">
                                          <p:stCondLst>
                                            <p:cond delay="0"/>
                                          </p:stCondLst>
                                        </p:cTn>
                                        <p:tgtEl>
                                          <p:spTgt spid="175297"/>
                                        </p:tgtEl>
                                        <p:attrNameLst>
                                          <p:attrName>style.visibility</p:attrName>
                                        </p:attrNameLst>
                                      </p:cBhvr>
                                      <p:to>
                                        <p:strVal val="visible"/>
                                      </p:to>
                                    </p:set>
                                    <p:animEffect transition="in" filter="randombar(vertical)">
                                      <p:cBhvr>
                                        <p:cTn id="108" dur="500"/>
                                        <p:tgtEl>
                                          <p:spTgt spid="17529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75237"/>
                                        </p:tgtEl>
                                        <p:attrNameLst>
                                          <p:attrName>style.visibility</p:attrName>
                                        </p:attrNameLst>
                                      </p:cBhvr>
                                      <p:to>
                                        <p:strVal val="visible"/>
                                      </p:to>
                                    </p:set>
                                  </p:childTnLst>
                                </p:cTn>
                              </p:par>
                            </p:childTnLst>
                          </p:cTn>
                        </p:par>
                        <p:par>
                          <p:cTn id="113" fill="hold" nodeType="afterGroup">
                            <p:stCondLst>
                              <p:cond delay="500"/>
                            </p:stCondLst>
                            <p:childTnLst>
                              <p:par>
                                <p:cTn id="114" presetID="14" presetClass="entr" presetSubtype="5" fill="hold" grpId="0" nodeType="afterEffect">
                                  <p:stCondLst>
                                    <p:cond delay="0"/>
                                  </p:stCondLst>
                                  <p:childTnLst>
                                    <p:set>
                                      <p:cBhvr>
                                        <p:cTn id="115" dur="1" fill="hold">
                                          <p:stCondLst>
                                            <p:cond delay="0"/>
                                          </p:stCondLst>
                                        </p:cTn>
                                        <p:tgtEl>
                                          <p:spTgt spid="175298"/>
                                        </p:tgtEl>
                                        <p:attrNameLst>
                                          <p:attrName>style.visibility</p:attrName>
                                        </p:attrNameLst>
                                      </p:cBhvr>
                                      <p:to>
                                        <p:strVal val="visible"/>
                                      </p:to>
                                    </p:set>
                                    <p:animEffect transition="in" filter="randombar(vertical)">
                                      <p:cBhvr>
                                        <p:cTn id="116" dur="500"/>
                                        <p:tgtEl>
                                          <p:spTgt spid="17529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499"/>
                                          </p:stCondLst>
                                        </p:cTn>
                                        <p:tgtEl>
                                          <p:spTgt spid="175238"/>
                                        </p:tgtEl>
                                        <p:attrNameLst>
                                          <p:attrName>style.visibility</p:attrName>
                                        </p:attrNameLst>
                                      </p:cBhvr>
                                      <p:to>
                                        <p:strVal val="visible"/>
                                      </p:to>
                                    </p:set>
                                  </p:childTnLst>
                                </p:cTn>
                              </p:par>
                            </p:childTnLst>
                          </p:cTn>
                        </p:par>
                        <p:par>
                          <p:cTn id="121" fill="hold" nodeType="afterGroup">
                            <p:stCondLst>
                              <p:cond delay="500"/>
                            </p:stCondLst>
                            <p:childTnLst>
                              <p:par>
                                <p:cTn id="122" presetID="14" presetClass="entr" presetSubtype="5" fill="hold" grpId="0" nodeType="afterEffect">
                                  <p:stCondLst>
                                    <p:cond delay="0"/>
                                  </p:stCondLst>
                                  <p:childTnLst>
                                    <p:set>
                                      <p:cBhvr>
                                        <p:cTn id="123" dur="1" fill="hold">
                                          <p:stCondLst>
                                            <p:cond delay="0"/>
                                          </p:stCondLst>
                                        </p:cTn>
                                        <p:tgtEl>
                                          <p:spTgt spid="175299"/>
                                        </p:tgtEl>
                                        <p:attrNameLst>
                                          <p:attrName>style.visibility</p:attrName>
                                        </p:attrNameLst>
                                      </p:cBhvr>
                                      <p:to>
                                        <p:strVal val="visible"/>
                                      </p:to>
                                    </p:set>
                                    <p:animEffect transition="in" filter="randombar(vertical)">
                                      <p:cBhvr>
                                        <p:cTn id="124" dur="500"/>
                                        <p:tgtEl>
                                          <p:spTgt spid="175299"/>
                                        </p:tgtEl>
                                      </p:cBhvr>
                                    </p:animEffect>
                                  </p:childTnLst>
                                </p:cTn>
                              </p:par>
                            </p:childTnLst>
                          </p:cTn>
                        </p:par>
                        <p:par>
                          <p:cTn id="125" fill="hold" nodeType="afterGroup">
                            <p:stCondLst>
                              <p:cond delay="1000"/>
                            </p:stCondLst>
                            <p:childTnLst>
                              <p:par>
                                <p:cTn id="126" presetID="14" presetClass="entr" presetSubtype="5" fill="hold" grpId="0" nodeType="afterEffect">
                                  <p:stCondLst>
                                    <p:cond delay="0"/>
                                  </p:stCondLst>
                                  <p:childTnLst>
                                    <p:set>
                                      <p:cBhvr>
                                        <p:cTn id="127" dur="1" fill="hold">
                                          <p:stCondLst>
                                            <p:cond delay="0"/>
                                          </p:stCondLst>
                                        </p:cTn>
                                        <p:tgtEl>
                                          <p:spTgt spid="175300"/>
                                        </p:tgtEl>
                                        <p:attrNameLst>
                                          <p:attrName>style.visibility</p:attrName>
                                        </p:attrNameLst>
                                      </p:cBhvr>
                                      <p:to>
                                        <p:strVal val="visible"/>
                                      </p:to>
                                    </p:set>
                                    <p:animEffect transition="in" filter="randombar(vertical)">
                                      <p:cBhvr>
                                        <p:cTn id="128" dur="500"/>
                                        <p:tgtEl>
                                          <p:spTgt spid="17530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175244"/>
                                        </p:tgtEl>
                                        <p:attrNameLst>
                                          <p:attrName>style.visibility</p:attrName>
                                        </p:attrNameLst>
                                      </p:cBhvr>
                                      <p:to>
                                        <p:strVal val="visible"/>
                                      </p:to>
                                    </p:set>
                                  </p:childTnLst>
                                </p:cTn>
                              </p:par>
                            </p:childTnLst>
                          </p:cTn>
                        </p:par>
                        <p:par>
                          <p:cTn id="133" fill="hold" nodeType="afterGroup">
                            <p:stCondLst>
                              <p:cond delay="500"/>
                            </p:stCondLst>
                            <p:childTnLst>
                              <p:par>
                                <p:cTn id="134" presetID="14" presetClass="entr" presetSubtype="5" fill="hold" grpId="0" nodeType="afterEffect">
                                  <p:stCondLst>
                                    <p:cond delay="0"/>
                                  </p:stCondLst>
                                  <p:childTnLst>
                                    <p:set>
                                      <p:cBhvr>
                                        <p:cTn id="135" dur="1" fill="hold">
                                          <p:stCondLst>
                                            <p:cond delay="0"/>
                                          </p:stCondLst>
                                        </p:cTn>
                                        <p:tgtEl>
                                          <p:spTgt spid="175301"/>
                                        </p:tgtEl>
                                        <p:attrNameLst>
                                          <p:attrName>style.visibility</p:attrName>
                                        </p:attrNameLst>
                                      </p:cBhvr>
                                      <p:to>
                                        <p:strVal val="visible"/>
                                      </p:to>
                                    </p:set>
                                    <p:animEffect transition="in" filter="randombar(vertical)">
                                      <p:cBhvr>
                                        <p:cTn id="136" dur="500"/>
                                        <p:tgtEl>
                                          <p:spTgt spid="17530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499"/>
                                          </p:stCondLst>
                                        </p:cTn>
                                        <p:tgtEl>
                                          <p:spTgt spid="175245"/>
                                        </p:tgtEl>
                                        <p:attrNameLst>
                                          <p:attrName>style.visibility</p:attrName>
                                        </p:attrNameLst>
                                      </p:cBhvr>
                                      <p:to>
                                        <p:strVal val="visible"/>
                                      </p:to>
                                    </p:set>
                                  </p:childTnLst>
                                </p:cTn>
                              </p:par>
                            </p:childTnLst>
                          </p:cTn>
                        </p:par>
                        <p:par>
                          <p:cTn id="141" fill="hold" nodeType="afterGroup">
                            <p:stCondLst>
                              <p:cond delay="500"/>
                            </p:stCondLst>
                            <p:childTnLst>
                              <p:par>
                                <p:cTn id="142" presetID="14" presetClass="entr" presetSubtype="5" fill="hold" grpId="0" nodeType="afterEffect">
                                  <p:stCondLst>
                                    <p:cond delay="0"/>
                                  </p:stCondLst>
                                  <p:childTnLst>
                                    <p:set>
                                      <p:cBhvr>
                                        <p:cTn id="143" dur="1" fill="hold">
                                          <p:stCondLst>
                                            <p:cond delay="0"/>
                                          </p:stCondLst>
                                        </p:cTn>
                                        <p:tgtEl>
                                          <p:spTgt spid="175302"/>
                                        </p:tgtEl>
                                        <p:attrNameLst>
                                          <p:attrName>style.visibility</p:attrName>
                                        </p:attrNameLst>
                                      </p:cBhvr>
                                      <p:to>
                                        <p:strVal val="visible"/>
                                      </p:to>
                                    </p:set>
                                    <p:animEffect transition="in" filter="randombar(vertical)">
                                      <p:cBhvr>
                                        <p:cTn id="144" dur="500"/>
                                        <p:tgtEl>
                                          <p:spTgt spid="175302"/>
                                        </p:tgtEl>
                                      </p:cBhvr>
                                    </p:animEffect>
                                  </p:childTnLst>
                                </p:cTn>
                              </p:par>
                            </p:childTnLst>
                          </p:cTn>
                        </p:par>
                        <p:par>
                          <p:cTn id="145" fill="hold" nodeType="afterGroup">
                            <p:stCondLst>
                              <p:cond delay="1000"/>
                            </p:stCondLst>
                            <p:childTnLst>
                              <p:par>
                                <p:cTn id="146" presetID="14" presetClass="entr" presetSubtype="5" fill="hold" grpId="0" nodeType="afterEffect">
                                  <p:stCondLst>
                                    <p:cond delay="0"/>
                                  </p:stCondLst>
                                  <p:childTnLst>
                                    <p:set>
                                      <p:cBhvr>
                                        <p:cTn id="147" dur="1" fill="hold">
                                          <p:stCondLst>
                                            <p:cond delay="0"/>
                                          </p:stCondLst>
                                        </p:cTn>
                                        <p:tgtEl>
                                          <p:spTgt spid="175303"/>
                                        </p:tgtEl>
                                        <p:attrNameLst>
                                          <p:attrName>style.visibility</p:attrName>
                                        </p:attrNameLst>
                                      </p:cBhvr>
                                      <p:to>
                                        <p:strVal val="visible"/>
                                      </p:to>
                                    </p:set>
                                    <p:animEffect transition="in" filter="randombar(vertical)">
                                      <p:cBhvr>
                                        <p:cTn id="148" dur="500"/>
                                        <p:tgtEl>
                                          <p:spTgt spid="175303"/>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499"/>
                                          </p:stCondLst>
                                        </p:cTn>
                                        <p:tgtEl>
                                          <p:spTgt spid="175251"/>
                                        </p:tgtEl>
                                        <p:attrNameLst>
                                          <p:attrName>style.visibility</p:attrName>
                                        </p:attrNameLst>
                                      </p:cBhvr>
                                      <p:to>
                                        <p:strVal val="visible"/>
                                      </p:to>
                                    </p:set>
                                  </p:childTnLst>
                                </p:cTn>
                              </p:par>
                            </p:childTnLst>
                          </p:cTn>
                        </p:par>
                        <p:par>
                          <p:cTn id="153" fill="hold" nodeType="afterGroup">
                            <p:stCondLst>
                              <p:cond delay="500"/>
                            </p:stCondLst>
                            <p:childTnLst>
                              <p:par>
                                <p:cTn id="154" presetID="14" presetClass="entr" presetSubtype="5" fill="hold" grpId="0" nodeType="afterEffect">
                                  <p:stCondLst>
                                    <p:cond delay="0"/>
                                  </p:stCondLst>
                                  <p:childTnLst>
                                    <p:set>
                                      <p:cBhvr>
                                        <p:cTn id="155" dur="1" fill="hold">
                                          <p:stCondLst>
                                            <p:cond delay="0"/>
                                          </p:stCondLst>
                                        </p:cTn>
                                        <p:tgtEl>
                                          <p:spTgt spid="175304"/>
                                        </p:tgtEl>
                                        <p:attrNameLst>
                                          <p:attrName>style.visibility</p:attrName>
                                        </p:attrNameLst>
                                      </p:cBhvr>
                                      <p:to>
                                        <p:strVal val="visible"/>
                                      </p:to>
                                    </p:set>
                                    <p:animEffect transition="in" filter="randombar(vertical)">
                                      <p:cBhvr>
                                        <p:cTn id="156" dur="500"/>
                                        <p:tgtEl>
                                          <p:spTgt spid="175304"/>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499"/>
                                          </p:stCondLst>
                                        </p:cTn>
                                        <p:tgtEl>
                                          <p:spTgt spid="175252"/>
                                        </p:tgtEl>
                                        <p:attrNameLst>
                                          <p:attrName>style.visibility</p:attrName>
                                        </p:attrNameLst>
                                      </p:cBhvr>
                                      <p:to>
                                        <p:strVal val="visible"/>
                                      </p:to>
                                    </p:set>
                                  </p:childTnLst>
                                </p:cTn>
                              </p:par>
                            </p:childTnLst>
                          </p:cTn>
                        </p:par>
                        <p:par>
                          <p:cTn id="161" fill="hold" nodeType="afterGroup">
                            <p:stCondLst>
                              <p:cond delay="500"/>
                            </p:stCondLst>
                            <p:childTnLst>
                              <p:par>
                                <p:cTn id="162" presetID="14" presetClass="entr" presetSubtype="5" fill="hold" grpId="0" nodeType="afterEffect">
                                  <p:stCondLst>
                                    <p:cond delay="0"/>
                                  </p:stCondLst>
                                  <p:childTnLst>
                                    <p:set>
                                      <p:cBhvr>
                                        <p:cTn id="163" dur="1" fill="hold">
                                          <p:stCondLst>
                                            <p:cond delay="0"/>
                                          </p:stCondLst>
                                        </p:cTn>
                                        <p:tgtEl>
                                          <p:spTgt spid="175305"/>
                                        </p:tgtEl>
                                        <p:attrNameLst>
                                          <p:attrName>style.visibility</p:attrName>
                                        </p:attrNameLst>
                                      </p:cBhvr>
                                      <p:to>
                                        <p:strVal val="visible"/>
                                      </p:to>
                                    </p:set>
                                    <p:animEffect transition="in" filter="randombar(vertical)">
                                      <p:cBhvr>
                                        <p:cTn id="164" dur="500"/>
                                        <p:tgtEl>
                                          <p:spTgt spid="175305"/>
                                        </p:tgtEl>
                                      </p:cBhvr>
                                    </p:animEffect>
                                  </p:childTnLst>
                                </p:cTn>
                              </p:par>
                            </p:childTnLst>
                          </p:cTn>
                        </p:par>
                        <p:par>
                          <p:cTn id="165" fill="hold" nodeType="afterGroup">
                            <p:stCondLst>
                              <p:cond delay="1000"/>
                            </p:stCondLst>
                            <p:childTnLst>
                              <p:par>
                                <p:cTn id="166" presetID="14" presetClass="entr" presetSubtype="5" fill="hold" grpId="0" nodeType="afterEffect">
                                  <p:stCondLst>
                                    <p:cond delay="0"/>
                                  </p:stCondLst>
                                  <p:childTnLst>
                                    <p:set>
                                      <p:cBhvr>
                                        <p:cTn id="167" dur="1" fill="hold">
                                          <p:stCondLst>
                                            <p:cond delay="0"/>
                                          </p:stCondLst>
                                        </p:cTn>
                                        <p:tgtEl>
                                          <p:spTgt spid="175306"/>
                                        </p:tgtEl>
                                        <p:attrNameLst>
                                          <p:attrName>style.visibility</p:attrName>
                                        </p:attrNameLst>
                                      </p:cBhvr>
                                      <p:to>
                                        <p:strVal val="visible"/>
                                      </p:to>
                                    </p:set>
                                    <p:animEffect transition="in" filter="randombar(vertical)">
                                      <p:cBhvr>
                                        <p:cTn id="168" dur="500"/>
                                        <p:tgtEl>
                                          <p:spTgt spid="175306"/>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499"/>
                                          </p:stCondLst>
                                        </p:cTn>
                                        <p:tgtEl>
                                          <p:spTgt spid="175258"/>
                                        </p:tgtEl>
                                        <p:attrNameLst>
                                          <p:attrName>style.visibility</p:attrName>
                                        </p:attrNameLst>
                                      </p:cBhvr>
                                      <p:to>
                                        <p:strVal val="visible"/>
                                      </p:to>
                                    </p:set>
                                  </p:childTnLst>
                                </p:cTn>
                              </p:par>
                            </p:childTnLst>
                          </p:cTn>
                        </p:par>
                        <p:par>
                          <p:cTn id="173" fill="hold" nodeType="afterGroup">
                            <p:stCondLst>
                              <p:cond delay="500"/>
                            </p:stCondLst>
                            <p:childTnLst>
                              <p:par>
                                <p:cTn id="174" presetID="14" presetClass="entr" presetSubtype="5" fill="hold" grpId="0" nodeType="afterEffect">
                                  <p:stCondLst>
                                    <p:cond delay="0"/>
                                  </p:stCondLst>
                                  <p:childTnLst>
                                    <p:set>
                                      <p:cBhvr>
                                        <p:cTn id="175" dur="1" fill="hold">
                                          <p:stCondLst>
                                            <p:cond delay="0"/>
                                          </p:stCondLst>
                                        </p:cTn>
                                        <p:tgtEl>
                                          <p:spTgt spid="175307"/>
                                        </p:tgtEl>
                                        <p:attrNameLst>
                                          <p:attrName>style.visibility</p:attrName>
                                        </p:attrNameLst>
                                      </p:cBhvr>
                                      <p:to>
                                        <p:strVal val="visible"/>
                                      </p:to>
                                    </p:set>
                                    <p:animEffect transition="in" filter="randombar(vertical)">
                                      <p:cBhvr>
                                        <p:cTn id="176" dur="500"/>
                                        <p:tgtEl>
                                          <p:spTgt spid="17530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nodeType="clickEffect">
                                  <p:stCondLst>
                                    <p:cond delay="0"/>
                                  </p:stCondLst>
                                  <p:childTnLst>
                                    <p:set>
                                      <p:cBhvr>
                                        <p:cTn id="180" dur="1" fill="hold">
                                          <p:stCondLst>
                                            <p:cond delay="499"/>
                                          </p:stCondLst>
                                        </p:cTn>
                                        <p:tgtEl>
                                          <p:spTgt spid="175259"/>
                                        </p:tgtEl>
                                        <p:attrNameLst>
                                          <p:attrName>style.visibility</p:attrName>
                                        </p:attrNameLst>
                                      </p:cBhvr>
                                      <p:to>
                                        <p:strVal val="visible"/>
                                      </p:to>
                                    </p:set>
                                  </p:childTnLst>
                                </p:cTn>
                              </p:par>
                            </p:childTnLst>
                          </p:cTn>
                        </p:par>
                        <p:par>
                          <p:cTn id="181" fill="hold" nodeType="afterGroup">
                            <p:stCondLst>
                              <p:cond delay="500"/>
                            </p:stCondLst>
                            <p:childTnLst>
                              <p:par>
                                <p:cTn id="182" presetID="14" presetClass="entr" presetSubtype="5" fill="hold" grpId="0" nodeType="afterEffect">
                                  <p:stCondLst>
                                    <p:cond delay="0"/>
                                  </p:stCondLst>
                                  <p:childTnLst>
                                    <p:set>
                                      <p:cBhvr>
                                        <p:cTn id="183" dur="1" fill="hold">
                                          <p:stCondLst>
                                            <p:cond delay="0"/>
                                          </p:stCondLst>
                                        </p:cTn>
                                        <p:tgtEl>
                                          <p:spTgt spid="175308"/>
                                        </p:tgtEl>
                                        <p:attrNameLst>
                                          <p:attrName>style.visibility</p:attrName>
                                        </p:attrNameLst>
                                      </p:cBhvr>
                                      <p:to>
                                        <p:strVal val="visible"/>
                                      </p:to>
                                    </p:set>
                                    <p:animEffect transition="in" filter="randombar(vertical)">
                                      <p:cBhvr>
                                        <p:cTn id="184" dur="500"/>
                                        <p:tgtEl>
                                          <p:spTgt spid="175308"/>
                                        </p:tgtEl>
                                      </p:cBhvr>
                                    </p:animEffect>
                                  </p:childTnLst>
                                </p:cTn>
                              </p:par>
                            </p:childTnLst>
                          </p:cTn>
                        </p:par>
                        <p:par>
                          <p:cTn id="185" fill="hold" nodeType="afterGroup">
                            <p:stCondLst>
                              <p:cond delay="1000"/>
                            </p:stCondLst>
                            <p:childTnLst>
                              <p:par>
                                <p:cTn id="186" presetID="14" presetClass="entr" presetSubtype="5" fill="hold" grpId="0" nodeType="afterEffect">
                                  <p:stCondLst>
                                    <p:cond delay="0"/>
                                  </p:stCondLst>
                                  <p:childTnLst>
                                    <p:set>
                                      <p:cBhvr>
                                        <p:cTn id="187" dur="1" fill="hold">
                                          <p:stCondLst>
                                            <p:cond delay="0"/>
                                          </p:stCondLst>
                                        </p:cTn>
                                        <p:tgtEl>
                                          <p:spTgt spid="175309"/>
                                        </p:tgtEl>
                                        <p:attrNameLst>
                                          <p:attrName>style.visibility</p:attrName>
                                        </p:attrNameLst>
                                      </p:cBhvr>
                                      <p:to>
                                        <p:strVal val="visible"/>
                                      </p:to>
                                    </p:set>
                                    <p:animEffect transition="in" filter="randombar(vertical)">
                                      <p:cBhvr>
                                        <p:cTn id="188" dur="500"/>
                                        <p:tgtEl>
                                          <p:spTgt spid="175309"/>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499"/>
                                          </p:stCondLst>
                                        </p:cTn>
                                        <p:tgtEl>
                                          <p:spTgt spid="175265"/>
                                        </p:tgtEl>
                                        <p:attrNameLst>
                                          <p:attrName>style.visibility</p:attrName>
                                        </p:attrNameLst>
                                      </p:cBhvr>
                                      <p:to>
                                        <p:strVal val="visible"/>
                                      </p:to>
                                    </p:set>
                                  </p:childTnLst>
                                </p:cTn>
                              </p:par>
                            </p:childTnLst>
                          </p:cTn>
                        </p:par>
                        <p:par>
                          <p:cTn id="193" fill="hold" nodeType="afterGroup">
                            <p:stCondLst>
                              <p:cond delay="500"/>
                            </p:stCondLst>
                            <p:childTnLst>
                              <p:par>
                                <p:cTn id="194" presetID="14" presetClass="entr" presetSubtype="5" fill="hold" grpId="0" nodeType="afterEffect">
                                  <p:stCondLst>
                                    <p:cond delay="0"/>
                                  </p:stCondLst>
                                  <p:childTnLst>
                                    <p:set>
                                      <p:cBhvr>
                                        <p:cTn id="195" dur="1" fill="hold">
                                          <p:stCondLst>
                                            <p:cond delay="0"/>
                                          </p:stCondLst>
                                        </p:cTn>
                                        <p:tgtEl>
                                          <p:spTgt spid="175310"/>
                                        </p:tgtEl>
                                        <p:attrNameLst>
                                          <p:attrName>style.visibility</p:attrName>
                                        </p:attrNameLst>
                                      </p:cBhvr>
                                      <p:to>
                                        <p:strVal val="visible"/>
                                      </p:to>
                                    </p:set>
                                    <p:animEffect transition="in" filter="randombar(vertical)">
                                      <p:cBhvr>
                                        <p:cTn id="196" dur="500"/>
                                        <p:tgtEl>
                                          <p:spTgt spid="17531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nodeType="clickEffect">
                                  <p:stCondLst>
                                    <p:cond delay="0"/>
                                  </p:stCondLst>
                                  <p:childTnLst>
                                    <p:set>
                                      <p:cBhvr>
                                        <p:cTn id="200" dur="1" fill="hold">
                                          <p:stCondLst>
                                            <p:cond delay="499"/>
                                          </p:stCondLst>
                                        </p:cTn>
                                        <p:tgtEl>
                                          <p:spTgt spid="175266"/>
                                        </p:tgtEl>
                                        <p:attrNameLst>
                                          <p:attrName>style.visibility</p:attrName>
                                        </p:attrNameLst>
                                      </p:cBhvr>
                                      <p:to>
                                        <p:strVal val="visible"/>
                                      </p:to>
                                    </p:set>
                                  </p:childTnLst>
                                </p:cTn>
                              </p:par>
                            </p:childTnLst>
                          </p:cTn>
                        </p:par>
                        <p:par>
                          <p:cTn id="201" fill="hold" nodeType="afterGroup">
                            <p:stCondLst>
                              <p:cond delay="500"/>
                            </p:stCondLst>
                            <p:childTnLst>
                              <p:par>
                                <p:cTn id="202" presetID="14" presetClass="entr" presetSubtype="5" fill="hold" grpId="0" nodeType="afterEffect">
                                  <p:stCondLst>
                                    <p:cond delay="0"/>
                                  </p:stCondLst>
                                  <p:childTnLst>
                                    <p:set>
                                      <p:cBhvr>
                                        <p:cTn id="203" dur="1" fill="hold">
                                          <p:stCondLst>
                                            <p:cond delay="0"/>
                                          </p:stCondLst>
                                        </p:cTn>
                                        <p:tgtEl>
                                          <p:spTgt spid="175311"/>
                                        </p:tgtEl>
                                        <p:attrNameLst>
                                          <p:attrName>style.visibility</p:attrName>
                                        </p:attrNameLst>
                                      </p:cBhvr>
                                      <p:to>
                                        <p:strVal val="visible"/>
                                      </p:to>
                                    </p:set>
                                    <p:animEffect transition="in" filter="randombar(vertical)">
                                      <p:cBhvr>
                                        <p:cTn id="204" dur="500"/>
                                        <p:tgtEl>
                                          <p:spTgt spid="175311"/>
                                        </p:tgtEl>
                                      </p:cBhvr>
                                    </p:animEffect>
                                  </p:childTnLst>
                                </p:cTn>
                              </p:par>
                            </p:childTnLst>
                          </p:cTn>
                        </p:par>
                        <p:par>
                          <p:cTn id="205" fill="hold" nodeType="afterGroup">
                            <p:stCondLst>
                              <p:cond delay="1000"/>
                            </p:stCondLst>
                            <p:childTnLst>
                              <p:par>
                                <p:cTn id="206" presetID="14" presetClass="entr" presetSubtype="5" fill="hold" grpId="0" nodeType="afterEffect">
                                  <p:stCondLst>
                                    <p:cond delay="0"/>
                                  </p:stCondLst>
                                  <p:childTnLst>
                                    <p:set>
                                      <p:cBhvr>
                                        <p:cTn id="207" dur="1" fill="hold">
                                          <p:stCondLst>
                                            <p:cond delay="0"/>
                                          </p:stCondLst>
                                        </p:cTn>
                                        <p:tgtEl>
                                          <p:spTgt spid="175312"/>
                                        </p:tgtEl>
                                        <p:attrNameLst>
                                          <p:attrName>style.visibility</p:attrName>
                                        </p:attrNameLst>
                                      </p:cBhvr>
                                      <p:to>
                                        <p:strVal val="visible"/>
                                      </p:to>
                                    </p:set>
                                    <p:animEffect transition="in" filter="randombar(vertical)">
                                      <p:cBhvr>
                                        <p:cTn id="208" dur="500"/>
                                        <p:tgtEl>
                                          <p:spTgt spid="175312"/>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175272"/>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nodeType="clickEffect">
                                  <p:stCondLst>
                                    <p:cond delay="0"/>
                                  </p:stCondLst>
                                  <p:childTnLst>
                                    <p:set>
                                      <p:cBhvr>
                                        <p:cTn id="216" dur="1" fill="hold">
                                          <p:stCondLst>
                                            <p:cond delay="499"/>
                                          </p:stCondLst>
                                        </p:cTn>
                                        <p:tgtEl>
                                          <p:spTgt spid="175273"/>
                                        </p:tgtEl>
                                        <p:attrNameLst>
                                          <p:attrName>style.visibility</p:attrName>
                                        </p:attrNameLst>
                                      </p:cBhvr>
                                      <p:to>
                                        <p:strVal val="visible"/>
                                      </p:to>
                                    </p:set>
                                  </p:childTnLst>
                                </p:cTn>
                              </p:par>
                            </p:childTnLst>
                          </p:cTn>
                        </p:par>
                        <p:par>
                          <p:cTn id="217" fill="hold" nodeType="afterGroup">
                            <p:stCondLst>
                              <p:cond delay="500"/>
                            </p:stCondLst>
                            <p:childTnLst>
                              <p:par>
                                <p:cTn id="218" presetID="14" presetClass="entr" presetSubtype="5" fill="hold" grpId="0" nodeType="afterEffect">
                                  <p:stCondLst>
                                    <p:cond delay="0"/>
                                  </p:stCondLst>
                                  <p:childTnLst>
                                    <p:set>
                                      <p:cBhvr>
                                        <p:cTn id="219" dur="1" fill="hold">
                                          <p:stCondLst>
                                            <p:cond delay="0"/>
                                          </p:stCondLst>
                                        </p:cTn>
                                        <p:tgtEl>
                                          <p:spTgt spid="175313"/>
                                        </p:tgtEl>
                                        <p:attrNameLst>
                                          <p:attrName>style.visibility</p:attrName>
                                        </p:attrNameLst>
                                      </p:cBhvr>
                                      <p:to>
                                        <p:strVal val="visible"/>
                                      </p:to>
                                    </p:set>
                                    <p:animEffect transition="in" filter="randombar(vertical)">
                                      <p:cBhvr>
                                        <p:cTn id="220" dur="500"/>
                                        <p:tgtEl>
                                          <p:spTgt spid="175313"/>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499"/>
                                          </p:stCondLst>
                                        </p:cTn>
                                        <p:tgtEl>
                                          <p:spTgt spid="175279"/>
                                        </p:tgtEl>
                                        <p:attrNameLst>
                                          <p:attrName>style.visibility</p:attrName>
                                        </p:attrNameLst>
                                      </p:cBhvr>
                                      <p:to>
                                        <p:strVal val="visibl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499"/>
                                          </p:stCondLst>
                                        </p:cTn>
                                        <p:tgtEl>
                                          <p:spTgt spid="175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78" grpId="0" build="p" autoUpdateAnimBg="0"/>
      <p:bldP spid="175207" grpId="0" animBg="1" autoUpdateAnimBg="0"/>
      <p:bldP spid="175208" grpId="0" animBg="1" autoUpdateAnimBg="0"/>
      <p:bldP spid="175212" grpId="0" animBg="1" autoUpdateAnimBg="0"/>
      <p:bldP spid="175216" grpId="0" animBg="1" autoUpdateAnimBg="0"/>
      <p:bldP spid="175223" grpId="0" animBg="1" autoUpdateAnimBg="0"/>
      <p:bldP spid="175230" grpId="0" animBg="1" autoUpdateAnimBg="0"/>
      <p:bldP spid="175237" grpId="0" animBg="1" autoUpdateAnimBg="0"/>
      <p:bldP spid="175244" grpId="0" animBg="1" autoUpdateAnimBg="0"/>
      <p:bldP spid="175251" grpId="0" animBg="1" autoUpdateAnimBg="0"/>
      <p:bldP spid="175258" grpId="0" animBg="1" autoUpdateAnimBg="0"/>
      <p:bldP spid="175265" grpId="0" animBg="1" autoUpdateAnimBg="0"/>
      <p:bldP spid="175272" grpId="0" animBg="1" autoUpdateAnimBg="0"/>
      <p:bldP spid="175279" grpId="0" animBg="1" autoUpdateAnimBg="0"/>
      <p:bldP spid="175280" grpId="0" animBg="1" autoUpdateAnimBg="0"/>
      <p:bldP spid="175282" grpId="0" autoUpdateAnimBg="0"/>
      <p:bldP spid="175284" grpId="0" animBg="1" autoUpdateAnimBg="0"/>
      <p:bldP spid="175285" grpId="0" animBg="1" autoUpdateAnimBg="0"/>
      <p:bldP spid="175286" grpId="0" animBg="1" autoUpdateAnimBg="0"/>
      <p:bldP spid="175287" grpId="0" animBg="1" autoUpdateAnimBg="0"/>
      <p:bldP spid="175288" grpId="0" animBg="1" autoUpdateAnimBg="0"/>
      <p:bldP spid="175289" grpId="0" animBg="1" autoUpdateAnimBg="0"/>
      <p:bldP spid="175290" grpId="0" animBg="1" autoUpdateAnimBg="0"/>
      <p:bldP spid="175291" grpId="0" animBg="1" autoUpdateAnimBg="0"/>
      <p:bldP spid="175292" grpId="0" animBg="1" autoUpdateAnimBg="0"/>
      <p:bldP spid="175296" grpId="0" animBg="1" autoUpdateAnimBg="0"/>
      <p:bldP spid="175297" grpId="0" animBg="1" autoUpdateAnimBg="0"/>
      <p:bldP spid="175298" grpId="0" animBg="1" autoUpdateAnimBg="0"/>
      <p:bldP spid="175299" grpId="0" animBg="1" autoUpdateAnimBg="0"/>
      <p:bldP spid="175300" grpId="0" animBg="1" autoUpdateAnimBg="0"/>
      <p:bldP spid="175301" grpId="0" animBg="1" autoUpdateAnimBg="0"/>
      <p:bldP spid="175302" grpId="0" animBg="1" autoUpdateAnimBg="0"/>
      <p:bldP spid="175303" grpId="0" animBg="1" autoUpdateAnimBg="0"/>
      <p:bldP spid="175304" grpId="0" animBg="1" autoUpdateAnimBg="0"/>
      <p:bldP spid="175305" grpId="0" animBg="1" autoUpdateAnimBg="0"/>
      <p:bldP spid="175306" grpId="0" animBg="1" autoUpdateAnimBg="0"/>
      <p:bldP spid="175307" grpId="0" animBg="1" autoUpdateAnimBg="0"/>
      <p:bldP spid="175308" grpId="0" animBg="1" autoUpdateAnimBg="0"/>
      <p:bldP spid="175309" grpId="0" animBg="1" autoUpdateAnimBg="0"/>
      <p:bldP spid="175310" grpId="0" animBg="1" autoUpdateAnimBg="0"/>
      <p:bldP spid="175311" grpId="0" animBg="1" autoUpdateAnimBg="0"/>
      <p:bldP spid="175312" grpId="0" animBg="1" autoUpdateAnimBg="0"/>
      <p:bldP spid="1753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kumimoji="1" lang="en-US" altLang="zh-CN" dirty="0"/>
              <a:t>I/O</a:t>
            </a:r>
            <a:r>
              <a:rPr kumimoji="1" lang="zh-CN" altLang="en-US" dirty="0"/>
              <a:t>算法</a:t>
            </a:r>
            <a:r>
              <a:rPr kumimoji="1" lang="en-US" altLang="zh-CN" dirty="0"/>
              <a:t>—DAG</a:t>
            </a:r>
            <a:r>
              <a:rPr kumimoji="1" lang="zh-CN" altLang="en-US" dirty="0"/>
              <a:t>计算</a:t>
            </a:r>
            <a:endParaRPr lang="en-US" altLang="zh-CN" dirty="0" smtClean="0">
              <a:ea typeface="宋体" charset="-122"/>
            </a:endParaRPr>
          </a:p>
        </p:txBody>
      </p:sp>
      <p:sp>
        <p:nvSpPr>
          <p:cNvPr id="36867" name="Rectangle 3"/>
          <p:cNvSpPr>
            <a:spLocks noGrp="1" noChangeArrowheads="1"/>
          </p:cNvSpPr>
          <p:nvPr>
            <p:ph type="body" idx="1"/>
          </p:nvPr>
        </p:nvSpPr>
        <p:spPr/>
        <p:txBody>
          <a:bodyPr/>
          <a:lstStyle/>
          <a:p>
            <a:pPr>
              <a:buNone/>
            </a:pPr>
            <a:r>
              <a:rPr lang="en-US" altLang="zh-CN" dirty="0"/>
              <a:t>Time-Forward </a:t>
            </a:r>
            <a:r>
              <a:rPr lang="en-US" altLang="zh-CN" dirty="0" smtClean="0"/>
              <a:t>Processing</a:t>
            </a:r>
            <a:r>
              <a:rPr lang="zh-CN" altLang="en-US" b="1" dirty="0" smtClean="0">
                <a:ea typeface="宋体" charset="-122"/>
              </a:rPr>
              <a:t>分析</a:t>
            </a:r>
            <a:r>
              <a:rPr lang="en-US" altLang="zh-CN" b="1" dirty="0" smtClean="0">
                <a:ea typeface="宋体" charset="-122"/>
              </a:rPr>
              <a:t>:</a:t>
            </a:r>
          </a:p>
          <a:p>
            <a:r>
              <a:rPr lang="zh-CN" altLang="en-US" dirty="0" smtClean="0">
                <a:solidFill>
                  <a:schemeClr val="accent2"/>
                </a:solidFill>
                <a:ea typeface="宋体" charset="-122"/>
              </a:rPr>
              <a:t>扫描对象：点集合</a:t>
            </a:r>
            <a:r>
              <a:rPr lang="en-US" altLang="zh-CN" dirty="0" smtClean="0">
                <a:solidFill>
                  <a:schemeClr val="accent2"/>
                </a:solidFill>
                <a:ea typeface="宋体" charset="-122"/>
              </a:rPr>
              <a:t> + </a:t>
            </a:r>
            <a:r>
              <a:rPr lang="zh-CN" altLang="en-US" dirty="0" smtClean="0">
                <a:solidFill>
                  <a:schemeClr val="accent2"/>
                </a:solidFill>
                <a:ea typeface="宋体" charset="-122"/>
              </a:rPr>
              <a:t>邻接链表</a:t>
            </a:r>
            <a:endParaRPr lang="en-US" altLang="zh-CN" dirty="0" smtClean="0">
              <a:ea typeface="宋体" charset="-122"/>
            </a:endParaRPr>
          </a:p>
          <a:p>
            <a:pPr>
              <a:buFont typeface="Monotype Sorts" pitchFamily="2" charset="2"/>
              <a:buChar char="Ø"/>
            </a:pPr>
            <a:r>
              <a:rPr lang="en-US" altLang="zh-CN" dirty="0" smtClean="0">
                <a:solidFill>
                  <a:schemeClr val="folHlink"/>
                </a:solidFill>
                <a:ea typeface="宋体" charset="-122"/>
              </a:rPr>
              <a:t>I/O</a:t>
            </a:r>
            <a:r>
              <a:rPr lang="zh-CN" altLang="en-US" dirty="0" smtClean="0">
                <a:solidFill>
                  <a:schemeClr val="folHlink"/>
                </a:solidFill>
                <a:ea typeface="宋体" charset="-122"/>
              </a:rPr>
              <a:t>复杂度</a:t>
            </a:r>
            <a:r>
              <a:rPr lang="en-US" altLang="zh-CN" dirty="0" smtClean="0">
                <a:solidFill>
                  <a:schemeClr val="folHlink"/>
                </a:solidFill>
                <a:ea typeface="宋体" charset="-122"/>
              </a:rPr>
              <a:t>O(scan(|V| + |E|))</a:t>
            </a:r>
          </a:p>
          <a:p>
            <a:r>
              <a:rPr lang="zh-CN" altLang="en-US" dirty="0" smtClean="0">
                <a:solidFill>
                  <a:schemeClr val="accent2"/>
                </a:solidFill>
                <a:ea typeface="宋体" charset="-122"/>
              </a:rPr>
              <a:t>优先队列</a:t>
            </a:r>
            <a:r>
              <a:rPr lang="en-US" altLang="zh-CN" dirty="0" smtClean="0">
                <a:solidFill>
                  <a:schemeClr val="accent2"/>
                </a:solidFill>
                <a:ea typeface="宋体" charset="-122"/>
              </a:rPr>
              <a:t>:</a:t>
            </a:r>
            <a:endParaRPr lang="en-US" altLang="zh-CN" dirty="0" smtClean="0">
              <a:ea typeface="宋体" charset="-122"/>
            </a:endParaRPr>
          </a:p>
          <a:p>
            <a:pPr lvl="1">
              <a:buFont typeface="Monotype Sorts" pitchFamily="2" charset="2"/>
              <a:buChar char="Ø"/>
            </a:pPr>
            <a:r>
              <a:rPr lang="zh-CN" altLang="en-US" dirty="0" smtClean="0">
                <a:ea typeface="宋体" charset="-122"/>
              </a:rPr>
              <a:t>每条边从队列中进出一次</a:t>
            </a:r>
            <a:endParaRPr lang="en-US" altLang="zh-CN" dirty="0" smtClean="0">
              <a:ea typeface="宋体" charset="-122"/>
            </a:endParaRPr>
          </a:p>
          <a:p>
            <a:pPr lvl="1">
              <a:buFont typeface="Monotype Sorts" pitchFamily="2" charset="2"/>
              <a:buChar char="Ø"/>
            </a:pPr>
            <a:r>
              <a:rPr lang="en-US" altLang="zh-CN" dirty="0" smtClean="0">
                <a:ea typeface="宋体" charset="-122"/>
              </a:rPr>
              <a:t>O(|E|)</a:t>
            </a:r>
            <a:r>
              <a:rPr lang="zh-CN" altLang="en-US" dirty="0" smtClean="0">
                <a:ea typeface="宋体" charset="-122"/>
              </a:rPr>
              <a:t>个优先队列操作</a:t>
            </a:r>
            <a:endParaRPr lang="en-US" altLang="zh-CN" dirty="0" smtClean="0">
              <a:ea typeface="宋体" charset="-122"/>
            </a:endParaRPr>
          </a:p>
          <a:p>
            <a:pPr>
              <a:buFont typeface="Monotype Sorts" pitchFamily="2" charset="2"/>
              <a:buChar char="Ø"/>
            </a:pPr>
            <a:r>
              <a:rPr lang="en-US" altLang="zh-CN" dirty="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O(sort(|E|))</a:t>
            </a:r>
            <a:endParaRPr lang="en-US" altLang="zh-CN" dirty="0" smtClean="0">
              <a:ea typeface="宋体" charset="-122"/>
            </a:endParaRPr>
          </a:p>
        </p:txBody>
      </p:sp>
      <p:sp>
        <p:nvSpPr>
          <p:cNvPr id="4" name="Rectangle 4"/>
          <p:cNvSpPr>
            <a:spLocks noChangeArrowheads="1"/>
          </p:cNvSpPr>
          <p:nvPr/>
        </p:nvSpPr>
        <p:spPr bwMode="auto">
          <a:xfrm>
            <a:off x="381000" y="5638800"/>
            <a:ext cx="7772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zh-CN" altLang="en-US" sz="2400" b="1" dirty="0">
                <a:solidFill>
                  <a:schemeClr val="hlink"/>
                </a:solidFill>
                <a:ea typeface="宋体" charset="-122"/>
              </a:rPr>
              <a:t>定理</a:t>
            </a:r>
            <a:r>
              <a:rPr lang="en-US" altLang="zh-CN" sz="2400" b="1" dirty="0" smtClean="0">
                <a:solidFill>
                  <a:schemeClr val="hlink"/>
                </a:solidFill>
                <a:ea typeface="宋体" charset="-122"/>
              </a:rPr>
              <a:t>:</a:t>
            </a:r>
            <a:r>
              <a:rPr lang="en-US" altLang="zh-CN" sz="2400" dirty="0" smtClean="0">
                <a:ea typeface="宋体" charset="-122"/>
              </a:rPr>
              <a:t> </a:t>
            </a:r>
            <a:r>
              <a:rPr lang="zh-CN" altLang="en-US" sz="2400" dirty="0">
                <a:solidFill>
                  <a:schemeClr val="folHlink"/>
                </a:solidFill>
                <a:ea typeface="宋体" charset="-122"/>
              </a:rPr>
              <a:t>一个</a:t>
            </a:r>
            <a:r>
              <a:rPr lang="en-US" altLang="zh-CN" sz="2400" dirty="0">
                <a:solidFill>
                  <a:schemeClr val="folHlink"/>
                </a:solidFill>
                <a:ea typeface="宋体" charset="-122"/>
              </a:rPr>
              <a:t>DAG </a:t>
            </a:r>
            <a:r>
              <a:rPr lang="en-US" altLang="zh-CN" sz="2400" dirty="0" smtClean="0">
                <a:solidFill>
                  <a:schemeClr val="folHlink"/>
                </a:solidFill>
                <a:ea typeface="宋体" charset="-122"/>
              </a:rPr>
              <a:t>G </a:t>
            </a:r>
            <a:r>
              <a:rPr lang="en-US" altLang="zh-CN" sz="2400" dirty="0">
                <a:solidFill>
                  <a:schemeClr val="folHlink"/>
                </a:solidFill>
                <a:ea typeface="宋体" charset="-122"/>
              </a:rPr>
              <a:t>= (V,E) </a:t>
            </a:r>
            <a:r>
              <a:rPr lang="zh-CN" altLang="en-US" sz="2400" dirty="0" smtClean="0">
                <a:solidFill>
                  <a:schemeClr val="folHlink"/>
                </a:solidFill>
                <a:ea typeface="宋体" charset="-122"/>
              </a:rPr>
              <a:t>可以用</a:t>
            </a:r>
            <a:r>
              <a:rPr lang="en-US" altLang="zh-CN" sz="2400" dirty="0" smtClean="0">
                <a:solidFill>
                  <a:schemeClr val="folHlink"/>
                </a:solidFill>
                <a:ea typeface="宋体" charset="-122"/>
              </a:rPr>
              <a:t>O(sort</a:t>
            </a:r>
            <a:r>
              <a:rPr lang="en-US" altLang="zh-CN" sz="2400" dirty="0">
                <a:solidFill>
                  <a:schemeClr val="folHlink"/>
                </a:solidFill>
                <a:ea typeface="宋体" charset="-122"/>
              </a:rPr>
              <a:t>(|V| + |E</a:t>
            </a:r>
            <a:r>
              <a:rPr lang="en-US" altLang="zh-CN" sz="2400" dirty="0" smtClean="0">
                <a:solidFill>
                  <a:schemeClr val="folHlink"/>
                </a:solidFill>
                <a:ea typeface="宋体" charset="-122"/>
              </a:rPr>
              <a:t>|))</a:t>
            </a:r>
            <a:r>
              <a:rPr lang="zh-CN" altLang="en-US" sz="2400" dirty="0" smtClean="0">
                <a:solidFill>
                  <a:schemeClr val="folHlink"/>
                </a:solidFill>
                <a:ea typeface="宋体" charset="-122"/>
              </a:rPr>
              <a:t>次</a:t>
            </a:r>
            <a:r>
              <a:rPr lang="en-US" altLang="zh-CN" sz="2400" dirty="0" smtClean="0">
                <a:solidFill>
                  <a:schemeClr val="folHlink"/>
                </a:solidFill>
                <a:ea typeface="宋体" charset="-122"/>
              </a:rPr>
              <a:t>I/O</a:t>
            </a:r>
            <a:r>
              <a:rPr lang="zh-CN" altLang="en-US" sz="2400" dirty="0" smtClean="0">
                <a:solidFill>
                  <a:schemeClr val="folHlink"/>
                </a:solidFill>
                <a:ea typeface="宋体" charset="-122"/>
              </a:rPr>
              <a:t>计算</a:t>
            </a:r>
            <a:r>
              <a:rPr lang="en-US" altLang="zh-CN" sz="2400" dirty="0" smtClean="0">
                <a:solidFill>
                  <a:schemeClr val="folHlink"/>
                </a:solidFill>
                <a:ea typeface="宋体" charset="-122"/>
              </a:rPr>
              <a:t>.</a:t>
            </a:r>
            <a:endParaRPr lang="en-US" altLang="zh-CN" sz="2400" dirty="0">
              <a:ea typeface="宋体" charset="-122"/>
            </a:endParaRPr>
          </a:p>
        </p:txBody>
      </p:sp>
    </p:spTree>
    <p:extLst>
      <p:ext uri="{BB962C8B-B14F-4D97-AF65-F5344CB8AC3E}">
        <p14:creationId xmlns:p14="http://schemas.microsoft.com/office/powerpoint/2010/main" val="93807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—DAG</a:t>
            </a:r>
            <a:r>
              <a:rPr kumimoji="1" lang="zh-CN" altLang="en-US" dirty="0"/>
              <a:t>计算</a:t>
            </a:r>
            <a:endParaRPr lang="en-US" altLang="zh-CN" dirty="0" smtClean="0">
              <a:ea typeface="宋体" charset="-122"/>
            </a:endParaRPr>
          </a:p>
        </p:txBody>
      </p:sp>
      <p:sp>
        <p:nvSpPr>
          <p:cNvPr id="40963" name="Rectangle 3"/>
          <p:cNvSpPr>
            <a:spLocks noGrp="1" noChangeArrowheads="1"/>
          </p:cNvSpPr>
          <p:nvPr>
            <p:ph type="body" idx="1"/>
          </p:nvPr>
        </p:nvSpPr>
        <p:spPr/>
        <p:txBody>
          <a:bodyPr>
            <a:normAutofit lnSpcReduction="10000"/>
          </a:bodyPr>
          <a:lstStyle/>
          <a:p>
            <a:pPr>
              <a:buFontTx/>
              <a:buNone/>
            </a:pPr>
            <a:r>
              <a:rPr lang="zh-CN" altLang="en-US" dirty="0" smtClean="0">
                <a:ea typeface="宋体" charset="-122"/>
              </a:rPr>
              <a:t>最大独立集问题（</a:t>
            </a:r>
            <a:r>
              <a:rPr lang="en-US" altLang="zh-CN" dirty="0" smtClean="0">
                <a:ea typeface="宋体" charset="-122"/>
              </a:rPr>
              <a:t>MIS</a:t>
            </a:r>
            <a:r>
              <a:rPr lang="zh-CN" altLang="en-US" dirty="0" smtClean="0">
                <a:ea typeface="宋体" charset="-122"/>
              </a:rPr>
              <a:t>）</a:t>
            </a:r>
            <a:endParaRPr lang="en-US" altLang="zh-CN" dirty="0" smtClean="0">
              <a:ea typeface="宋体" charset="-122"/>
            </a:endParaRPr>
          </a:p>
          <a:p>
            <a:pPr>
              <a:buFontTx/>
              <a:buNone/>
            </a:pPr>
            <a:r>
              <a:rPr lang="zh-CN" altLang="en-US" b="1" dirty="0" smtClean="0">
                <a:ea typeface="宋体" charset="-122"/>
              </a:rPr>
              <a:t>伪代码</a:t>
            </a:r>
            <a:r>
              <a:rPr lang="en-US" altLang="zh-CN" b="1" dirty="0" smtClean="0">
                <a:ea typeface="宋体" charset="-122"/>
              </a:rPr>
              <a:t>Algorithm</a:t>
            </a:r>
            <a:r>
              <a:rPr lang="en-US" altLang="zh-CN" dirty="0" smtClean="0">
                <a:ea typeface="宋体" charset="-122"/>
              </a:rPr>
              <a:t> G</a:t>
            </a:r>
            <a:r>
              <a:rPr lang="en-US" altLang="zh-CN" sz="2000" dirty="0" smtClean="0">
                <a:ea typeface="宋体" charset="-122"/>
              </a:rPr>
              <a:t>REEDY</a:t>
            </a:r>
            <a:r>
              <a:rPr lang="en-US" altLang="zh-CN" dirty="0" smtClean="0">
                <a:ea typeface="宋体" charset="-122"/>
              </a:rPr>
              <a:t>MIS:</a:t>
            </a:r>
          </a:p>
          <a:p>
            <a:pPr>
              <a:buFontTx/>
              <a:buNone/>
            </a:pPr>
            <a:r>
              <a:rPr lang="en-US" altLang="zh-CN" dirty="0" smtClean="0">
                <a:ea typeface="宋体" charset="-122"/>
              </a:rPr>
              <a:t>1.  I </a:t>
            </a:r>
            <a:r>
              <a:rPr lang="en-US" altLang="zh-CN" dirty="0" smtClean="0">
                <a:ea typeface="宋体" charset="-122"/>
                <a:sym typeface="Symbol" pitchFamily="18" charset="2"/>
              </a:rPr>
              <a:t></a:t>
            </a:r>
            <a:r>
              <a:rPr lang="en-US" altLang="zh-CN" dirty="0" smtClean="0">
                <a:ea typeface="宋体" charset="-122"/>
              </a:rPr>
              <a:t> 0</a:t>
            </a:r>
          </a:p>
          <a:p>
            <a:pPr>
              <a:buFontTx/>
              <a:buNone/>
            </a:pPr>
            <a:r>
              <a:rPr lang="en-US" altLang="zh-CN" dirty="0" smtClean="0">
                <a:ea typeface="宋体" charset="-122"/>
              </a:rPr>
              <a:t>2.  </a:t>
            </a:r>
            <a:r>
              <a:rPr lang="en-US" altLang="zh-CN" b="1" dirty="0" smtClean="0">
                <a:ea typeface="宋体" charset="-122"/>
              </a:rPr>
              <a:t>for</a:t>
            </a:r>
            <a:r>
              <a:rPr lang="en-US" altLang="zh-CN" dirty="0" smtClean="0">
                <a:ea typeface="宋体" charset="-122"/>
              </a:rPr>
              <a:t> </a:t>
            </a:r>
            <a:r>
              <a:rPr lang="zh-CN" altLang="en-US" dirty="0" smtClean="0">
                <a:ea typeface="宋体" charset="-122"/>
              </a:rPr>
              <a:t>每个顶点</a:t>
            </a:r>
            <a:r>
              <a:rPr lang="en-US" altLang="zh-CN" dirty="0" smtClean="0">
                <a:ea typeface="宋体" charset="-122"/>
              </a:rPr>
              <a:t>v </a:t>
            </a:r>
            <a:r>
              <a:rPr lang="en-US" altLang="zh-CN" dirty="0" smtClean="0">
                <a:ea typeface="宋体" charset="-122"/>
                <a:sym typeface="Symbol" pitchFamily="18" charset="2"/>
              </a:rPr>
              <a:t></a:t>
            </a:r>
            <a:r>
              <a:rPr lang="en-US" altLang="zh-CN" dirty="0" smtClean="0">
                <a:ea typeface="宋体" charset="-122"/>
              </a:rPr>
              <a:t> G </a:t>
            </a:r>
            <a:r>
              <a:rPr lang="en-US" altLang="zh-CN" b="1" dirty="0" smtClean="0">
                <a:ea typeface="宋体" charset="-122"/>
              </a:rPr>
              <a:t>do</a:t>
            </a:r>
            <a:endParaRPr lang="en-US" altLang="zh-CN" dirty="0" smtClean="0">
              <a:ea typeface="宋体" charset="-122"/>
            </a:endParaRPr>
          </a:p>
          <a:p>
            <a:pPr>
              <a:buFontTx/>
              <a:buNone/>
            </a:pPr>
            <a:r>
              <a:rPr lang="en-US" altLang="zh-CN" dirty="0" smtClean="0">
                <a:ea typeface="宋体" charset="-122"/>
              </a:rPr>
              <a:t>3.   </a:t>
            </a:r>
            <a:r>
              <a:rPr lang="en-US" altLang="zh-CN" b="1" dirty="0" smtClean="0">
                <a:ea typeface="宋体" charset="-122"/>
              </a:rPr>
              <a:t>if</a:t>
            </a:r>
            <a:r>
              <a:rPr lang="en-US" altLang="zh-CN" dirty="0" smtClean="0">
                <a:ea typeface="宋体" charset="-122"/>
              </a:rPr>
              <a:t> </a:t>
            </a:r>
            <a:r>
              <a:rPr lang="zh-CN" altLang="en-US" dirty="0" smtClean="0">
                <a:ea typeface="宋体" charset="-122"/>
              </a:rPr>
              <a:t>在</a:t>
            </a:r>
            <a:r>
              <a:rPr lang="en-US" altLang="zh-CN" dirty="0" smtClean="0">
                <a:ea typeface="宋体" charset="-122"/>
              </a:rPr>
              <a:t>I</a:t>
            </a:r>
            <a:r>
              <a:rPr lang="zh-CN" altLang="en-US" dirty="0" smtClean="0">
                <a:ea typeface="宋体" charset="-122"/>
              </a:rPr>
              <a:t>中</a:t>
            </a:r>
            <a:r>
              <a:rPr lang="zh-CN" altLang="en-US" dirty="0">
                <a:ea typeface="宋体" charset="-122"/>
              </a:rPr>
              <a:t>没有</a:t>
            </a:r>
            <a:r>
              <a:rPr lang="en-US" altLang="zh-CN" dirty="0" smtClean="0">
                <a:ea typeface="宋体" charset="-122"/>
              </a:rPr>
              <a:t>v </a:t>
            </a:r>
            <a:r>
              <a:rPr lang="zh-CN" altLang="en-US" dirty="0">
                <a:ea typeface="宋体" charset="-122"/>
              </a:rPr>
              <a:t>的</a:t>
            </a:r>
            <a:r>
              <a:rPr lang="zh-CN" altLang="en-US" dirty="0" smtClean="0">
                <a:ea typeface="宋体" charset="-122"/>
              </a:rPr>
              <a:t>邻居在</a:t>
            </a:r>
            <a:r>
              <a:rPr lang="en-US" altLang="zh-CN" dirty="0" smtClean="0">
                <a:ea typeface="宋体" charset="-122"/>
              </a:rPr>
              <a:t> </a:t>
            </a:r>
            <a:r>
              <a:rPr lang="en-US" altLang="zh-CN" b="1" dirty="0" smtClean="0">
                <a:ea typeface="宋体" charset="-122"/>
              </a:rPr>
              <a:t>then</a:t>
            </a:r>
            <a:endParaRPr lang="en-US" altLang="zh-CN" dirty="0" smtClean="0">
              <a:ea typeface="宋体" charset="-122"/>
            </a:endParaRPr>
          </a:p>
          <a:p>
            <a:pPr>
              <a:buFontTx/>
              <a:buNone/>
            </a:pPr>
            <a:r>
              <a:rPr lang="en-US" altLang="zh-CN" dirty="0" smtClean="0">
                <a:ea typeface="宋体" charset="-122"/>
              </a:rPr>
              <a:t>4.     </a:t>
            </a:r>
            <a:r>
              <a:rPr lang="zh-CN" altLang="en-US" dirty="0">
                <a:ea typeface="宋体" charset="-122"/>
              </a:rPr>
              <a:t>将</a:t>
            </a:r>
            <a:r>
              <a:rPr lang="en-US" altLang="zh-CN" dirty="0" smtClean="0">
                <a:ea typeface="宋体" charset="-122"/>
              </a:rPr>
              <a:t>v</a:t>
            </a:r>
            <a:r>
              <a:rPr lang="zh-CN" altLang="en-US" dirty="0" smtClean="0">
                <a:ea typeface="宋体" charset="-122"/>
              </a:rPr>
              <a:t>加入</a:t>
            </a:r>
            <a:r>
              <a:rPr lang="en-US" altLang="zh-CN" dirty="0" smtClean="0">
                <a:ea typeface="宋体" charset="-122"/>
              </a:rPr>
              <a:t>I</a:t>
            </a:r>
          </a:p>
          <a:p>
            <a:pPr>
              <a:buFontTx/>
              <a:buNone/>
            </a:pPr>
            <a:r>
              <a:rPr lang="en-US" altLang="zh-CN" dirty="0" smtClean="0">
                <a:ea typeface="宋体" charset="-122"/>
              </a:rPr>
              <a:t>5.   </a:t>
            </a:r>
            <a:r>
              <a:rPr lang="en-US" altLang="zh-CN" b="1" dirty="0" smtClean="0">
                <a:ea typeface="宋体" charset="-122"/>
              </a:rPr>
              <a:t>end if</a:t>
            </a:r>
            <a:endParaRPr lang="en-US" altLang="zh-CN" dirty="0" smtClean="0">
              <a:ea typeface="宋体" charset="-122"/>
            </a:endParaRPr>
          </a:p>
          <a:p>
            <a:pPr>
              <a:buFontTx/>
              <a:buNone/>
            </a:pPr>
            <a:r>
              <a:rPr lang="en-US" altLang="zh-CN" dirty="0" smtClean="0">
                <a:ea typeface="宋体" charset="-122"/>
              </a:rPr>
              <a:t>6.  </a:t>
            </a:r>
            <a:r>
              <a:rPr lang="en-US" altLang="zh-CN" b="1" dirty="0" smtClean="0">
                <a:ea typeface="宋体" charset="-122"/>
              </a:rPr>
              <a:t>end for</a:t>
            </a:r>
          </a:p>
        </p:txBody>
      </p:sp>
      <p:sp>
        <p:nvSpPr>
          <p:cNvPr id="4" name="Rectangle 4"/>
          <p:cNvSpPr>
            <a:spLocks noChangeArrowheads="1"/>
          </p:cNvSpPr>
          <p:nvPr/>
        </p:nvSpPr>
        <p:spPr bwMode="auto">
          <a:xfrm>
            <a:off x="533400" y="5943600"/>
            <a:ext cx="7772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zh-CN" altLang="en-US" sz="2400" b="1" dirty="0" smtClean="0">
                <a:solidFill>
                  <a:schemeClr val="hlink"/>
                </a:solidFill>
                <a:ea typeface="宋体" charset="-122"/>
              </a:rPr>
              <a:t>观察</a:t>
            </a:r>
            <a:r>
              <a:rPr lang="en-US" altLang="zh-CN" sz="2400" b="1" dirty="0" smtClean="0">
                <a:solidFill>
                  <a:schemeClr val="hlink"/>
                </a:solidFill>
                <a:ea typeface="宋体" charset="-122"/>
              </a:rPr>
              <a:t>:</a:t>
            </a:r>
            <a:r>
              <a:rPr lang="en-US" altLang="zh-CN" sz="2400" b="1" dirty="0" smtClean="0">
                <a:ea typeface="宋体" charset="-122"/>
              </a:rPr>
              <a:t> </a:t>
            </a:r>
            <a:r>
              <a:rPr lang="zh-CN" altLang="en-US" sz="2400" dirty="0">
                <a:solidFill>
                  <a:schemeClr val="accent2"/>
                </a:solidFill>
                <a:ea typeface="宋体" charset="-122"/>
              </a:rPr>
              <a:t>考虑</a:t>
            </a:r>
            <a:r>
              <a:rPr lang="en-US" altLang="zh-CN" sz="2400" dirty="0">
                <a:solidFill>
                  <a:schemeClr val="accent2"/>
                </a:solidFill>
                <a:ea typeface="宋体" charset="-122"/>
              </a:rPr>
              <a:t>v</a:t>
            </a:r>
            <a:r>
              <a:rPr lang="zh-CN" altLang="en-US" sz="2400" dirty="0">
                <a:solidFill>
                  <a:schemeClr val="accent2"/>
                </a:solidFill>
                <a:ea typeface="宋体" charset="-122"/>
              </a:rPr>
              <a:t>的被上一轮迭代中访问的邻居就</a:t>
            </a:r>
            <a:r>
              <a:rPr lang="zh-CN" altLang="en-US" sz="2400" dirty="0" smtClean="0">
                <a:solidFill>
                  <a:schemeClr val="accent2"/>
                </a:solidFill>
                <a:ea typeface="宋体" charset="-122"/>
              </a:rPr>
              <a:t>足够了</a:t>
            </a:r>
            <a:r>
              <a:rPr lang="en-US" altLang="zh-CN" sz="2400" dirty="0" smtClean="0">
                <a:solidFill>
                  <a:schemeClr val="accent2"/>
                </a:solidFill>
                <a:ea typeface="宋体" charset="-122"/>
              </a:rPr>
              <a:t>.</a:t>
            </a:r>
            <a:endParaRPr lang="en-US" altLang="zh-CN" sz="2400" dirty="0">
              <a:ea typeface="宋体" charset="-122"/>
            </a:endParaRPr>
          </a:p>
        </p:txBody>
      </p:sp>
    </p:spTree>
    <p:extLst>
      <p:ext uri="{BB962C8B-B14F-4D97-AF65-F5344CB8AC3E}">
        <p14:creationId xmlns:p14="http://schemas.microsoft.com/office/powerpoint/2010/main" val="2787830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—DAG</a:t>
            </a:r>
            <a:r>
              <a:rPr kumimoji="1" lang="zh-CN" altLang="en-US" dirty="0" smtClean="0"/>
              <a:t>计算</a:t>
            </a:r>
            <a:r>
              <a:rPr kumimoji="1" lang="en-US" altLang="zh-CN" dirty="0" smtClean="0"/>
              <a:t>—MIS</a:t>
            </a:r>
            <a:endParaRPr lang="en-US" altLang="zh-CN" dirty="0" smtClean="0">
              <a:ea typeface="宋体" charset="-122"/>
            </a:endParaRPr>
          </a:p>
        </p:txBody>
      </p:sp>
      <p:grpSp>
        <p:nvGrpSpPr>
          <p:cNvPr id="45059" name="Group 39"/>
          <p:cNvGrpSpPr>
            <a:grpSpLocks/>
          </p:cNvGrpSpPr>
          <p:nvPr/>
        </p:nvGrpSpPr>
        <p:grpSpPr bwMode="auto">
          <a:xfrm>
            <a:off x="1676400" y="1676400"/>
            <a:ext cx="5943600" cy="3505200"/>
            <a:chOff x="1056" y="1056"/>
            <a:chExt cx="3744" cy="2208"/>
          </a:xfrm>
        </p:grpSpPr>
        <p:sp>
          <p:nvSpPr>
            <p:cNvPr id="45067" name="Line 19"/>
            <p:cNvSpPr>
              <a:spLocks noChangeShapeType="1"/>
            </p:cNvSpPr>
            <p:nvPr/>
          </p:nvSpPr>
          <p:spPr bwMode="auto">
            <a:xfrm flipV="1">
              <a:off x="1584" y="2352"/>
              <a:ext cx="336" cy="76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68" name="Line 20"/>
            <p:cNvSpPr>
              <a:spLocks noChangeShapeType="1"/>
            </p:cNvSpPr>
            <p:nvPr/>
          </p:nvSpPr>
          <p:spPr bwMode="auto">
            <a:xfrm flipH="1" flipV="1">
              <a:off x="1200" y="1728"/>
              <a:ext cx="720" cy="62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69" name="Line 21"/>
            <p:cNvSpPr>
              <a:spLocks noChangeShapeType="1"/>
            </p:cNvSpPr>
            <p:nvPr/>
          </p:nvSpPr>
          <p:spPr bwMode="auto">
            <a:xfrm>
              <a:off x="1200" y="1728"/>
              <a:ext cx="16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0" name="Line 22"/>
            <p:cNvSpPr>
              <a:spLocks noChangeShapeType="1"/>
            </p:cNvSpPr>
            <p:nvPr/>
          </p:nvSpPr>
          <p:spPr bwMode="auto">
            <a:xfrm flipH="1" flipV="1">
              <a:off x="2112" y="1344"/>
              <a:ext cx="72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1" name="Line 23"/>
            <p:cNvSpPr>
              <a:spLocks noChangeShapeType="1"/>
            </p:cNvSpPr>
            <p:nvPr/>
          </p:nvSpPr>
          <p:spPr bwMode="auto">
            <a:xfrm flipH="1">
              <a:off x="1920" y="1344"/>
              <a:ext cx="192" cy="100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2" name="Line 24"/>
            <p:cNvSpPr>
              <a:spLocks noChangeShapeType="1"/>
            </p:cNvSpPr>
            <p:nvPr/>
          </p:nvSpPr>
          <p:spPr bwMode="auto">
            <a:xfrm>
              <a:off x="1920" y="2352"/>
              <a:ext cx="1056"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3" name="Line 25"/>
            <p:cNvSpPr>
              <a:spLocks noChangeShapeType="1"/>
            </p:cNvSpPr>
            <p:nvPr/>
          </p:nvSpPr>
          <p:spPr bwMode="auto">
            <a:xfrm flipV="1">
              <a:off x="2976" y="2256"/>
              <a:ext cx="672"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4" name="Line 26"/>
            <p:cNvSpPr>
              <a:spLocks noChangeShapeType="1"/>
            </p:cNvSpPr>
            <p:nvPr/>
          </p:nvSpPr>
          <p:spPr bwMode="auto">
            <a:xfrm flipH="1" flipV="1">
              <a:off x="2832" y="1728"/>
              <a:ext cx="816"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5" name="Line 27"/>
            <p:cNvSpPr>
              <a:spLocks noChangeShapeType="1"/>
            </p:cNvSpPr>
            <p:nvPr/>
          </p:nvSpPr>
          <p:spPr bwMode="auto">
            <a:xfrm>
              <a:off x="2832" y="1728"/>
              <a:ext cx="144" cy="105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6" name="Line 28"/>
            <p:cNvSpPr>
              <a:spLocks noChangeShapeType="1"/>
            </p:cNvSpPr>
            <p:nvPr/>
          </p:nvSpPr>
          <p:spPr bwMode="auto">
            <a:xfrm flipH="1">
              <a:off x="1584" y="2784"/>
              <a:ext cx="1392"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7" name="Line 29"/>
            <p:cNvSpPr>
              <a:spLocks noChangeShapeType="1"/>
            </p:cNvSpPr>
            <p:nvPr/>
          </p:nvSpPr>
          <p:spPr bwMode="auto">
            <a:xfrm flipV="1">
              <a:off x="2112" y="1200"/>
              <a:ext cx="1488"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8" name="Line 30"/>
            <p:cNvSpPr>
              <a:spLocks noChangeShapeType="1"/>
            </p:cNvSpPr>
            <p:nvPr/>
          </p:nvSpPr>
          <p:spPr bwMode="auto">
            <a:xfrm flipH="1">
              <a:off x="2832" y="1200"/>
              <a:ext cx="768"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79" name="Line 31"/>
            <p:cNvSpPr>
              <a:spLocks noChangeShapeType="1"/>
            </p:cNvSpPr>
            <p:nvPr/>
          </p:nvSpPr>
          <p:spPr bwMode="auto">
            <a:xfrm>
              <a:off x="3600" y="1200"/>
              <a:ext cx="48" cy="105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0" name="Line 32"/>
            <p:cNvSpPr>
              <a:spLocks noChangeShapeType="1"/>
            </p:cNvSpPr>
            <p:nvPr/>
          </p:nvSpPr>
          <p:spPr bwMode="auto">
            <a:xfrm>
              <a:off x="3648" y="2256"/>
              <a:ext cx="1008"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1" name="Line 33"/>
            <p:cNvSpPr>
              <a:spLocks noChangeShapeType="1"/>
            </p:cNvSpPr>
            <p:nvPr/>
          </p:nvSpPr>
          <p:spPr bwMode="auto">
            <a:xfrm flipH="1">
              <a:off x="4320" y="2352"/>
              <a:ext cx="336" cy="76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2" name="Line 34"/>
            <p:cNvSpPr>
              <a:spLocks noChangeShapeType="1"/>
            </p:cNvSpPr>
            <p:nvPr/>
          </p:nvSpPr>
          <p:spPr bwMode="auto">
            <a:xfrm flipH="1" flipV="1">
              <a:off x="3648" y="2256"/>
              <a:ext cx="672" cy="8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3" name="Line 35"/>
            <p:cNvSpPr>
              <a:spLocks noChangeShapeType="1"/>
            </p:cNvSpPr>
            <p:nvPr/>
          </p:nvSpPr>
          <p:spPr bwMode="auto">
            <a:xfrm>
              <a:off x="2976" y="2784"/>
              <a:ext cx="1344"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4" name="Line 36"/>
            <p:cNvSpPr>
              <a:spLocks noChangeShapeType="1"/>
            </p:cNvSpPr>
            <p:nvPr/>
          </p:nvSpPr>
          <p:spPr bwMode="auto">
            <a:xfrm>
              <a:off x="3600" y="1200"/>
              <a:ext cx="864"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5" name="Line 37"/>
            <p:cNvSpPr>
              <a:spLocks noChangeShapeType="1"/>
            </p:cNvSpPr>
            <p:nvPr/>
          </p:nvSpPr>
          <p:spPr bwMode="auto">
            <a:xfrm>
              <a:off x="4464" y="1488"/>
              <a:ext cx="192" cy="8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6" name="Line 38"/>
            <p:cNvSpPr>
              <a:spLocks noChangeShapeType="1"/>
            </p:cNvSpPr>
            <p:nvPr/>
          </p:nvSpPr>
          <p:spPr bwMode="auto">
            <a:xfrm flipV="1">
              <a:off x="2832" y="1488"/>
              <a:ext cx="1632" cy="2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87" name="Oval 4"/>
            <p:cNvSpPr>
              <a:spLocks noChangeArrowheads="1"/>
            </p:cNvSpPr>
            <p:nvPr/>
          </p:nvSpPr>
          <p:spPr bwMode="auto">
            <a:xfrm>
              <a:off x="1776" y="220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45088" name="Oval 9"/>
            <p:cNvSpPr>
              <a:spLocks noChangeArrowheads="1"/>
            </p:cNvSpPr>
            <p:nvPr/>
          </p:nvSpPr>
          <p:spPr bwMode="auto">
            <a:xfrm>
              <a:off x="1056" y="158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45089" name="Oval 10"/>
            <p:cNvSpPr>
              <a:spLocks noChangeArrowheads="1"/>
            </p:cNvSpPr>
            <p:nvPr/>
          </p:nvSpPr>
          <p:spPr bwMode="auto">
            <a:xfrm>
              <a:off x="3456" y="105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45090" name="Oval 11"/>
            <p:cNvSpPr>
              <a:spLocks noChangeArrowheads="1"/>
            </p:cNvSpPr>
            <p:nvPr/>
          </p:nvSpPr>
          <p:spPr bwMode="auto">
            <a:xfrm>
              <a:off x="1968" y="120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45091" name="Oval 12"/>
            <p:cNvSpPr>
              <a:spLocks noChangeArrowheads="1"/>
            </p:cNvSpPr>
            <p:nvPr/>
          </p:nvSpPr>
          <p:spPr bwMode="auto">
            <a:xfrm>
              <a:off x="2832" y="264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45092" name="Oval 13"/>
            <p:cNvSpPr>
              <a:spLocks noChangeArrowheads="1"/>
            </p:cNvSpPr>
            <p:nvPr/>
          </p:nvSpPr>
          <p:spPr bwMode="auto">
            <a:xfrm>
              <a:off x="2688" y="158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45093" name="Oval 14"/>
            <p:cNvSpPr>
              <a:spLocks noChangeArrowheads="1"/>
            </p:cNvSpPr>
            <p:nvPr/>
          </p:nvSpPr>
          <p:spPr bwMode="auto">
            <a:xfrm>
              <a:off x="3504" y="2112"/>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45094" name="Oval 15"/>
            <p:cNvSpPr>
              <a:spLocks noChangeArrowheads="1"/>
            </p:cNvSpPr>
            <p:nvPr/>
          </p:nvSpPr>
          <p:spPr bwMode="auto">
            <a:xfrm>
              <a:off x="1440" y="297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45095" name="Oval 16"/>
            <p:cNvSpPr>
              <a:spLocks noChangeArrowheads="1"/>
            </p:cNvSpPr>
            <p:nvPr/>
          </p:nvSpPr>
          <p:spPr bwMode="auto">
            <a:xfrm>
              <a:off x="4176" y="297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45096" name="Oval 17"/>
            <p:cNvSpPr>
              <a:spLocks noChangeArrowheads="1"/>
            </p:cNvSpPr>
            <p:nvPr/>
          </p:nvSpPr>
          <p:spPr bwMode="auto">
            <a:xfrm>
              <a:off x="4512" y="220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45097" name="Oval 18"/>
            <p:cNvSpPr>
              <a:spLocks noChangeArrowheads="1"/>
            </p:cNvSpPr>
            <p:nvPr/>
          </p:nvSpPr>
          <p:spPr bwMode="auto">
            <a:xfrm>
              <a:off x="4320" y="134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grpSp>
      <p:grpSp>
        <p:nvGrpSpPr>
          <p:cNvPr id="45060" name="Group 40"/>
          <p:cNvGrpSpPr>
            <a:grpSpLocks/>
          </p:cNvGrpSpPr>
          <p:nvPr/>
        </p:nvGrpSpPr>
        <p:grpSpPr bwMode="auto">
          <a:xfrm>
            <a:off x="1676400" y="1676400"/>
            <a:ext cx="4267200" cy="2971800"/>
            <a:chOff x="1056" y="1056"/>
            <a:chExt cx="2688" cy="1872"/>
          </a:xfrm>
        </p:grpSpPr>
        <p:sp>
          <p:nvSpPr>
            <p:cNvPr id="45061" name="Oval 41"/>
            <p:cNvSpPr>
              <a:spLocks noChangeArrowheads="1"/>
            </p:cNvSpPr>
            <p:nvPr/>
          </p:nvSpPr>
          <p:spPr bwMode="auto">
            <a:xfrm>
              <a:off x="1776" y="220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45062" name="Oval 42"/>
            <p:cNvSpPr>
              <a:spLocks noChangeArrowheads="1"/>
            </p:cNvSpPr>
            <p:nvPr/>
          </p:nvSpPr>
          <p:spPr bwMode="auto">
            <a:xfrm>
              <a:off x="1056" y="158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45063" name="Oval 43"/>
            <p:cNvSpPr>
              <a:spLocks noChangeArrowheads="1"/>
            </p:cNvSpPr>
            <p:nvPr/>
          </p:nvSpPr>
          <p:spPr bwMode="auto">
            <a:xfrm>
              <a:off x="3456" y="105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45064" name="Oval 44"/>
            <p:cNvSpPr>
              <a:spLocks noChangeArrowheads="1"/>
            </p:cNvSpPr>
            <p:nvPr/>
          </p:nvSpPr>
          <p:spPr bwMode="auto">
            <a:xfrm>
              <a:off x="1968" y="120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45065" name="Oval 45"/>
            <p:cNvSpPr>
              <a:spLocks noChangeArrowheads="1"/>
            </p:cNvSpPr>
            <p:nvPr/>
          </p:nvSpPr>
          <p:spPr bwMode="auto">
            <a:xfrm>
              <a:off x="2832" y="264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45066" name="Oval 46"/>
            <p:cNvSpPr>
              <a:spLocks noChangeArrowheads="1"/>
            </p:cNvSpPr>
            <p:nvPr/>
          </p:nvSpPr>
          <p:spPr bwMode="auto">
            <a:xfrm>
              <a:off x="2688" y="158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grpSp>
    </p:spTree>
    <p:extLst>
      <p:ext uri="{BB962C8B-B14F-4D97-AF65-F5344CB8AC3E}">
        <p14:creationId xmlns:p14="http://schemas.microsoft.com/office/powerpoint/2010/main" val="2244244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RAM</a:t>
            </a:r>
            <a:r>
              <a:rPr kumimoji="1" lang="zh-CN" altLang="en-US" dirty="0" smtClean="0"/>
              <a:t>模型</a:t>
            </a:r>
            <a:endParaRPr kumimoji="1" lang="zh-CN" altLang="en-US" dirty="0"/>
          </a:p>
        </p:txBody>
      </p:sp>
      <p:sp>
        <p:nvSpPr>
          <p:cNvPr id="3" name="内容占位符 2"/>
          <p:cNvSpPr>
            <a:spLocks noGrp="1"/>
          </p:cNvSpPr>
          <p:nvPr>
            <p:ph idx="1"/>
          </p:nvPr>
        </p:nvSpPr>
        <p:spPr>
          <a:xfrm>
            <a:off x="381000" y="4876800"/>
            <a:ext cx="8229600" cy="1828800"/>
          </a:xfrm>
        </p:spPr>
        <p:txBody>
          <a:bodyPr/>
          <a:lstStyle/>
          <a:p>
            <a:r>
              <a:rPr kumimoji="1" lang="en-US" altLang="zh-CN" dirty="0" smtClean="0"/>
              <a:t>Random Access Memory</a:t>
            </a:r>
            <a:r>
              <a:rPr kumimoji="1" lang="en-US" altLang="zh-CN" dirty="0"/>
              <a:t>?</a:t>
            </a:r>
            <a:r>
              <a:rPr kumimoji="1" lang="en-US" altLang="zh-CN" dirty="0" smtClean="0"/>
              <a:t> (SDRAM, DDR SDRAM, RDRAM</a:t>
            </a:r>
            <a:r>
              <a:rPr kumimoji="1" lang="zh-CN" altLang="en-US" dirty="0" smtClean="0"/>
              <a:t>等</a:t>
            </a:r>
            <a:r>
              <a:rPr kumimoji="1" lang="en-US" altLang="zh-CN" dirty="0" smtClean="0"/>
              <a:t>)</a:t>
            </a:r>
            <a:endParaRPr kumimoji="1" lang="zh-CN" altLang="en-US" dirty="0"/>
          </a:p>
        </p:txBody>
      </p:sp>
      <p:grpSp>
        <p:nvGrpSpPr>
          <p:cNvPr id="11" name="组 10"/>
          <p:cNvGrpSpPr/>
          <p:nvPr/>
        </p:nvGrpSpPr>
        <p:grpSpPr>
          <a:xfrm>
            <a:off x="1524000" y="1219200"/>
            <a:ext cx="1799998" cy="3581400"/>
            <a:chOff x="1143000" y="2133600"/>
            <a:chExt cx="1799998" cy="3581400"/>
          </a:xfrm>
        </p:grpSpPr>
        <p:pic>
          <p:nvPicPr>
            <p:cNvPr id="4" name="图片 3"/>
            <p:cNvPicPr>
              <a:picLocks noChangeAspect="1"/>
            </p:cNvPicPr>
            <p:nvPr/>
          </p:nvPicPr>
          <p:blipFill rotWithShape="1">
            <a:blip r:embed="rId3">
              <a:extLst>
                <a:ext uri="{BEBA8EAE-BF5A-486C-A8C5-ECC9F3942E4B}">
                  <a14:imgProps xmlns:a14="http://schemas.microsoft.com/office/drawing/2010/main">
                    <a14:imgLayer r:embed="rId4">
                      <a14:imgEffect>
                        <a14:backgroundRemoval t="25667" b="72167" l="12125" r="88750"/>
                      </a14:imgEffect>
                    </a14:imgLayer>
                  </a14:imgProps>
                </a:ext>
              </a:extLst>
            </a:blip>
            <a:srcRect l="12083" t="25555" r="10695" b="27778"/>
            <a:stretch/>
          </p:blipFill>
          <p:spPr>
            <a:xfrm>
              <a:off x="1143004" y="2133600"/>
              <a:ext cx="1799990" cy="815820"/>
            </a:xfrm>
            <a:prstGeom prst="rect">
              <a:avLst/>
            </a:prstGeom>
          </p:spPr>
        </p:pic>
        <p:pic>
          <p:nvPicPr>
            <p:cNvPr id="7" name="图片 6"/>
            <p:cNvPicPr>
              <a:picLocks noChangeAspect="1"/>
            </p:cNvPicPr>
            <p:nvPr/>
          </p:nvPicPr>
          <p:blipFill rotWithShape="1">
            <a:blip r:embed="rId5">
              <a:extLst>
                <a:ext uri="{BEBA8EAE-BF5A-486C-A8C5-ECC9F3942E4B}">
                  <a14:imgProps xmlns:a14="http://schemas.microsoft.com/office/drawing/2010/main">
                    <a14:imgLayer r:embed="rId6">
                      <a14:imgEffect>
                        <a14:backgroundRemoval t="0" b="99202" l="13573" r="88623"/>
                      </a14:imgEffect>
                    </a14:imgLayer>
                  </a14:imgProps>
                </a:ext>
              </a:extLst>
            </a:blip>
            <a:srcRect l="13139" r="10959"/>
            <a:stretch/>
          </p:blipFill>
          <p:spPr>
            <a:xfrm>
              <a:off x="1143000" y="3935204"/>
              <a:ext cx="1799998" cy="1779796"/>
            </a:xfrm>
            <a:prstGeom prst="rect">
              <a:avLst/>
            </a:prstGeom>
          </p:spPr>
        </p:pic>
        <p:sp>
          <p:nvSpPr>
            <p:cNvPr id="9" name="上下箭头 8"/>
            <p:cNvSpPr/>
            <p:nvPr/>
          </p:nvSpPr>
          <p:spPr>
            <a:xfrm>
              <a:off x="1859700" y="2971800"/>
              <a:ext cx="366599" cy="9144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nvGrpSpPr>
          <p:cNvPr id="12" name="组 11"/>
          <p:cNvGrpSpPr/>
          <p:nvPr/>
        </p:nvGrpSpPr>
        <p:grpSpPr>
          <a:xfrm>
            <a:off x="5334000" y="1219200"/>
            <a:ext cx="1803530" cy="3581400"/>
            <a:chOff x="4572000" y="2133600"/>
            <a:chExt cx="1803530" cy="3581400"/>
          </a:xfrm>
        </p:grpSpPr>
        <p:pic>
          <p:nvPicPr>
            <p:cNvPr id="5" name="图片 4"/>
            <p:cNvPicPr>
              <a:picLocks noChangeAspect="1"/>
            </p:cNvPicPr>
            <p:nvPr/>
          </p:nvPicPr>
          <p:blipFill>
            <a:blip r:embed="rId7"/>
            <a:stretch>
              <a:fillRect/>
            </a:stretch>
          </p:blipFill>
          <p:spPr>
            <a:xfrm>
              <a:off x="4572000" y="2133600"/>
              <a:ext cx="1803530" cy="1241712"/>
            </a:xfrm>
            <a:prstGeom prst="rect">
              <a:avLst/>
            </a:prstGeom>
          </p:spPr>
        </p:pic>
        <p:pic>
          <p:nvPicPr>
            <p:cNvPr id="8" name="图片 7"/>
            <p:cNvPicPr>
              <a:picLocks noChangeAspect="1"/>
            </p:cNvPicPr>
            <p:nvPr/>
          </p:nvPicPr>
          <p:blipFill rotWithShape="1">
            <a:blip r:embed="rId5">
              <a:extLst>
                <a:ext uri="{BEBA8EAE-BF5A-486C-A8C5-ECC9F3942E4B}">
                  <a14:imgProps xmlns:a14="http://schemas.microsoft.com/office/drawing/2010/main">
                    <a14:imgLayer r:embed="rId8">
                      <a14:imgEffect>
                        <a14:backgroundRemoval t="0" b="99202" l="13573" r="88623"/>
                      </a14:imgEffect>
                    </a14:imgLayer>
                  </a14:imgProps>
                </a:ext>
              </a:extLst>
            </a:blip>
            <a:srcRect l="13139" r="10959"/>
            <a:stretch/>
          </p:blipFill>
          <p:spPr>
            <a:xfrm>
              <a:off x="4573766" y="3935204"/>
              <a:ext cx="1799998" cy="1779796"/>
            </a:xfrm>
            <a:prstGeom prst="rect">
              <a:avLst/>
            </a:prstGeom>
          </p:spPr>
        </p:pic>
        <p:sp>
          <p:nvSpPr>
            <p:cNvPr id="10" name="上下箭头 9"/>
            <p:cNvSpPr/>
            <p:nvPr/>
          </p:nvSpPr>
          <p:spPr>
            <a:xfrm>
              <a:off x="5321365" y="34290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6660009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7106" name="Group 90"/>
          <p:cNvGrpSpPr>
            <a:grpSpLocks/>
          </p:cNvGrpSpPr>
          <p:nvPr/>
        </p:nvGrpSpPr>
        <p:grpSpPr bwMode="auto">
          <a:xfrm>
            <a:off x="1676400" y="1676400"/>
            <a:ext cx="5943600" cy="3505200"/>
            <a:chOff x="1056" y="1056"/>
            <a:chExt cx="3744" cy="2208"/>
          </a:xfrm>
        </p:grpSpPr>
        <p:sp>
          <p:nvSpPr>
            <p:cNvPr id="47141" name="Oval 56"/>
            <p:cNvSpPr>
              <a:spLocks noChangeArrowheads="1"/>
            </p:cNvSpPr>
            <p:nvPr/>
          </p:nvSpPr>
          <p:spPr bwMode="auto">
            <a:xfrm>
              <a:off x="1776" y="220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47142" name="Oval 57"/>
            <p:cNvSpPr>
              <a:spLocks noChangeArrowheads="1"/>
            </p:cNvSpPr>
            <p:nvPr/>
          </p:nvSpPr>
          <p:spPr bwMode="auto">
            <a:xfrm>
              <a:off x="1056" y="158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47143" name="Oval 58"/>
            <p:cNvSpPr>
              <a:spLocks noChangeArrowheads="1"/>
            </p:cNvSpPr>
            <p:nvPr/>
          </p:nvSpPr>
          <p:spPr bwMode="auto">
            <a:xfrm>
              <a:off x="3456" y="105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47144" name="Oval 59"/>
            <p:cNvSpPr>
              <a:spLocks noChangeArrowheads="1"/>
            </p:cNvSpPr>
            <p:nvPr/>
          </p:nvSpPr>
          <p:spPr bwMode="auto">
            <a:xfrm>
              <a:off x="1968" y="120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47145" name="Oval 60"/>
            <p:cNvSpPr>
              <a:spLocks noChangeArrowheads="1"/>
            </p:cNvSpPr>
            <p:nvPr/>
          </p:nvSpPr>
          <p:spPr bwMode="auto">
            <a:xfrm>
              <a:off x="2832" y="2640"/>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47146" name="Oval 61"/>
            <p:cNvSpPr>
              <a:spLocks noChangeArrowheads="1"/>
            </p:cNvSpPr>
            <p:nvPr/>
          </p:nvSpPr>
          <p:spPr bwMode="auto">
            <a:xfrm>
              <a:off x="2688" y="158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47147" name="Oval 62"/>
            <p:cNvSpPr>
              <a:spLocks noChangeArrowheads="1"/>
            </p:cNvSpPr>
            <p:nvPr/>
          </p:nvSpPr>
          <p:spPr bwMode="auto">
            <a:xfrm>
              <a:off x="3504" y="2112"/>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sp>
          <p:nvSpPr>
            <p:cNvPr id="47148" name="Oval 63"/>
            <p:cNvSpPr>
              <a:spLocks noChangeArrowheads="1"/>
            </p:cNvSpPr>
            <p:nvPr/>
          </p:nvSpPr>
          <p:spPr bwMode="auto">
            <a:xfrm>
              <a:off x="1440" y="297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47149" name="Oval 64"/>
            <p:cNvSpPr>
              <a:spLocks noChangeArrowheads="1"/>
            </p:cNvSpPr>
            <p:nvPr/>
          </p:nvSpPr>
          <p:spPr bwMode="auto">
            <a:xfrm>
              <a:off x="4176" y="2976"/>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47150" name="Oval 65"/>
            <p:cNvSpPr>
              <a:spLocks noChangeArrowheads="1"/>
            </p:cNvSpPr>
            <p:nvPr/>
          </p:nvSpPr>
          <p:spPr bwMode="auto">
            <a:xfrm>
              <a:off x="4512" y="2208"/>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47151" name="Oval 66"/>
            <p:cNvSpPr>
              <a:spLocks noChangeArrowheads="1"/>
            </p:cNvSpPr>
            <p:nvPr/>
          </p:nvSpPr>
          <p:spPr bwMode="auto">
            <a:xfrm>
              <a:off x="4320" y="1344"/>
              <a:ext cx="288" cy="288"/>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cxnSp>
          <p:nvCxnSpPr>
            <p:cNvPr id="47152" name="AutoShape 67"/>
            <p:cNvCxnSpPr>
              <a:cxnSpLocks noChangeShapeType="1"/>
              <a:stCxn id="47146" idx="5"/>
              <a:endCxn id="47147" idx="1"/>
            </p:cNvCxnSpPr>
            <p:nvPr/>
          </p:nvCxnSpPr>
          <p:spPr bwMode="auto">
            <a:xfrm>
              <a:off x="2934" y="1830"/>
              <a:ext cx="612" cy="3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3" name="AutoShape 68"/>
            <p:cNvCxnSpPr>
              <a:cxnSpLocks noChangeShapeType="1"/>
              <a:stCxn id="47146" idx="6"/>
              <a:endCxn id="47151" idx="2"/>
            </p:cNvCxnSpPr>
            <p:nvPr/>
          </p:nvCxnSpPr>
          <p:spPr bwMode="auto">
            <a:xfrm flipV="1">
              <a:off x="2976" y="1488"/>
              <a:ext cx="1344" cy="24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4" name="AutoShape 69"/>
            <p:cNvCxnSpPr>
              <a:cxnSpLocks noChangeShapeType="1"/>
              <a:stCxn id="47143" idx="6"/>
              <a:endCxn id="47151" idx="1"/>
            </p:cNvCxnSpPr>
            <p:nvPr/>
          </p:nvCxnSpPr>
          <p:spPr bwMode="auto">
            <a:xfrm>
              <a:off x="3744" y="1200"/>
              <a:ext cx="618" cy="18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5" name="AutoShape 70"/>
            <p:cNvCxnSpPr>
              <a:cxnSpLocks noChangeShapeType="1"/>
              <a:stCxn id="47143" idx="3"/>
              <a:endCxn id="47146" idx="7"/>
            </p:cNvCxnSpPr>
            <p:nvPr/>
          </p:nvCxnSpPr>
          <p:spPr bwMode="auto">
            <a:xfrm flipH="1">
              <a:off x="2934" y="1302"/>
              <a:ext cx="564" cy="3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6" name="AutoShape 71"/>
            <p:cNvCxnSpPr>
              <a:cxnSpLocks noChangeShapeType="1"/>
              <a:stCxn id="47143" idx="2"/>
              <a:endCxn id="47144" idx="6"/>
            </p:cNvCxnSpPr>
            <p:nvPr/>
          </p:nvCxnSpPr>
          <p:spPr bwMode="auto">
            <a:xfrm flipH="1">
              <a:off x="2256" y="1200"/>
              <a:ext cx="1200"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7" name="AutoShape 72"/>
            <p:cNvCxnSpPr>
              <a:cxnSpLocks noChangeShapeType="1"/>
              <a:stCxn id="47144" idx="5"/>
              <a:endCxn id="47146" idx="1"/>
            </p:cNvCxnSpPr>
            <p:nvPr/>
          </p:nvCxnSpPr>
          <p:spPr bwMode="auto">
            <a:xfrm>
              <a:off x="2214" y="1446"/>
              <a:ext cx="516" cy="18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8" name="AutoShape 73"/>
            <p:cNvCxnSpPr>
              <a:cxnSpLocks noChangeShapeType="1"/>
              <a:stCxn id="47142" idx="6"/>
              <a:endCxn id="47146" idx="2"/>
            </p:cNvCxnSpPr>
            <p:nvPr/>
          </p:nvCxnSpPr>
          <p:spPr bwMode="auto">
            <a:xfrm>
              <a:off x="1344" y="1728"/>
              <a:ext cx="134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59" name="AutoShape 74"/>
            <p:cNvCxnSpPr>
              <a:cxnSpLocks noChangeShapeType="1"/>
              <a:stCxn id="47141" idx="0"/>
              <a:endCxn id="47144" idx="4"/>
            </p:cNvCxnSpPr>
            <p:nvPr/>
          </p:nvCxnSpPr>
          <p:spPr bwMode="auto">
            <a:xfrm flipV="1">
              <a:off x="1920" y="1488"/>
              <a:ext cx="192" cy="72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0" name="AutoShape 75"/>
            <p:cNvCxnSpPr>
              <a:cxnSpLocks noChangeShapeType="1"/>
              <a:stCxn id="47141" idx="1"/>
              <a:endCxn id="47142" idx="5"/>
            </p:cNvCxnSpPr>
            <p:nvPr/>
          </p:nvCxnSpPr>
          <p:spPr bwMode="auto">
            <a:xfrm flipH="1" flipV="1">
              <a:off x="1302" y="1830"/>
              <a:ext cx="516" cy="42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1" name="AutoShape 76"/>
            <p:cNvCxnSpPr>
              <a:cxnSpLocks noChangeShapeType="1"/>
              <a:stCxn id="47141" idx="5"/>
              <a:endCxn id="47145" idx="2"/>
            </p:cNvCxnSpPr>
            <p:nvPr/>
          </p:nvCxnSpPr>
          <p:spPr bwMode="auto">
            <a:xfrm>
              <a:off x="2022" y="2454"/>
              <a:ext cx="810" cy="33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2" name="AutoShape 78"/>
            <p:cNvCxnSpPr>
              <a:cxnSpLocks noChangeShapeType="1"/>
              <a:stCxn id="47145" idx="3"/>
              <a:endCxn id="47148" idx="6"/>
            </p:cNvCxnSpPr>
            <p:nvPr/>
          </p:nvCxnSpPr>
          <p:spPr bwMode="auto">
            <a:xfrm flipH="1">
              <a:off x="1728" y="2886"/>
              <a:ext cx="1146" cy="23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3" name="AutoShape 79"/>
            <p:cNvCxnSpPr>
              <a:cxnSpLocks noChangeShapeType="1"/>
              <a:stCxn id="47141" idx="3"/>
              <a:endCxn id="47148" idx="0"/>
            </p:cNvCxnSpPr>
            <p:nvPr/>
          </p:nvCxnSpPr>
          <p:spPr bwMode="auto">
            <a:xfrm flipH="1">
              <a:off x="1584" y="2454"/>
              <a:ext cx="234" cy="52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4" name="AutoShape 80"/>
            <p:cNvCxnSpPr>
              <a:cxnSpLocks noChangeShapeType="1"/>
              <a:stCxn id="47145" idx="0"/>
              <a:endCxn id="47146" idx="4"/>
            </p:cNvCxnSpPr>
            <p:nvPr/>
          </p:nvCxnSpPr>
          <p:spPr bwMode="auto">
            <a:xfrm flipH="1" flipV="1">
              <a:off x="2832" y="1872"/>
              <a:ext cx="144" cy="76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5" name="AutoShape 81"/>
            <p:cNvCxnSpPr>
              <a:cxnSpLocks noChangeShapeType="1"/>
              <a:stCxn id="47145" idx="7"/>
              <a:endCxn id="47147" idx="3"/>
            </p:cNvCxnSpPr>
            <p:nvPr/>
          </p:nvCxnSpPr>
          <p:spPr bwMode="auto">
            <a:xfrm flipV="1">
              <a:off x="3078" y="2358"/>
              <a:ext cx="468" cy="3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6" name="AutoShape 82"/>
            <p:cNvCxnSpPr>
              <a:cxnSpLocks noChangeShapeType="1"/>
              <a:stCxn id="47145" idx="6"/>
              <a:endCxn id="47149" idx="2"/>
            </p:cNvCxnSpPr>
            <p:nvPr/>
          </p:nvCxnSpPr>
          <p:spPr bwMode="auto">
            <a:xfrm>
              <a:off x="3120" y="2784"/>
              <a:ext cx="1056" cy="33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7" name="AutoShape 83"/>
            <p:cNvCxnSpPr>
              <a:cxnSpLocks noChangeShapeType="1"/>
              <a:stCxn id="47147" idx="5"/>
              <a:endCxn id="47149" idx="1"/>
            </p:cNvCxnSpPr>
            <p:nvPr/>
          </p:nvCxnSpPr>
          <p:spPr bwMode="auto">
            <a:xfrm>
              <a:off x="3750" y="2358"/>
              <a:ext cx="468" cy="66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8" name="AutoShape 84"/>
            <p:cNvCxnSpPr>
              <a:cxnSpLocks noChangeShapeType="1"/>
              <a:stCxn id="47149" idx="7"/>
              <a:endCxn id="47150" idx="4"/>
            </p:cNvCxnSpPr>
            <p:nvPr/>
          </p:nvCxnSpPr>
          <p:spPr bwMode="auto">
            <a:xfrm flipV="1">
              <a:off x="4422" y="2496"/>
              <a:ext cx="234" cy="52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69" name="AutoShape 85"/>
            <p:cNvCxnSpPr>
              <a:cxnSpLocks noChangeShapeType="1"/>
              <a:stCxn id="47147" idx="6"/>
              <a:endCxn id="47150" idx="2"/>
            </p:cNvCxnSpPr>
            <p:nvPr/>
          </p:nvCxnSpPr>
          <p:spPr bwMode="auto">
            <a:xfrm>
              <a:off x="3792" y="2256"/>
              <a:ext cx="720" cy="9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70" name="AutoShape 86"/>
            <p:cNvCxnSpPr>
              <a:cxnSpLocks noChangeShapeType="1"/>
              <a:stCxn id="47143" idx="4"/>
              <a:endCxn id="47147" idx="0"/>
            </p:cNvCxnSpPr>
            <p:nvPr/>
          </p:nvCxnSpPr>
          <p:spPr bwMode="auto">
            <a:xfrm>
              <a:off x="3600" y="1344"/>
              <a:ext cx="48" cy="76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71" name="AutoShape 87"/>
            <p:cNvCxnSpPr>
              <a:cxnSpLocks noChangeShapeType="1"/>
              <a:stCxn id="47150" idx="0"/>
              <a:endCxn id="47151" idx="4"/>
            </p:cNvCxnSpPr>
            <p:nvPr/>
          </p:nvCxnSpPr>
          <p:spPr bwMode="auto">
            <a:xfrm flipH="1" flipV="1">
              <a:off x="4464" y="1632"/>
              <a:ext cx="192" cy="57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02493" name="Oval 93"/>
          <p:cNvSpPr>
            <a:spLocks noChangeArrowheads="1"/>
          </p:cNvSpPr>
          <p:nvPr/>
        </p:nvSpPr>
        <p:spPr bwMode="auto">
          <a:xfrm>
            <a:off x="2819400" y="3505200"/>
            <a:ext cx="457200" cy="4572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grpSp>
        <p:nvGrpSpPr>
          <p:cNvPr id="102496" name="Group 96"/>
          <p:cNvGrpSpPr>
            <a:grpSpLocks/>
          </p:cNvGrpSpPr>
          <p:nvPr/>
        </p:nvGrpSpPr>
        <p:grpSpPr bwMode="auto">
          <a:xfrm>
            <a:off x="1676400" y="2514600"/>
            <a:ext cx="1600200" cy="1447800"/>
            <a:chOff x="1056" y="1584"/>
            <a:chExt cx="1008" cy="912"/>
          </a:xfrm>
        </p:grpSpPr>
        <p:sp>
          <p:nvSpPr>
            <p:cNvPr id="47139" name="Oval 94"/>
            <p:cNvSpPr>
              <a:spLocks noChangeArrowheads="1"/>
            </p:cNvSpPr>
            <p:nvPr/>
          </p:nvSpPr>
          <p:spPr bwMode="auto">
            <a:xfrm>
              <a:off x="1776" y="2208"/>
              <a:ext cx="288" cy="2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a:t>
              </a:r>
            </a:p>
          </p:txBody>
        </p:sp>
        <p:sp>
          <p:nvSpPr>
            <p:cNvPr id="47140" name="Oval 95"/>
            <p:cNvSpPr>
              <a:spLocks noChangeArrowheads="1"/>
            </p:cNvSpPr>
            <p:nvPr/>
          </p:nvSpPr>
          <p:spPr bwMode="auto">
            <a:xfrm>
              <a:off x="1056" y="158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grpSp>
      <p:grpSp>
        <p:nvGrpSpPr>
          <p:cNvPr id="102499" name="Group 99"/>
          <p:cNvGrpSpPr>
            <a:grpSpLocks/>
          </p:cNvGrpSpPr>
          <p:nvPr/>
        </p:nvGrpSpPr>
        <p:grpSpPr bwMode="auto">
          <a:xfrm>
            <a:off x="1676400" y="1676400"/>
            <a:ext cx="4267200" cy="1295400"/>
            <a:chOff x="1056" y="1056"/>
            <a:chExt cx="2688" cy="816"/>
          </a:xfrm>
        </p:grpSpPr>
        <p:sp>
          <p:nvSpPr>
            <p:cNvPr id="47137" name="Oval 97"/>
            <p:cNvSpPr>
              <a:spLocks noChangeArrowheads="1"/>
            </p:cNvSpPr>
            <p:nvPr/>
          </p:nvSpPr>
          <p:spPr bwMode="auto">
            <a:xfrm>
              <a:off x="1056" y="158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2</a:t>
              </a:r>
            </a:p>
          </p:txBody>
        </p:sp>
        <p:sp>
          <p:nvSpPr>
            <p:cNvPr id="47138" name="Oval 98"/>
            <p:cNvSpPr>
              <a:spLocks noChangeArrowheads="1"/>
            </p:cNvSpPr>
            <p:nvPr/>
          </p:nvSpPr>
          <p:spPr bwMode="auto">
            <a:xfrm>
              <a:off x="3456" y="105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grpSp>
      <p:grpSp>
        <p:nvGrpSpPr>
          <p:cNvPr id="102502" name="Group 102"/>
          <p:cNvGrpSpPr>
            <a:grpSpLocks/>
          </p:cNvGrpSpPr>
          <p:nvPr/>
        </p:nvGrpSpPr>
        <p:grpSpPr bwMode="auto">
          <a:xfrm>
            <a:off x="3124200" y="1676400"/>
            <a:ext cx="2819400" cy="685800"/>
            <a:chOff x="1968" y="1056"/>
            <a:chExt cx="1776" cy="432"/>
          </a:xfrm>
        </p:grpSpPr>
        <p:sp>
          <p:nvSpPr>
            <p:cNvPr id="47135" name="Oval 100"/>
            <p:cNvSpPr>
              <a:spLocks noChangeArrowheads="1"/>
            </p:cNvSpPr>
            <p:nvPr/>
          </p:nvSpPr>
          <p:spPr bwMode="auto">
            <a:xfrm>
              <a:off x="3456" y="1056"/>
              <a:ext cx="288" cy="2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3</a:t>
              </a:r>
            </a:p>
          </p:txBody>
        </p:sp>
        <p:sp>
          <p:nvSpPr>
            <p:cNvPr id="47136" name="Oval 101"/>
            <p:cNvSpPr>
              <a:spLocks noChangeArrowheads="1"/>
            </p:cNvSpPr>
            <p:nvPr/>
          </p:nvSpPr>
          <p:spPr bwMode="auto">
            <a:xfrm>
              <a:off x="1968" y="120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grpSp>
      <p:grpSp>
        <p:nvGrpSpPr>
          <p:cNvPr id="102505" name="Group 105"/>
          <p:cNvGrpSpPr>
            <a:grpSpLocks/>
          </p:cNvGrpSpPr>
          <p:nvPr/>
        </p:nvGrpSpPr>
        <p:grpSpPr bwMode="auto">
          <a:xfrm>
            <a:off x="3124200" y="1905000"/>
            <a:ext cx="1828800" cy="2743200"/>
            <a:chOff x="1968" y="1200"/>
            <a:chExt cx="1152" cy="1728"/>
          </a:xfrm>
        </p:grpSpPr>
        <p:sp>
          <p:nvSpPr>
            <p:cNvPr id="47133" name="Oval 103"/>
            <p:cNvSpPr>
              <a:spLocks noChangeArrowheads="1"/>
            </p:cNvSpPr>
            <p:nvPr/>
          </p:nvSpPr>
          <p:spPr bwMode="auto">
            <a:xfrm>
              <a:off x="1968" y="120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4</a:t>
              </a:r>
            </a:p>
          </p:txBody>
        </p:sp>
        <p:sp>
          <p:nvSpPr>
            <p:cNvPr id="47134" name="Oval 104"/>
            <p:cNvSpPr>
              <a:spLocks noChangeArrowheads="1"/>
            </p:cNvSpPr>
            <p:nvPr/>
          </p:nvSpPr>
          <p:spPr bwMode="auto">
            <a:xfrm>
              <a:off x="2832" y="2640"/>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grpSp>
      <p:grpSp>
        <p:nvGrpSpPr>
          <p:cNvPr id="102508" name="Group 108"/>
          <p:cNvGrpSpPr>
            <a:grpSpLocks/>
          </p:cNvGrpSpPr>
          <p:nvPr/>
        </p:nvGrpSpPr>
        <p:grpSpPr bwMode="auto">
          <a:xfrm>
            <a:off x="4267200" y="2514600"/>
            <a:ext cx="685800" cy="2133600"/>
            <a:chOff x="2688" y="1584"/>
            <a:chExt cx="432" cy="1344"/>
          </a:xfrm>
        </p:grpSpPr>
        <p:sp>
          <p:nvSpPr>
            <p:cNvPr id="47131" name="Oval 106"/>
            <p:cNvSpPr>
              <a:spLocks noChangeArrowheads="1"/>
            </p:cNvSpPr>
            <p:nvPr/>
          </p:nvSpPr>
          <p:spPr bwMode="auto">
            <a:xfrm>
              <a:off x="2832" y="2640"/>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5</a:t>
              </a:r>
            </a:p>
          </p:txBody>
        </p:sp>
        <p:sp>
          <p:nvSpPr>
            <p:cNvPr id="47132" name="Oval 107"/>
            <p:cNvSpPr>
              <a:spLocks noChangeArrowheads="1"/>
            </p:cNvSpPr>
            <p:nvPr/>
          </p:nvSpPr>
          <p:spPr bwMode="auto">
            <a:xfrm>
              <a:off x="2688" y="158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grpSp>
      <p:grpSp>
        <p:nvGrpSpPr>
          <p:cNvPr id="102511" name="Group 111"/>
          <p:cNvGrpSpPr>
            <a:grpSpLocks/>
          </p:cNvGrpSpPr>
          <p:nvPr/>
        </p:nvGrpSpPr>
        <p:grpSpPr bwMode="auto">
          <a:xfrm>
            <a:off x="4267200" y="2514600"/>
            <a:ext cx="1752600" cy="1295400"/>
            <a:chOff x="2688" y="1584"/>
            <a:chExt cx="1104" cy="816"/>
          </a:xfrm>
        </p:grpSpPr>
        <p:sp>
          <p:nvSpPr>
            <p:cNvPr id="47129" name="Oval 109"/>
            <p:cNvSpPr>
              <a:spLocks noChangeArrowheads="1"/>
            </p:cNvSpPr>
            <p:nvPr/>
          </p:nvSpPr>
          <p:spPr bwMode="auto">
            <a:xfrm>
              <a:off x="2688" y="1584"/>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6</a:t>
              </a:r>
            </a:p>
          </p:txBody>
        </p:sp>
        <p:sp>
          <p:nvSpPr>
            <p:cNvPr id="47130" name="Oval 110"/>
            <p:cNvSpPr>
              <a:spLocks noChangeArrowheads="1"/>
            </p:cNvSpPr>
            <p:nvPr/>
          </p:nvSpPr>
          <p:spPr bwMode="auto">
            <a:xfrm>
              <a:off x="3504" y="2112"/>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grpSp>
      <p:grpSp>
        <p:nvGrpSpPr>
          <p:cNvPr id="102514" name="Group 114"/>
          <p:cNvGrpSpPr>
            <a:grpSpLocks/>
          </p:cNvGrpSpPr>
          <p:nvPr/>
        </p:nvGrpSpPr>
        <p:grpSpPr bwMode="auto">
          <a:xfrm>
            <a:off x="2286000" y="3352800"/>
            <a:ext cx="3733800" cy="1828800"/>
            <a:chOff x="1440" y="2112"/>
            <a:chExt cx="2352" cy="1152"/>
          </a:xfrm>
        </p:grpSpPr>
        <p:sp>
          <p:nvSpPr>
            <p:cNvPr id="47127" name="Oval 112"/>
            <p:cNvSpPr>
              <a:spLocks noChangeArrowheads="1"/>
            </p:cNvSpPr>
            <p:nvPr/>
          </p:nvSpPr>
          <p:spPr bwMode="auto">
            <a:xfrm>
              <a:off x="1440" y="297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47128" name="Oval 113"/>
            <p:cNvSpPr>
              <a:spLocks noChangeArrowheads="1"/>
            </p:cNvSpPr>
            <p:nvPr/>
          </p:nvSpPr>
          <p:spPr bwMode="auto">
            <a:xfrm>
              <a:off x="3504" y="2112"/>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7</a:t>
              </a:r>
            </a:p>
          </p:txBody>
        </p:sp>
      </p:grpSp>
      <p:grpSp>
        <p:nvGrpSpPr>
          <p:cNvPr id="102517" name="Group 117"/>
          <p:cNvGrpSpPr>
            <a:grpSpLocks/>
          </p:cNvGrpSpPr>
          <p:nvPr/>
        </p:nvGrpSpPr>
        <p:grpSpPr bwMode="auto">
          <a:xfrm>
            <a:off x="2286000" y="4724400"/>
            <a:ext cx="4800600" cy="457200"/>
            <a:chOff x="1440" y="2976"/>
            <a:chExt cx="3024" cy="288"/>
          </a:xfrm>
        </p:grpSpPr>
        <p:sp>
          <p:nvSpPr>
            <p:cNvPr id="47125" name="Oval 115"/>
            <p:cNvSpPr>
              <a:spLocks noChangeArrowheads="1"/>
            </p:cNvSpPr>
            <p:nvPr/>
          </p:nvSpPr>
          <p:spPr bwMode="auto">
            <a:xfrm>
              <a:off x="1440" y="2976"/>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8</a:t>
              </a:r>
            </a:p>
          </p:txBody>
        </p:sp>
        <p:sp>
          <p:nvSpPr>
            <p:cNvPr id="47126" name="Oval 116"/>
            <p:cNvSpPr>
              <a:spLocks noChangeArrowheads="1"/>
            </p:cNvSpPr>
            <p:nvPr/>
          </p:nvSpPr>
          <p:spPr bwMode="auto">
            <a:xfrm>
              <a:off x="4176" y="2976"/>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grpSp>
      <p:grpSp>
        <p:nvGrpSpPr>
          <p:cNvPr id="102521" name="Group 121"/>
          <p:cNvGrpSpPr>
            <a:grpSpLocks/>
          </p:cNvGrpSpPr>
          <p:nvPr/>
        </p:nvGrpSpPr>
        <p:grpSpPr bwMode="auto">
          <a:xfrm>
            <a:off x="6629400" y="3505200"/>
            <a:ext cx="990600" cy="1676400"/>
            <a:chOff x="4176" y="2208"/>
            <a:chExt cx="624" cy="1056"/>
          </a:xfrm>
        </p:grpSpPr>
        <p:sp>
          <p:nvSpPr>
            <p:cNvPr id="47123" name="Oval 118"/>
            <p:cNvSpPr>
              <a:spLocks noChangeArrowheads="1"/>
            </p:cNvSpPr>
            <p:nvPr/>
          </p:nvSpPr>
          <p:spPr bwMode="auto">
            <a:xfrm>
              <a:off x="4176" y="2976"/>
              <a:ext cx="288" cy="2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9</a:t>
              </a:r>
            </a:p>
          </p:txBody>
        </p:sp>
        <p:sp>
          <p:nvSpPr>
            <p:cNvPr id="47124" name="Oval 119"/>
            <p:cNvSpPr>
              <a:spLocks noChangeArrowheads="1"/>
            </p:cNvSpPr>
            <p:nvPr/>
          </p:nvSpPr>
          <p:spPr bwMode="auto">
            <a:xfrm>
              <a:off x="4512" y="2208"/>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grpSp>
      <p:grpSp>
        <p:nvGrpSpPr>
          <p:cNvPr id="102524" name="Group 124"/>
          <p:cNvGrpSpPr>
            <a:grpSpLocks/>
          </p:cNvGrpSpPr>
          <p:nvPr/>
        </p:nvGrpSpPr>
        <p:grpSpPr bwMode="auto">
          <a:xfrm>
            <a:off x="6858000" y="2133600"/>
            <a:ext cx="762000" cy="1828800"/>
            <a:chOff x="4320" y="1344"/>
            <a:chExt cx="480" cy="1152"/>
          </a:xfrm>
        </p:grpSpPr>
        <p:sp>
          <p:nvSpPr>
            <p:cNvPr id="47121" name="Oval 122"/>
            <p:cNvSpPr>
              <a:spLocks noChangeArrowheads="1"/>
            </p:cNvSpPr>
            <p:nvPr/>
          </p:nvSpPr>
          <p:spPr bwMode="auto">
            <a:xfrm>
              <a:off x="4512" y="220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10</a:t>
              </a:r>
            </a:p>
          </p:txBody>
        </p:sp>
        <p:sp>
          <p:nvSpPr>
            <p:cNvPr id="47122" name="Oval 123"/>
            <p:cNvSpPr>
              <a:spLocks noChangeArrowheads="1"/>
            </p:cNvSpPr>
            <p:nvPr/>
          </p:nvSpPr>
          <p:spPr bwMode="auto">
            <a:xfrm>
              <a:off x="4320" y="1344"/>
              <a:ext cx="28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grpSp>
      <p:sp>
        <p:nvSpPr>
          <p:cNvPr id="102491" name="Oval 91"/>
          <p:cNvSpPr>
            <a:spLocks noChangeArrowheads="1"/>
          </p:cNvSpPr>
          <p:nvPr/>
        </p:nvSpPr>
        <p:spPr bwMode="auto">
          <a:xfrm>
            <a:off x="68580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ea typeface="宋体" charset="-122"/>
              </a:rPr>
              <a:t>11</a:t>
            </a:r>
          </a:p>
        </p:txBody>
      </p:sp>
      <p:sp>
        <p:nvSpPr>
          <p:cNvPr id="47119" name="Rectangle 125"/>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—DAG</a:t>
            </a:r>
            <a:r>
              <a:rPr kumimoji="1" lang="zh-CN" altLang="en-US" dirty="0"/>
              <a:t>计算</a:t>
            </a:r>
            <a:r>
              <a:rPr kumimoji="1" lang="en-US" altLang="zh-CN" dirty="0"/>
              <a:t>—MIS</a:t>
            </a:r>
            <a:endParaRPr lang="en-US" altLang="zh-CN" dirty="0" smtClean="0">
              <a:ea typeface="宋体" charset="-122"/>
            </a:endParaRPr>
          </a:p>
        </p:txBody>
      </p:sp>
      <p:sp>
        <p:nvSpPr>
          <p:cNvPr id="102526" name="Rectangle 126"/>
          <p:cNvSpPr>
            <a:spLocks noGrp="1" noChangeArrowheads="1"/>
          </p:cNvSpPr>
          <p:nvPr>
            <p:ph type="body" idx="1"/>
          </p:nvPr>
        </p:nvSpPr>
        <p:spPr>
          <a:xfrm>
            <a:off x="685800" y="5715000"/>
            <a:ext cx="7772400" cy="914400"/>
          </a:xfrm>
        </p:spPr>
        <p:txBody>
          <a:bodyPr>
            <a:normAutofit fontScale="92500" lnSpcReduction="10000"/>
          </a:bodyPr>
          <a:lstStyle/>
          <a:p>
            <a:pPr>
              <a:buFontTx/>
              <a:buNone/>
            </a:pPr>
            <a:r>
              <a:rPr lang="zh-CN" altLang="en-US" b="1" dirty="0" smtClean="0">
                <a:solidFill>
                  <a:schemeClr val="hlink"/>
                </a:solidFill>
                <a:ea typeface="宋体" charset="-122"/>
              </a:rPr>
              <a:t>定理</a:t>
            </a:r>
            <a:r>
              <a:rPr lang="en-US" altLang="zh-CN" b="1" dirty="0" smtClean="0">
                <a:solidFill>
                  <a:schemeClr val="hlink"/>
                </a:solidFill>
                <a:ea typeface="宋体" charset="-122"/>
              </a:rPr>
              <a:t>:</a:t>
            </a:r>
            <a:r>
              <a:rPr lang="en-US" altLang="zh-CN" dirty="0" smtClean="0">
                <a:ea typeface="宋体" charset="-122"/>
              </a:rPr>
              <a:t> </a:t>
            </a:r>
            <a:r>
              <a:rPr lang="zh-CN" altLang="en-US" dirty="0" smtClean="0">
                <a:solidFill>
                  <a:schemeClr val="folHlink"/>
                </a:solidFill>
                <a:ea typeface="宋体" charset="-122"/>
              </a:rPr>
              <a:t>求图</a:t>
            </a:r>
            <a:r>
              <a:rPr lang="en-US" altLang="zh-CN" dirty="0" smtClean="0">
                <a:solidFill>
                  <a:schemeClr val="folHlink"/>
                </a:solidFill>
                <a:ea typeface="宋体" charset="-122"/>
              </a:rPr>
              <a:t>G = (V,E)</a:t>
            </a:r>
            <a:r>
              <a:rPr lang="zh-CN" altLang="en-US" dirty="0" smtClean="0">
                <a:solidFill>
                  <a:schemeClr val="folHlink"/>
                </a:solidFill>
                <a:ea typeface="宋体" charset="-122"/>
              </a:rPr>
              <a:t>的最大独立集的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O(sort(|V|+|E|)).</a:t>
            </a:r>
            <a:endParaRPr lang="en-US" altLang="zh-CN" i="1" dirty="0" smtClean="0">
              <a:solidFill>
                <a:schemeClr val="folHlink"/>
              </a:solidFill>
              <a:ea typeface="宋体" charset="-122"/>
            </a:endParaRPr>
          </a:p>
        </p:txBody>
      </p:sp>
    </p:spTree>
    <p:extLst>
      <p:ext uri="{BB962C8B-B14F-4D97-AF65-F5344CB8AC3E}">
        <p14:creationId xmlns:p14="http://schemas.microsoft.com/office/powerpoint/2010/main" val="152342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2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2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25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25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25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25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25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25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25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249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02526">
                                            <p:txEl>
                                              <p:pRg st="0" end="0"/>
                                            </p:txEl>
                                          </p:spTgt>
                                        </p:tgtEl>
                                        <p:attrNameLst>
                                          <p:attrName>style.visibility</p:attrName>
                                        </p:attrNameLst>
                                      </p:cBhvr>
                                      <p:to>
                                        <p:strVal val="visible"/>
                                      </p:to>
                                    </p:set>
                                    <p:animEffect transition="in" filter="barn(outHorizontal)">
                                      <p:cBhvr>
                                        <p:cTn id="55" dur="500"/>
                                        <p:tgtEl>
                                          <p:spTgt spid="1025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3" grpId="0" animBg="1" autoUpdateAnimBg="0"/>
      <p:bldP spid="102491" grpId="0" animBg="1" autoUpdateAnimBg="0"/>
      <p:bldP spid="10252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kumimoji="1" lang="en-US" altLang="zh-CN" dirty="0"/>
              <a:t>I/O</a:t>
            </a:r>
            <a:r>
              <a:rPr kumimoji="1" lang="zh-CN" altLang="en-US" dirty="0"/>
              <a:t>算法</a:t>
            </a:r>
            <a:r>
              <a:rPr kumimoji="1" lang="en-US" altLang="zh-CN" dirty="0"/>
              <a:t>—DAG</a:t>
            </a:r>
            <a:r>
              <a:rPr kumimoji="1" lang="zh-CN" altLang="en-US" dirty="0"/>
              <a:t>计算</a:t>
            </a:r>
            <a:r>
              <a:rPr kumimoji="1" lang="en-US" altLang="zh-CN" dirty="0"/>
              <a:t>—MIS</a:t>
            </a:r>
            <a:endParaRPr lang="en-US" altLang="zh-CN" dirty="0" smtClean="0">
              <a:ea typeface="宋体" charset="-122"/>
            </a:endParaRPr>
          </a:p>
        </p:txBody>
      </p:sp>
      <p:sp>
        <p:nvSpPr>
          <p:cNvPr id="49155" name="Rectangle 3"/>
          <p:cNvSpPr>
            <a:spLocks noGrp="1" noChangeArrowheads="1"/>
          </p:cNvSpPr>
          <p:nvPr>
            <p:ph type="body" idx="1"/>
          </p:nvPr>
        </p:nvSpPr>
        <p:spPr/>
        <p:txBody>
          <a:bodyPr>
            <a:normAutofit fontScale="92500" lnSpcReduction="20000"/>
          </a:bodyPr>
          <a:lstStyle/>
          <a:p>
            <a:pPr>
              <a:buFontTx/>
              <a:buNone/>
            </a:pPr>
            <a:r>
              <a:rPr lang="zh-CN" altLang="en-US" b="1" dirty="0" smtClean="0">
                <a:solidFill>
                  <a:schemeClr val="hlink"/>
                </a:solidFill>
                <a:ea typeface="宋体" charset="-122"/>
              </a:rPr>
              <a:t>推论</a:t>
            </a:r>
            <a:r>
              <a:rPr lang="en-US" altLang="zh-CN" b="1" dirty="0" smtClean="0">
                <a:solidFill>
                  <a:schemeClr val="hlink"/>
                </a:solidFill>
                <a:ea typeface="宋体" charset="-122"/>
              </a:rPr>
              <a:t>:</a:t>
            </a:r>
            <a:r>
              <a:rPr lang="en-US" altLang="zh-CN" dirty="0" smtClean="0">
                <a:ea typeface="宋体" charset="-122"/>
              </a:rPr>
              <a:t> </a:t>
            </a:r>
            <a:r>
              <a:rPr lang="zh-CN" altLang="en-US" dirty="0" smtClean="0">
                <a:solidFill>
                  <a:schemeClr val="folHlink"/>
                </a:solidFill>
                <a:ea typeface="宋体" charset="-122"/>
              </a:rPr>
              <a:t>查找规模为</a:t>
            </a:r>
            <a:r>
              <a:rPr lang="en-US" altLang="zh-CN" dirty="0" smtClean="0">
                <a:solidFill>
                  <a:schemeClr val="folHlink"/>
                </a:solidFill>
                <a:ea typeface="宋体" charset="-122"/>
              </a:rPr>
              <a:t>N</a:t>
            </a:r>
            <a:r>
              <a:rPr lang="zh-CN" altLang="en-US" dirty="0" smtClean="0">
                <a:solidFill>
                  <a:schemeClr val="folHlink"/>
                </a:solidFill>
                <a:ea typeface="宋体" charset="-122"/>
              </a:rPr>
              <a:t>的表</a:t>
            </a:r>
            <a:r>
              <a:rPr lang="en-US" altLang="zh-CN" dirty="0" smtClean="0">
                <a:solidFill>
                  <a:schemeClr val="folHlink"/>
                </a:solidFill>
                <a:ea typeface="宋体" charset="-122"/>
              </a:rPr>
              <a:t>L</a:t>
            </a:r>
            <a:r>
              <a:rPr lang="zh-CN" altLang="en-US" dirty="0" smtClean="0">
                <a:solidFill>
                  <a:schemeClr val="folHlink"/>
                </a:solidFill>
                <a:ea typeface="宋体" charset="-122"/>
              </a:rPr>
              <a:t>中的大小至少为</a:t>
            </a:r>
            <a:r>
              <a:rPr lang="en-US" altLang="zh-CN" dirty="0" smtClean="0">
                <a:solidFill>
                  <a:schemeClr val="folHlink"/>
                </a:solidFill>
                <a:ea typeface="宋体" charset="-122"/>
              </a:rPr>
              <a:t>N/3</a:t>
            </a:r>
            <a:r>
              <a:rPr lang="zh-CN" altLang="en-US" dirty="0" smtClean="0">
                <a:solidFill>
                  <a:schemeClr val="folHlink"/>
                </a:solidFill>
                <a:ea typeface="宋体" charset="-122"/>
              </a:rPr>
              <a:t>的独立集的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O(sort(N)).</a:t>
            </a:r>
          </a:p>
          <a:p>
            <a:endParaRPr lang="en-US" altLang="zh-CN" dirty="0" smtClean="0">
              <a:ea typeface="宋体" charset="-122"/>
            </a:endParaRPr>
          </a:p>
          <a:p>
            <a:r>
              <a:rPr lang="zh-CN" altLang="en-US" dirty="0" smtClean="0">
                <a:ea typeface="宋体" charset="-122"/>
              </a:rPr>
              <a:t>独立集</a:t>
            </a:r>
            <a:r>
              <a:rPr lang="en-US" altLang="zh-CN" dirty="0" smtClean="0">
                <a:ea typeface="宋体" charset="-122"/>
              </a:rPr>
              <a:t>(MIS)I</a:t>
            </a:r>
            <a:r>
              <a:rPr lang="zh-CN" altLang="en-US" dirty="0" smtClean="0">
                <a:ea typeface="宋体" charset="-122"/>
              </a:rPr>
              <a:t>中的每个结点都使得其余两个结点不在</a:t>
            </a:r>
            <a:r>
              <a:rPr lang="en-US" altLang="zh-CN" dirty="0" smtClean="0">
                <a:ea typeface="宋体" charset="-122"/>
              </a:rPr>
              <a:t>I</a:t>
            </a:r>
            <a:r>
              <a:rPr lang="zh-CN" altLang="en-US" dirty="0" smtClean="0">
                <a:ea typeface="宋体" charset="-122"/>
              </a:rPr>
              <a:t>中</a:t>
            </a:r>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pPr>
              <a:buFont typeface="Monotype Sorts" pitchFamily="2" charset="2"/>
              <a:buChar char="Ø"/>
            </a:pPr>
            <a:r>
              <a:rPr lang="zh-CN" altLang="en-US" dirty="0" smtClean="0">
                <a:ea typeface="宋体" charset="-122"/>
              </a:rPr>
              <a:t>每个独立集</a:t>
            </a:r>
            <a:r>
              <a:rPr lang="en-US" altLang="zh-CN" dirty="0" smtClean="0">
                <a:ea typeface="宋体" charset="-122"/>
              </a:rPr>
              <a:t>(MIS)</a:t>
            </a:r>
            <a:r>
              <a:rPr lang="zh-CN" altLang="en-US" dirty="0" smtClean="0">
                <a:ea typeface="宋体" charset="-122"/>
              </a:rPr>
              <a:t>的大小至少为</a:t>
            </a:r>
            <a:r>
              <a:rPr lang="en-US" altLang="zh-CN" dirty="0" smtClean="0">
                <a:ea typeface="宋体" charset="-122"/>
              </a:rPr>
              <a:t>N/3.</a:t>
            </a:r>
          </a:p>
        </p:txBody>
      </p:sp>
      <p:sp>
        <p:nvSpPr>
          <p:cNvPr id="49156" name="Line 5"/>
          <p:cNvSpPr>
            <a:spLocks noChangeShapeType="1"/>
          </p:cNvSpPr>
          <p:nvPr/>
        </p:nvSpPr>
        <p:spPr bwMode="auto">
          <a:xfrm>
            <a:off x="3733800" y="4495800"/>
            <a:ext cx="1828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157" name="Oval 6"/>
          <p:cNvSpPr>
            <a:spLocks noChangeArrowheads="1"/>
          </p:cNvSpPr>
          <p:nvPr/>
        </p:nvSpPr>
        <p:spPr bwMode="auto">
          <a:xfrm>
            <a:off x="4419600" y="4267200"/>
            <a:ext cx="457200" cy="4572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9158" name="Oval 7"/>
          <p:cNvSpPr>
            <a:spLocks noChangeArrowheads="1"/>
          </p:cNvSpPr>
          <p:nvPr/>
        </p:nvSpPr>
        <p:spPr bwMode="auto">
          <a:xfrm>
            <a:off x="5334000" y="4267200"/>
            <a:ext cx="457200" cy="4572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9159" name="Oval 4"/>
          <p:cNvSpPr>
            <a:spLocks noChangeArrowheads="1"/>
          </p:cNvSpPr>
          <p:nvPr/>
        </p:nvSpPr>
        <p:spPr bwMode="auto">
          <a:xfrm>
            <a:off x="3505200" y="4267200"/>
            <a:ext cx="457200" cy="4572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9160" name="Line 8"/>
          <p:cNvSpPr>
            <a:spLocks noChangeShapeType="1"/>
          </p:cNvSpPr>
          <p:nvPr/>
        </p:nvSpPr>
        <p:spPr bwMode="auto">
          <a:xfrm>
            <a:off x="3505200" y="4267200"/>
            <a:ext cx="457200" cy="457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161" name="Line 9"/>
          <p:cNvSpPr>
            <a:spLocks noChangeShapeType="1"/>
          </p:cNvSpPr>
          <p:nvPr/>
        </p:nvSpPr>
        <p:spPr bwMode="auto">
          <a:xfrm flipV="1">
            <a:off x="3505200" y="4267200"/>
            <a:ext cx="457200" cy="457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162" name="Line 10"/>
          <p:cNvSpPr>
            <a:spLocks noChangeShapeType="1"/>
          </p:cNvSpPr>
          <p:nvPr/>
        </p:nvSpPr>
        <p:spPr bwMode="auto">
          <a:xfrm>
            <a:off x="5334000" y="4267200"/>
            <a:ext cx="457200" cy="457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163" name="Line 11"/>
          <p:cNvSpPr>
            <a:spLocks noChangeShapeType="1"/>
          </p:cNvSpPr>
          <p:nvPr/>
        </p:nvSpPr>
        <p:spPr bwMode="auto">
          <a:xfrm flipV="1">
            <a:off x="5334000" y="4267200"/>
            <a:ext cx="457200" cy="457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3474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t>排序算法</a:t>
            </a:r>
            <a:endParaRPr lang="en-US" altLang="zh-CN" dirty="0" smtClean="0"/>
          </a:p>
          <a:p>
            <a:r>
              <a:rPr lang="en-US" altLang="zh-CN" dirty="0" smtClean="0"/>
              <a:t>List Ranking</a:t>
            </a:r>
            <a:r>
              <a:rPr lang="zh-CN" altLang="en-US" dirty="0" smtClean="0"/>
              <a:t>算法</a:t>
            </a:r>
            <a:endParaRPr lang="en-US" altLang="zh-CN" dirty="0" smtClean="0"/>
          </a:p>
          <a:p>
            <a:r>
              <a:rPr lang="zh-CN" altLang="en-US" dirty="0" smtClean="0"/>
              <a:t>欧拉回路技术</a:t>
            </a:r>
            <a:endParaRPr lang="en-US" altLang="zh-CN" dirty="0" smtClean="0"/>
          </a:p>
          <a:p>
            <a:r>
              <a:rPr lang="en-US" altLang="zh-CN" dirty="0" smtClean="0"/>
              <a:t>DAG</a:t>
            </a:r>
            <a:r>
              <a:rPr lang="zh-CN" altLang="en-US" dirty="0" smtClean="0"/>
              <a:t>计算</a:t>
            </a:r>
            <a:endParaRPr lang="en-US" altLang="zh-CN" dirty="0" smtClean="0"/>
          </a:p>
          <a:p>
            <a:r>
              <a:rPr lang="zh-CN" altLang="en-US" dirty="0">
                <a:solidFill>
                  <a:srgbClr val="C00000"/>
                </a:solidFill>
              </a:rPr>
              <a:t>半</a:t>
            </a:r>
            <a:r>
              <a:rPr lang="zh-CN" altLang="en-US" dirty="0" smtClean="0">
                <a:solidFill>
                  <a:srgbClr val="C00000"/>
                </a:solidFill>
              </a:rPr>
              <a:t>外存算法</a:t>
            </a:r>
            <a:endParaRPr lang="zh-CN" altLang="en-US" dirty="0">
              <a:solidFill>
                <a:srgbClr val="C00000"/>
              </a:solidFill>
            </a:endParaRPr>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本节内容</a:t>
            </a:r>
            <a:endParaRPr lang="en-US" altLang="zh-CN" dirty="0" smtClean="0"/>
          </a:p>
        </p:txBody>
      </p:sp>
    </p:spTree>
    <p:extLst>
      <p:ext uri="{BB962C8B-B14F-4D97-AF65-F5344CB8AC3E}">
        <p14:creationId xmlns:p14="http://schemas.microsoft.com/office/powerpoint/2010/main" val="1844950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1" name="Group 164"/>
          <p:cNvGrpSpPr>
            <a:grpSpLocks/>
          </p:cNvGrpSpPr>
          <p:nvPr/>
        </p:nvGrpSpPr>
        <p:grpSpPr bwMode="auto">
          <a:xfrm>
            <a:off x="2209800" y="1981200"/>
            <a:ext cx="4800600" cy="4114800"/>
            <a:chOff x="1392" y="1248"/>
            <a:chExt cx="3024" cy="2592"/>
          </a:xfrm>
        </p:grpSpPr>
        <p:sp>
          <p:nvSpPr>
            <p:cNvPr id="53369" name="Line 165"/>
            <p:cNvSpPr>
              <a:spLocks noChangeShapeType="1"/>
            </p:cNvSpPr>
            <p:nvPr/>
          </p:nvSpPr>
          <p:spPr bwMode="auto">
            <a:xfrm flipH="1" flipV="1">
              <a:off x="1872" y="3408"/>
              <a:ext cx="1152"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0" name="Line 166"/>
            <p:cNvSpPr>
              <a:spLocks noChangeShapeType="1"/>
            </p:cNvSpPr>
            <p:nvPr/>
          </p:nvSpPr>
          <p:spPr bwMode="auto">
            <a:xfrm flipV="1">
              <a:off x="1872" y="3120"/>
              <a:ext cx="576"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1" name="Line 167"/>
            <p:cNvSpPr>
              <a:spLocks noChangeShapeType="1"/>
            </p:cNvSpPr>
            <p:nvPr/>
          </p:nvSpPr>
          <p:spPr bwMode="auto">
            <a:xfrm flipH="1" flipV="1">
              <a:off x="1968" y="2688"/>
              <a:ext cx="48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2" name="Line 168"/>
            <p:cNvSpPr>
              <a:spLocks noChangeShapeType="1"/>
            </p:cNvSpPr>
            <p:nvPr/>
          </p:nvSpPr>
          <p:spPr bwMode="auto">
            <a:xfrm flipH="1">
              <a:off x="1872" y="2688"/>
              <a:ext cx="96" cy="72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3" name="Line 169"/>
            <p:cNvSpPr>
              <a:spLocks noChangeShapeType="1"/>
            </p:cNvSpPr>
            <p:nvPr/>
          </p:nvSpPr>
          <p:spPr bwMode="auto">
            <a:xfrm flipH="1">
              <a:off x="2064" y="1440"/>
              <a:ext cx="48"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4" name="Line 170"/>
            <p:cNvSpPr>
              <a:spLocks noChangeShapeType="1"/>
            </p:cNvSpPr>
            <p:nvPr/>
          </p:nvSpPr>
          <p:spPr bwMode="auto">
            <a:xfrm flipH="1" flipV="1">
              <a:off x="1488" y="1584"/>
              <a:ext cx="576"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5" name="Line 171"/>
            <p:cNvSpPr>
              <a:spLocks noChangeShapeType="1"/>
            </p:cNvSpPr>
            <p:nvPr/>
          </p:nvSpPr>
          <p:spPr bwMode="auto">
            <a:xfrm flipV="1">
              <a:off x="1488" y="1440"/>
              <a:ext cx="624"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6" name="Line 172"/>
            <p:cNvSpPr>
              <a:spLocks noChangeShapeType="1"/>
            </p:cNvSpPr>
            <p:nvPr/>
          </p:nvSpPr>
          <p:spPr bwMode="auto">
            <a:xfrm flipH="1">
              <a:off x="3216" y="1344"/>
              <a:ext cx="528" cy="57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7" name="Line 173"/>
            <p:cNvSpPr>
              <a:spLocks noChangeShapeType="1"/>
            </p:cNvSpPr>
            <p:nvPr/>
          </p:nvSpPr>
          <p:spPr bwMode="auto">
            <a:xfrm>
              <a:off x="3216" y="1920"/>
              <a:ext cx="192"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8" name="Line 174"/>
            <p:cNvSpPr>
              <a:spLocks noChangeShapeType="1"/>
            </p:cNvSpPr>
            <p:nvPr/>
          </p:nvSpPr>
          <p:spPr bwMode="auto">
            <a:xfrm flipV="1">
              <a:off x="3408" y="2304"/>
              <a:ext cx="480"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79" name="Line 175"/>
            <p:cNvSpPr>
              <a:spLocks noChangeShapeType="1"/>
            </p:cNvSpPr>
            <p:nvPr/>
          </p:nvSpPr>
          <p:spPr bwMode="auto">
            <a:xfrm flipV="1">
              <a:off x="3888" y="1872"/>
              <a:ext cx="432"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80" name="Line 176"/>
            <p:cNvSpPr>
              <a:spLocks noChangeShapeType="1"/>
            </p:cNvSpPr>
            <p:nvPr/>
          </p:nvSpPr>
          <p:spPr bwMode="auto">
            <a:xfrm flipH="1" flipV="1">
              <a:off x="3744" y="1344"/>
              <a:ext cx="576"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81" name="Line 177"/>
            <p:cNvSpPr>
              <a:spLocks noChangeShapeType="1"/>
            </p:cNvSpPr>
            <p:nvPr/>
          </p:nvSpPr>
          <p:spPr bwMode="auto">
            <a:xfrm>
              <a:off x="3744" y="1344"/>
              <a:ext cx="144" cy="96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82" name="Oval 178"/>
            <p:cNvSpPr>
              <a:spLocks noChangeArrowheads="1"/>
            </p:cNvSpPr>
            <p:nvPr/>
          </p:nvSpPr>
          <p:spPr bwMode="auto">
            <a:xfrm>
              <a:off x="1392" y="148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3" name="Oval 179"/>
            <p:cNvSpPr>
              <a:spLocks noChangeArrowheads="1"/>
            </p:cNvSpPr>
            <p:nvPr/>
          </p:nvSpPr>
          <p:spPr bwMode="auto">
            <a:xfrm>
              <a:off x="2016" y="134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4" name="Oval 180"/>
            <p:cNvSpPr>
              <a:spLocks noChangeArrowheads="1"/>
            </p:cNvSpPr>
            <p:nvPr/>
          </p:nvSpPr>
          <p:spPr bwMode="auto">
            <a:xfrm>
              <a:off x="3792" y="220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5" name="Oval 181"/>
            <p:cNvSpPr>
              <a:spLocks noChangeArrowheads="1"/>
            </p:cNvSpPr>
            <p:nvPr/>
          </p:nvSpPr>
          <p:spPr bwMode="auto">
            <a:xfrm>
              <a:off x="3312" y="235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6" name="Oval 182"/>
            <p:cNvSpPr>
              <a:spLocks noChangeArrowheads="1"/>
            </p:cNvSpPr>
            <p:nvPr/>
          </p:nvSpPr>
          <p:spPr bwMode="auto">
            <a:xfrm>
              <a:off x="3120" y="18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7" name="Oval 183"/>
            <p:cNvSpPr>
              <a:spLocks noChangeArrowheads="1"/>
            </p:cNvSpPr>
            <p:nvPr/>
          </p:nvSpPr>
          <p:spPr bwMode="auto">
            <a:xfrm>
              <a:off x="4224" y="1776"/>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8" name="Oval 184"/>
            <p:cNvSpPr>
              <a:spLocks noChangeArrowheads="1"/>
            </p:cNvSpPr>
            <p:nvPr/>
          </p:nvSpPr>
          <p:spPr bwMode="auto">
            <a:xfrm>
              <a:off x="3648" y="12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89" name="Oval 185"/>
            <p:cNvSpPr>
              <a:spLocks noChangeArrowheads="1"/>
            </p:cNvSpPr>
            <p:nvPr/>
          </p:nvSpPr>
          <p:spPr bwMode="auto">
            <a:xfrm>
              <a:off x="1968" y="187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90" name="Oval 186"/>
            <p:cNvSpPr>
              <a:spLocks noChangeArrowheads="1"/>
            </p:cNvSpPr>
            <p:nvPr/>
          </p:nvSpPr>
          <p:spPr bwMode="auto">
            <a:xfrm>
              <a:off x="1872" y="259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91" name="Oval 187"/>
            <p:cNvSpPr>
              <a:spLocks noChangeArrowheads="1"/>
            </p:cNvSpPr>
            <p:nvPr/>
          </p:nvSpPr>
          <p:spPr bwMode="auto">
            <a:xfrm>
              <a:off x="1776" y="331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92" name="Oval 188"/>
            <p:cNvSpPr>
              <a:spLocks noChangeArrowheads="1"/>
            </p:cNvSpPr>
            <p:nvPr/>
          </p:nvSpPr>
          <p:spPr bwMode="auto">
            <a:xfrm>
              <a:off x="2352" y="30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93" name="Oval 189"/>
            <p:cNvSpPr>
              <a:spLocks noChangeArrowheads="1"/>
            </p:cNvSpPr>
            <p:nvPr/>
          </p:nvSpPr>
          <p:spPr bwMode="auto">
            <a:xfrm>
              <a:off x="2928" y="36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10" name="Group 190"/>
          <p:cNvGrpSpPr>
            <a:grpSpLocks/>
          </p:cNvGrpSpPr>
          <p:nvPr/>
        </p:nvGrpSpPr>
        <p:grpSpPr bwMode="auto">
          <a:xfrm>
            <a:off x="2209800" y="1981200"/>
            <a:ext cx="4800600" cy="4114800"/>
            <a:chOff x="1392" y="1248"/>
            <a:chExt cx="3024" cy="2592"/>
          </a:xfrm>
        </p:grpSpPr>
        <p:sp>
          <p:nvSpPr>
            <p:cNvPr id="53344" name="Line 191"/>
            <p:cNvSpPr>
              <a:spLocks noChangeShapeType="1"/>
            </p:cNvSpPr>
            <p:nvPr/>
          </p:nvSpPr>
          <p:spPr bwMode="auto">
            <a:xfrm flipH="1" flipV="1">
              <a:off x="1872" y="3408"/>
              <a:ext cx="1152" cy="336"/>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5" name="Line 192"/>
            <p:cNvSpPr>
              <a:spLocks noChangeShapeType="1"/>
            </p:cNvSpPr>
            <p:nvPr/>
          </p:nvSpPr>
          <p:spPr bwMode="auto">
            <a:xfrm flipV="1">
              <a:off x="1872" y="3120"/>
              <a:ext cx="576" cy="288"/>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6" name="Line 193"/>
            <p:cNvSpPr>
              <a:spLocks noChangeShapeType="1"/>
            </p:cNvSpPr>
            <p:nvPr/>
          </p:nvSpPr>
          <p:spPr bwMode="auto">
            <a:xfrm flipH="1" flipV="1">
              <a:off x="1968" y="2688"/>
              <a:ext cx="480" cy="432"/>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7" name="Line 194"/>
            <p:cNvSpPr>
              <a:spLocks noChangeShapeType="1"/>
            </p:cNvSpPr>
            <p:nvPr/>
          </p:nvSpPr>
          <p:spPr bwMode="auto">
            <a:xfrm flipH="1">
              <a:off x="1872" y="2688"/>
              <a:ext cx="96" cy="720"/>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8" name="Line 195"/>
            <p:cNvSpPr>
              <a:spLocks noChangeShapeType="1"/>
            </p:cNvSpPr>
            <p:nvPr/>
          </p:nvSpPr>
          <p:spPr bwMode="auto">
            <a:xfrm flipH="1">
              <a:off x="2064" y="1440"/>
              <a:ext cx="48" cy="528"/>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9" name="Line 196"/>
            <p:cNvSpPr>
              <a:spLocks noChangeShapeType="1"/>
            </p:cNvSpPr>
            <p:nvPr/>
          </p:nvSpPr>
          <p:spPr bwMode="auto">
            <a:xfrm flipH="1" flipV="1">
              <a:off x="1488" y="1584"/>
              <a:ext cx="576" cy="384"/>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0" name="Line 197"/>
            <p:cNvSpPr>
              <a:spLocks noChangeShapeType="1"/>
            </p:cNvSpPr>
            <p:nvPr/>
          </p:nvSpPr>
          <p:spPr bwMode="auto">
            <a:xfrm flipV="1">
              <a:off x="1488" y="1440"/>
              <a:ext cx="624" cy="144"/>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1" name="Line 198"/>
            <p:cNvSpPr>
              <a:spLocks noChangeShapeType="1"/>
            </p:cNvSpPr>
            <p:nvPr/>
          </p:nvSpPr>
          <p:spPr bwMode="auto">
            <a:xfrm flipH="1">
              <a:off x="3216" y="1344"/>
              <a:ext cx="528" cy="576"/>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 name="Line 199"/>
            <p:cNvSpPr>
              <a:spLocks noChangeShapeType="1"/>
            </p:cNvSpPr>
            <p:nvPr/>
          </p:nvSpPr>
          <p:spPr bwMode="auto">
            <a:xfrm>
              <a:off x="3216" y="1920"/>
              <a:ext cx="192" cy="528"/>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3" name="Line 200"/>
            <p:cNvSpPr>
              <a:spLocks noChangeShapeType="1"/>
            </p:cNvSpPr>
            <p:nvPr/>
          </p:nvSpPr>
          <p:spPr bwMode="auto">
            <a:xfrm flipV="1">
              <a:off x="3408" y="2304"/>
              <a:ext cx="480" cy="144"/>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4" name="Line 201"/>
            <p:cNvSpPr>
              <a:spLocks noChangeShapeType="1"/>
            </p:cNvSpPr>
            <p:nvPr/>
          </p:nvSpPr>
          <p:spPr bwMode="auto">
            <a:xfrm flipV="1">
              <a:off x="3888" y="1872"/>
              <a:ext cx="432" cy="432"/>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5" name="Line 202"/>
            <p:cNvSpPr>
              <a:spLocks noChangeShapeType="1"/>
            </p:cNvSpPr>
            <p:nvPr/>
          </p:nvSpPr>
          <p:spPr bwMode="auto">
            <a:xfrm flipH="1" flipV="1">
              <a:off x="3744" y="1344"/>
              <a:ext cx="576" cy="528"/>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6" name="Line 203"/>
            <p:cNvSpPr>
              <a:spLocks noChangeShapeType="1"/>
            </p:cNvSpPr>
            <p:nvPr/>
          </p:nvSpPr>
          <p:spPr bwMode="auto">
            <a:xfrm>
              <a:off x="3744" y="1344"/>
              <a:ext cx="144" cy="960"/>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7" name="Oval 204"/>
            <p:cNvSpPr>
              <a:spLocks noChangeArrowheads="1"/>
            </p:cNvSpPr>
            <p:nvPr/>
          </p:nvSpPr>
          <p:spPr bwMode="auto">
            <a:xfrm>
              <a:off x="1392" y="148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58" name="Oval 205"/>
            <p:cNvSpPr>
              <a:spLocks noChangeArrowheads="1"/>
            </p:cNvSpPr>
            <p:nvPr/>
          </p:nvSpPr>
          <p:spPr bwMode="auto">
            <a:xfrm>
              <a:off x="2016" y="134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59" name="Oval 206"/>
            <p:cNvSpPr>
              <a:spLocks noChangeArrowheads="1"/>
            </p:cNvSpPr>
            <p:nvPr/>
          </p:nvSpPr>
          <p:spPr bwMode="auto">
            <a:xfrm>
              <a:off x="3792" y="220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0" name="Oval 207"/>
            <p:cNvSpPr>
              <a:spLocks noChangeArrowheads="1"/>
            </p:cNvSpPr>
            <p:nvPr/>
          </p:nvSpPr>
          <p:spPr bwMode="auto">
            <a:xfrm>
              <a:off x="3312" y="235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1" name="Oval 208"/>
            <p:cNvSpPr>
              <a:spLocks noChangeArrowheads="1"/>
            </p:cNvSpPr>
            <p:nvPr/>
          </p:nvSpPr>
          <p:spPr bwMode="auto">
            <a:xfrm>
              <a:off x="3120" y="18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2" name="Oval 209"/>
            <p:cNvSpPr>
              <a:spLocks noChangeArrowheads="1"/>
            </p:cNvSpPr>
            <p:nvPr/>
          </p:nvSpPr>
          <p:spPr bwMode="auto">
            <a:xfrm>
              <a:off x="4224" y="1776"/>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3" name="Oval 210"/>
            <p:cNvSpPr>
              <a:spLocks noChangeArrowheads="1"/>
            </p:cNvSpPr>
            <p:nvPr/>
          </p:nvSpPr>
          <p:spPr bwMode="auto">
            <a:xfrm>
              <a:off x="3648" y="12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4" name="Oval 211"/>
            <p:cNvSpPr>
              <a:spLocks noChangeArrowheads="1"/>
            </p:cNvSpPr>
            <p:nvPr/>
          </p:nvSpPr>
          <p:spPr bwMode="auto">
            <a:xfrm>
              <a:off x="1968" y="187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5" name="Oval 212"/>
            <p:cNvSpPr>
              <a:spLocks noChangeArrowheads="1"/>
            </p:cNvSpPr>
            <p:nvPr/>
          </p:nvSpPr>
          <p:spPr bwMode="auto">
            <a:xfrm>
              <a:off x="1872" y="259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6" name="Oval 213"/>
            <p:cNvSpPr>
              <a:spLocks noChangeArrowheads="1"/>
            </p:cNvSpPr>
            <p:nvPr/>
          </p:nvSpPr>
          <p:spPr bwMode="auto">
            <a:xfrm>
              <a:off x="1776" y="331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7" name="Oval 214"/>
            <p:cNvSpPr>
              <a:spLocks noChangeArrowheads="1"/>
            </p:cNvSpPr>
            <p:nvPr/>
          </p:nvSpPr>
          <p:spPr bwMode="auto">
            <a:xfrm>
              <a:off x="2352" y="30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68" name="Oval 215"/>
            <p:cNvSpPr>
              <a:spLocks noChangeArrowheads="1"/>
            </p:cNvSpPr>
            <p:nvPr/>
          </p:nvSpPr>
          <p:spPr bwMode="auto">
            <a:xfrm>
              <a:off x="2928" y="36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36" name="Group 216"/>
          <p:cNvGrpSpPr>
            <a:grpSpLocks/>
          </p:cNvGrpSpPr>
          <p:nvPr/>
        </p:nvGrpSpPr>
        <p:grpSpPr bwMode="auto">
          <a:xfrm>
            <a:off x="2209800" y="2362200"/>
            <a:ext cx="1219200" cy="914400"/>
            <a:chOff x="1392" y="1488"/>
            <a:chExt cx="768" cy="576"/>
          </a:xfrm>
        </p:grpSpPr>
        <p:sp>
          <p:nvSpPr>
            <p:cNvPr id="53341" name="Line 217"/>
            <p:cNvSpPr>
              <a:spLocks noChangeShapeType="1"/>
            </p:cNvSpPr>
            <p:nvPr/>
          </p:nvSpPr>
          <p:spPr bwMode="auto">
            <a:xfrm flipH="1" flipV="1">
              <a:off x="1488" y="1584"/>
              <a:ext cx="576"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42" name="Oval 218"/>
            <p:cNvSpPr>
              <a:spLocks noChangeArrowheads="1"/>
            </p:cNvSpPr>
            <p:nvPr/>
          </p:nvSpPr>
          <p:spPr bwMode="auto">
            <a:xfrm>
              <a:off x="1392" y="148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43" name="Oval 219"/>
            <p:cNvSpPr>
              <a:spLocks noChangeArrowheads="1"/>
            </p:cNvSpPr>
            <p:nvPr/>
          </p:nvSpPr>
          <p:spPr bwMode="auto">
            <a:xfrm>
              <a:off x="1968" y="187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40" name="Group 220"/>
          <p:cNvGrpSpPr>
            <a:grpSpLocks/>
          </p:cNvGrpSpPr>
          <p:nvPr/>
        </p:nvGrpSpPr>
        <p:grpSpPr bwMode="auto">
          <a:xfrm>
            <a:off x="2209800" y="2362200"/>
            <a:ext cx="1219200" cy="914400"/>
            <a:chOff x="1392" y="1488"/>
            <a:chExt cx="768" cy="576"/>
          </a:xfrm>
        </p:grpSpPr>
        <p:sp>
          <p:nvSpPr>
            <p:cNvPr id="53338" name="Line 221"/>
            <p:cNvSpPr>
              <a:spLocks noChangeShapeType="1"/>
            </p:cNvSpPr>
            <p:nvPr/>
          </p:nvSpPr>
          <p:spPr bwMode="auto">
            <a:xfrm flipH="1" flipV="1">
              <a:off x="1488" y="1584"/>
              <a:ext cx="576"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39" name="Oval 222"/>
            <p:cNvSpPr>
              <a:spLocks noChangeArrowheads="1"/>
            </p:cNvSpPr>
            <p:nvPr/>
          </p:nvSpPr>
          <p:spPr bwMode="auto">
            <a:xfrm>
              <a:off x="1392" y="1488"/>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40" name="Oval 223"/>
            <p:cNvSpPr>
              <a:spLocks noChangeArrowheads="1"/>
            </p:cNvSpPr>
            <p:nvPr/>
          </p:nvSpPr>
          <p:spPr bwMode="auto">
            <a:xfrm>
              <a:off x="1968" y="1872"/>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44" name="Group 224"/>
          <p:cNvGrpSpPr>
            <a:grpSpLocks/>
          </p:cNvGrpSpPr>
          <p:nvPr/>
        </p:nvGrpSpPr>
        <p:grpSpPr bwMode="auto">
          <a:xfrm>
            <a:off x="2819400" y="5257800"/>
            <a:ext cx="2133600" cy="838200"/>
            <a:chOff x="1776" y="3312"/>
            <a:chExt cx="1344" cy="528"/>
          </a:xfrm>
        </p:grpSpPr>
        <p:sp>
          <p:nvSpPr>
            <p:cNvPr id="53335" name="Line 225"/>
            <p:cNvSpPr>
              <a:spLocks noChangeShapeType="1"/>
            </p:cNvSpPr>
            <p:nvPr/>
          </p:nvSpPr>
          <p:spPr bwMode="auto">
            <a:xfrm flipH="1" flipV="1">
              <a:off x="1872" y="3408"/>
              <a:ext cx="1152"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36" name="Oval 226"/>
            <p:cNvSpPr>
              <a:spLocks noChangeArrowheads="1"/>
            </p:cNvSpPr>
            <p:nvPr/>
          </p:nvSpPr>
          <p:spPr bwMode="auto">
            <a:xfrm>
              <a:off x="1776" y="331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37" name="Oval 227"/>
            <p:cNvSpPr>
              <a:spLocks noChangeArrowheads="1"/>
            </p:cNvSpPr>
            <p:nvPr/>
          </p:nvSpPr>
          <p:spPr bwMode="auto">
            <a:xfrm>
              <a:off x="2928" y="36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48" name="Group 228"/>
          <p:cNvGrpSpPr>
            <a:grpSpLocks/>
          </p:cNvGrpSpPr>
          <p:nvPr/>
        </p:nvGrpSpPr>
        <p:grpSpPr bwMode="auto">
          <a:xfrm>
            <a:off x="2819400" y="5257800"/>
            <a:ext cx="2133600" cy="838200"/>
            <a:chOff x="1776" y="3312"/>
            <a:chExt cx="1344" cy="528"/>
          </a:xfrm>
        </p:grpSpPr>
        <p:sp>
          <p:nvSpPr>
            <p:cNvPr id="53332" name="Line 229"/>
            <p:cNvSpPr>
              <a:spLocks noChangeShapeType="1"/>
            </p:cNvSpPr>
            <p:nvPr/>
          </p:nvSpPr>
          <p:spPr bwMode="auto">
            <a:xfrm flipH="1" flipV="1">
              <a:off x="1872" y="3408"/>
              <a:ext cx="1152"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33" name="Oval 230"/>
            <p:cNvSpPr>
              <a:spLocks noChangeArrowheads="1"/>
            </p:cNvSpPr>
            <p:nvPr/>
          </p:nvSpPr>
          <p:spPr bwMode="auto">
            <a:xfrm>
              <a:off x="1776" y="3312"/>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34" name="Oval 231"/>
            <p:cNvSpPr>
              <a:spLocks noChangeArrowheads="1"/>
            </p:cNvSpPr>
            <p:nvPr/>
          </p:nvSpPr>
          <p:spPr bwMode="auto">
            <a:xfrm>
              <a:off x="2928" y="3648"/>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52" name="Group 232"/>
          <p:cNvGrpSpPr>
            <a:grpSpLocks/>
          </p:cNvGrpSpPr>
          <p:nvPr/>
        </p:nvGrpSpPr>
        <p:grpSpPr bwMode="auto">
          <a:xfrm>
            <a:off x="4953000" y="2895600"/>
            <a:ext cx="609600" cy="1143000"/>
            <a:chOff x="3120" y="1824"/>
            <a:chExt cx="384" cy="720"/>
          </a:xfrm>
        </p:grpSpPr>
        <p:sp>
          <p:nvSpPr>
            <p:cNvPr id="53329" name="Line 233"/>
            <p:cNvSpPr>
              <a:spLocks noChangeShapeType="1"/>
            </p:cNvSpPr>
            <p:nvPr/>
          </p:nvSpPr>
          <p:spPr bwMode="auto">
            <a:xfrm>
              <a:off x="3216" y="1920"/>
              <a:ext cx="192"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30" name="Oval 234"/>
            <p:cNvSpPr>
              <a:spLocks noChangeArrowheads="1"/>
            </p:cNvSpPr>
            <p:nvPr/>
          </p:nvSpPr>
          <p:spPr bwMode="auto">
            <a:xfrm>
              <a:off x="3312" y="235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31" name="Oval 235"/>
            <p:cNvSpPr>
              <a:spLocks noChangeArrowheads="1"/>
            </p:cNvSpPr>
            <p:nvPr/>
          </p:nvSpPr>
          <p:spPr bwMode="auto">
            <a:xfrm>
              <a:off x="3120" y="18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56" name="Group 236"/>
          <p:cNvGrpSpPr>
            <a:grpSpLocks/>
          </p:cNvGrpSpPr>
          <p:nvPr/>
        </p:nvGrpSpPr>
        <p:grpSpPr bwMode="auto">
          <a:xfrm>
            <a:off x="4953000" y="2895600"/>
            <a:ext cx="609600" cy="1143000"/>
            <a:chOff x="3120" y="1824"/>
            <a:chExt cx="384" cy="720"/>
          </a:xfrm>
        </p:grpSpPr>
        <p:sp>
          <p:nvSpPr>
            <p:cNvPr id="53326" name="Line 237"/>
            <p:cNvSpPr>
              <a:spLocks noChangeShapeType="1"/>
            </p:cNvSpPr>
            <p:nvPr/>
          </p:nvSpPr>
          <p:spPr bwMode="auto">
            <a:xfrm>
              <a:off x="3216" y="1920"/>
              <a:ext cx="192"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27" name="Oval 238"/>
            <p:cNvSpPr>
              <a:spLocks noChangeArrowheads="1"/>
            </p:cNvSpPr>
            <p:nvPr/>
          </p:nvSpPr>
          <p:spPr bwMode="auto">
            <a:xfrm>
              <a:off x="3312" y="2352"/>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28" name="Oval 239"/>
            <p:cNvSpPr>
              <a:spLocks noChangeArrowheads="1"/>
            </p:cNvSpPr>
            <p:nvPr/>
          </p:nvSpPr>
          <p:spPr bwMode="auto">
            <a:xfrm>
              <a:off x="3120" y="1824"/>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60" name="Group 240"/>
          <p:cNvGrpSpPr>
            <a:grpSpLocks/>
          </p:cNvGrpSpPr>
          <p:nvPr/>
        </p:nvGrpSpPr>
        <p:grpSpPr bwMode="auto">
          <a:xfrm>
            <a:off x="5791200" y="1981200"/>
            <a:ext cx="1219200" cy="1143000"/>
            <a:chOff x="3648" y="1248"/>
            <a:chExt cx="768" cy="720"/>
          </a:xfrm>
        </p:grpSpPr>
        <p:sp>
          <p:nvSpPr>
            <p:cNvPr id="53323" name="Line 241"/>
            <p:cNvSpPr>
              <a:spLocks noChangeShapeType="1"/>
            </p:cNvSpPr>
            <p:nvPr/>
          </p:nvSpPr>
          <p:spPr bwMode="auto">
            <a:xfrm flipH="1" flipV="1">
              <a:off x="3744" y="1344"/>
              <a:ext cx="576"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24" name="Oval 242"/>
            <p:cNvSpPr>
              <a:spLocks noChangeArrowheads="1"/>
            </p:cNvSpPr>
            <p:nvPr/>
          </p:nvSpPr>
          <p:spPr bwMode="auto">
            <a:xfrm>
              <a:off x="4224" y="1776"/>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25" name="Oval 243"/>
            <p:cNvSpPr>
              <a:spLocks noChangeArrowheads="1"/>
            </p:cNvSpPr>
            <p:nvPr/>
          </p:nvSpPr>
          <p:spPr bwMode="auto">
            <a:xfrm>
              <a:off x="3648" y="1248"/>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64" name="Group 244"/>
          <p:cNvGrpSpPr>
            <a:grpSpLocks/>
          </p:cNvGrpSpPr>
          <p:nvPr/>
        </p:nvGrpSpPr>
        <p:grpSpPr bwMode="auto">
          <a:xfrm>
            <a:off x="5791200" y="1981200"/>
            <a:ext cx="1219200" cy="1143000"/>
            <a:chOff x="3648" y="1248"/>
            <a:chExt cx="768" cy="720"/>
          </a:xfrm>
        </p:grpSpPr>
        <p:sp>
          <p:nvSpPr>
            <p:cNvPr id="53320" name="Line 245"/>
            <p:cNvSpPr>
              <a:spLocks noChangeShapeType="1"/>
            </p:cNvSpPr>
            <p:nvPr/>
          </p:nvSpPr>
          <p:spPr bwMode="auto">
            <a:xfrm flipH="1" flipV="1">
              <a:off x="3744" y="1344"/>
              <a:ext cx="576"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21" name="Oval 246"/>
            <p:cNvSpPr>
              <a:spLocks noChangeArrowheads="1"/>
            </p:cNvSpPr>
            <p:nvPr/>
          </p:nvSpPr>
          <p:spPr bwMode="auto">
            <a:xfrm>
              <a:off x="4224" y="17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22" name="Oval 247"/>
            <p:cNvSpPr>
              <a:spLocks noChangeArrowheads="1"/>
            </p:cNvSpPr>
            <p:nvPr/>
          </p:nvSpPr>
          <p:spPr bwMode="auto">
            <a:xfrm>
              <a:off x="3648" y="12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68" name="Group 248"/>
          <p:cNvGrpSpPr>
            <a:grpSpLocks/>
          </p:cNvGrpSpPr>
          <p:nvPr/>
        </p:nvGrpSpPr>
        <p:grpSpPr bwMode="auto">
          <a:xfrm>
            <a:off x="2971800" y="4114800"/>
            <a:ext cx="1066800" cy="990600"/>
            <a:chOff x="1872" y="2592"/>
            <a:chExt cx="672" cy="624"/>
          </a:xfrm>
        </p:grpSpPr>
        <p:sp>
          <p:nvSpPr>
            <p:cNvPr id="53317" name="Line 249"/>
            <p:cNvSpPr>
              <a:spLocks noChangeShapeType="1"/>
            </p:cNvSpPr>
            <p:nvPr/>
          </p:nvSpPr>
          <p:spPr bwMode="auto">
            <a:xfrm flipH="1" flipV="1">
              <a:off x="1968" y="2688"/>
              <a:ext cx="48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18" name="Oval 250"/>
            <p:cNvSpPr>
              <a:spLocks noChangeArrowheads="1"/>
            </p:cNvSpPr>
            <p:nvPr/>
          </p:nvSpPr>
          <p:spPr bwMode="auto">
            <a:xfrm>
              <a:off x="1872" y="259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19" name="Oval 251"/>
            <p:cNvSpPr>
              <a:spLocks noChangeArrowheads="1"/>
            </p:cNvSpPr>
            <p:nvPr/>
          </p:nvSpPr>
          <p:spPr bwMode="auto">
            <a:xfrm>
              <a:off x="2352" y="302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72" name="Group 252"/>
          <p:cNvGrpSpPr>
            <a:grpSpLocks/>
          </p:cNvGrpSpPr>
          <p:nvPr/>
        </p:nvGrpSpPr>
        <p:grpSpPr bwMode="auto">
          <a:xfrm>
            <a:off x="2971800" y="4114800"/>
            <a:ext cx="1066800" cy="990600"/>
            <a:chOff x="1872" y="2592"/>
            <a:chExt cx="672" cy="624"/>
          </a:xfrm>
        </p:grpSpPr>
        <p:sp>
          <p:nvSpPr>
            <p:cNvPr id="53314" name="Line 253"/>
            <p:cNvSpPr>
              <a:spLocks noChangeShapeType="1"/>
            </p:cNvSpPr>
            <p:nvPr/>
          </p:nvSpPr>
          <p:spPr bwMode="auto">
            <a:xfrm flipH="1" flipV="1">
              <a:off x="1968" y="2688"/>
              <a:ext cx="48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15" name="Oval 254"/>
            <p:cNvSpPr>
              <a:spLocks noChangeArrowheads="1"/>
            </p:cNvSpPr>
            <p:nvPr/>
          </p:nvSpPr>
          <p:spPr bwMode="auto">
            <a:xfrm>
              <a:off x="1872" y="2592"/>
              <a:ext cx="192" cy="19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16" name="Oval 255"/>
            <p:cNvSpPr>
              <a:spLocks noChangeArrowheads="1"/>
            </p:cNvSpPr>
            <p:nvPr/>
          </p:nvSpPr>
          <p:spPr bwMode="auto">
            <a:xfrm>
              <a:off x="2352" y="3024"/>
              <a:ext cx="192" cy="19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80" name="Group 260"/>
          <p:cNvGrpSpPr>
            <a:grpSpLocks/>
          </p:cNvGrpSpPr>
          <p:nvPr/>
        </p:nvGrpSpPr>
        <p:grpSpPr bwMode="auto">
          <a:xfrm>
            <a:off x="5257800" y="3505200"/>
            <a:ext cx="1066800" cy="533400"/>
            <a:chOff x="3360" y="2832"/>
            <a:chExt cx="672" cy="336"/>
          </a:xfrm>
        </p:grpSpPr>
        <p:sp>
          <p:nvSpPr>
            <p:cNvPr id="53311" name="Line 257"/>
            <p:cNvSpPr>
              <a:spLocks noChangeShapeType="1"/>
            </p:cNvSpPr>
            <p:nvPr/>
          </p:nvSpPr>
          <p:spPr bwMode="auto">
            <a:xfrm flipV="1">
              <a:off x="3456" y="2928"/>
              <a:ext cx="480"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12" name="Oval 258"/>
            <p:cNvSpPr>
              <a:spLocks noChangeArrowheads="1"/>
            </p:cNvSpPr>
            <p:nvPr/>
          </p:nvSpPr>
          <p:spPr bwMode="auto">
            <a:xfrm>
              <a:off x="3840" y="2832"/>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13" name="Oval 259"/>
            <p:cNvSpPr>
              <a:spLocks noChangeArrowheads="1"/>
            </p:cNvSpPr>
            <p:nvPr/>
          </p:nvSpPr>
          <p:spPr bwMode="auto">
            <a:xfrm>
              <a:off x="3360" y="2976"/>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81" name="Group 261"/>
          <p:cNvGrpSpPr>
            <a:grpSpLocks/>
          </p:cNvGrpSpPr>
          <p:nvPr/>
        </p:nvGrpSpPr>
        <p:grpSpPr bwMode="auto">
          <a:xfrm>
            <a:off x="5257800" y="3505200"/>
            <a:ext cx="1066800" cy="533400"/>
            <a:chOff x="3360" y="2832"/>
            <a:chExt cx="672" cy="336"/>
          </a:xfrm>
        </p:grpSpPr>
        <p:sp>
          <p:nvSpPr>
            <p:cNvPr id="53308" name="Line 262"/>
            <p:cNvSpPr>
              <a:spLocks noChangeShapeType="1"/>
            </p:cNvSpPr>
            <p:nvPr/>
          </p:nvSpPr>
          <p:spPr bwMode="auto">
            <a:xfrm flipV="1">
              <a:off x="3456" y="2928"/>
              <a:ext cx="480"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09" name="Oval 263"/>
            <p:cNvSpPr>
              <a:spLocks noChangeArrowheads="1"/>
            </p:cNvSpPr>
            <p:nvPr/>
          </p:nvSpPr>
          <p:spPr bwMode="auto">
            <a:xfrm>
              <a:off x="3840" y="2832"/>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10" name="Oval 264"/>
            <p:cNvSpPr>
              <a:spLocks noChangeArrowheads="1"/>
            </p:cNvSpPr>
            <p:nvPr/>
          </p:nvSpPr>
          <p:spPr bwMode="auto">
            <a:xfrm>
              <a:off x="3360" y="2976"/>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89" name="Group 269"/>
          <p:cNvGrpSpPr>
            <a:grpSpLocks/>
          </p:cNvGrpSpPr>
          <p:nvPr/>
        </p:nvGrpSpPr>
        <p:grpSpPr bwMode="auto">
          <a:xfrm>
            <a:off x="2209800" y="2133600"/>
            <a:ext cx="1295400" cy="533400"/>
            <a:chOff x="1392" y="864"/>
            <a:chExt cx="816" cy="336"/>
          </a:xfrm>
        </p:grpSpPr>
        <p:sp>
          <p:nvSpPr>
            <p:cNvPr id="53305" name="Line 266"/>
            <p:cNvSpPr>
              <a:spLocks noChangeShapeType="1"/>
            </p:cNvSpPr>
            <p:nvPr/>
          </p:nvSpPr>
          <p:spPr bwMode="auto">
            <a:xfrm flipV="1">
              <a:off x="1488" y="960"/>
              <a:ext cx="624"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06" name="Oval 267"/>
            <p:cNvSpPr>
              <a:spLocks noChangeArrowheads="1"/>
            </p:cNvSpPr>
            <p:nvPr/>
          </p:nvSpPr>
          <p:spPr bwMode="auto">
            <a:xfrm>
              <a:off x="2016" y="864"/>
              <a:ext cx="192" cy="19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07" name="Oval 268"/>
            <p:cNvSpPr>
              <a:spLocks noChangeArrowheads="1"/>
            </p:cNvSpPr>
            <p:nvPr/>
          </p:nvSpPr>
          <p:spPr bwMode="auto">
            <a:xfrm>
              <a:off x="1392" y="1008"/>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590" name="Group 270"/>
          <p:cNvGrpSpPr>
            <a:grpSpLocks/>
          </p:cNvGrpSpPr>
          <p:nvPr/>
        </p:nvGrpSpPr>
        <p:grpSpPr bwMode="auto">
          <a:xfrm>
            <a:off x="2209800" y="2133600"/>
            <a:ext cx="1295400" cy="533400"/>
            <a:chOff x="1392" y="864"/>
            <a:chExt cx="816" cy="336"/>
          </a:xfrm>
        </p:grpSpPr>
        <p:sp>
          <p:nvSpPr>
            <p:cNvPr id="53302" name="Line 271"/>
            <p:cNvSpPr>
              <a:spLocks noChangeShapeType="1"/>
            </p:cNvSpPr>
            <p:nvPr/>
          </p:nvSpPr>
          <p:spPr bwMode="auto">
            <a:xfrm flipV="1">
              <a:off x="1488" y="960"/>
              <a:ext cx="624" cy="1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03" name="Oval 272"/>
            <p:cNvSpPr>
              <a:spLocks noChangeArrowheads="1"/>
            </p:cNvSpPr>
            <p:nvPr/>
          </p:nvSpPr>
          <p:spPr bwMode="auto">
            <a:xfrm>
              <a:off x="2016" y="864"/>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04" name="Oval 273"/>
            <p:cNvSpPr>
              <a:spLocks noChangeArrowheads="1"/>
            </p:cNvSpPr>
            <p:nvPr/>
          </p:nvSpPr>
          <p:spPr bwMode="auto">
            <a:xfrm>
              <a:off x="1392" y="1008"/>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02" name="Group 282"/>
          <p:cNvGrpSpPr>
            <a:grpSpLocks/>
          </p:cNvGrpSpPr>
          <p:nvPr/>
        </p:nvGrpSpPr>
        <p:grpSpPr bwMode="auto">
          <a:xfrm>
            <a:off x="4953000" y="1981200"/>
            <a:ext cx="1143000" cy="1219200"/>
            <a:chOff x="3120" y="816"/>
            <a:chExt cx="720" cy="768"/>
          </a:xfrm>
        </p:grpSpPr>
        <p:sp>
          <p:nvSpPr>
            <p:cNvPr id="53299" name="Line 275"/>
            <p:cNvSpPr>
              <a:spLocks noChangeShapeType="1"/>
            </p:cNvSpPr>
            <p:nvPr/>
          </p:nvSpPr>
          <p:spPr bwMode="auto">
            <a:xfrm flipH="1">
              <a:off x="3216" y="912"/>
              <a:ext cx="528" cy="57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00" name="Oval 276"/>
            <p:cNvSpPr>
              <a:spLocks noChangeArrowheads="1"/>
            </p:cNvSpPr>
            <p:nvPr/>
          </p:nvSpPr>
          <p:spPr bwMode="auto">
            <a:xfrm>
              <a:off x="3120" y="1392"/>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301" name="Oval 277"/>
            <p:cNvSpPr>
              <a:spLocks noChangeArrowheads="1"/>
            </p:cNvSpPr>
            <p:nvPr/>
          </p:nvSpPr>
          <p:spPr bwMode="auto">
            <a:xfrm>
              <a:off x="3648" y="8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04" name="Group 284"/>
          <p:cNvGrpSpPr>
            <a:grpSpLocks/>
          </p:cNvGrpSpPr>
          <p:nvPr/>
        </p:nvGrpSpPr>
        <p:grpSpPr bwMode="auto">
          <a:xfrm>
            <a:off x="4953000" y="1981200"/>
            <a:ext cx="2057400" cy="1219200"/>
            <a:chOff x="3120" y="1248"/>
            <a:chExt cx="1296" cy="768"/>
          </a:xfrm>
        </p:grpSpPr>
        <p:sp>
          <p:nvSpPr>
            <p:cNvPr id="53295" name="Line 279"/>
            <p:cNvSpPr>
              <a:spLocks noChangeShapeType="1"/>
            </p:cNvSpPr>
            <p:nvPr/>
          </p:nvSpPr>
          <p:spPr bwMode="auto">
            <a:xfrm flipH="1">
              <a:off x="3216" y="1344"/>
              <a:ext cx="528" cy="57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96" name="Oval 280"/>
            <p:cNvSpPr>
              <a:spLocks noChangeArrowheads="1"/>
            </p:cNvSpPr>
            <p:nvPr/>
          </p:nvSpPr>
          <p:spPr bwMode="auto">
            <a:xfrm>
              <a:off x="3120" y="1824"/>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97" name="Oval 281"/>
            <p:cNvSpPr>
              <a:spLocks noChangeArrowheads="1"/>
            </p:cNvSpPr>
            <p:nvPr/>
          </p:nvSpPr>
          <p:spPr bwMode="auto">
            <a:xfrm>
              <a:off x="3648" y="1248"/>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98" name="Oval 283"/>
            <p:cNvSpPr>
              <a:spLocks noChangeArrowheads="1"/>
            </p:cNvSpPr>
            <p:nvPr/>
          </p:nvSpPr>
          <p:spPr bwMode="auto">
            <a:xfrm>
              <a:off x="4224" y="1776"/>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17" name="Group 297"/>
          <p:cNvGrpSpPr>
            <a:grpSpLocks/>
          </p:cNvGrpSpPr>
          <p:nvPr/>
        </p:nvGrpSpPr>
        <p:grpSpPr bwMode="auto">
          <a:xfrm>
            <a:off x="2819400" y="4114800"/>
            <a:ext cx="457200" cy="1447800"/>
            <a:chOff x="672" y="1632"/>
            <a:chExt cx="288" cy="912"/>
          </a:xfrm>
        </p:grpSpPr>
        <p:sp>
          <p:nvSpPr>
            <p:cNvPr id="53292" name="Line 292"/>
            <p:cNvSpPr>
              <a:spLocks noChangeShapeType="1"/>
            </p:cNvSpPr>
            <p:nvPr/>
          </p:nvSpPr>
          <p:spPr bwMode="auto">
            <a:xfrm flipH="1">
              <a:off x="768" y="1728"/>
              <a:ext cx="96" cy="72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93" name="Oval 294"/>
            <p:cNvSpPr>
              <a:spLocks noChangeArrowheads="1"/>
            </p:cNvSpPr>
            <p:nvPr/>
          </p:nvSpPr>
          <p:spPr bwMode="auto">
            <a:xfrm>
              <a:off x="768" y="1632"/>
              <a:ext cx="192" cy="19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94" name="Oval 296"/>
            <p:cNvSpPr>
              <a:spLocks noChangeArrowheads="1"/>
            </p:cNvSpPr>
            <p:nvPr/>
          </p:nvSpPr>
          <p:spPr bwMode="auto">
            <a:xfrm>
              <a:off x="672" y="2352"/>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05" name="Group 285"/>
          <p:cNvGrpSpPr>
            <a:grpSpLocks/>
          </p:cNvGrpSpPr>
          <p:nvPr/>
        </p:nvGrpSpPr>
        <p:grpSpPr bwMode="auto">
          <a:xfrm>
            <a:off x="2819400" y="4114800"/>
            <a:ext cx="1219200" cy="1447800"/>
            <a:chOff x="1776" y="2592"/>
            <a:chExt cx="768" cy="912"/>
          </a:xfrm>
        </p:grpSpPr>
        <p:sp>
          <p:nvSpPr>
            <p:cNvPr id="53287" name="Line 286"/>
            <p:cNvSpPr>
              <a:spLocks noChangeShapeType="1"/>
            </p:cNvSpPr>
            <p:nvPr/>
          </p:nvSpPr>
          <p:spPr bwMode="auto">
            <a:xfrm flipH="1">
              <a:off x="1872" y="2688"/>
              <a:ext cx="96" cy="72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88" name="Line 287"/>
            <p:cNvSpPr>
              <a:spLocks noChangeShapeType="1"/>
            </p:cNvSpPr>
            <p:nvPr/>
          </p:nvSpPr>
          <p:spPr bwMode="auto">
            <a:xfrm flipH="1" flipV="1">
              <a:off x="1968" y="2688"/>
              <a:ext cx="480"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89" name="Oval 288"/>
            <p:cNvSpPr>
              <a:spLocks noChangeArrowheads="1"/>
            </p:cNvSpPr>
            <p:nvPr/>
          </p:nvSpPr>
          <p:spPr bwMode="auto">
            <a:xfrm>
              <a:off x="1872" y="2592"/>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90" name="Oval 289"/>
            <p:cNvSpPr>
              <a:spLocks noChangeArrowheads="1"/>
            </p:cNvSpPr>
            <p:nvPr/>
          </p:nvSpPr>
          <p:spPr bwMode="auto">
            <a:xfrm>
              <a:off x="2352" y="3024"/>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91" name="Oval 290"/>
            <p:cNvSpPr>
              <a:spLocks noChangeArrowheads="1"/>
            </p:cNvSpPr>
            <p:nvPr/>
          </p:nvSpPr>
          <p:spPr bwMode="auto">
            <a:xfrm>
              <a:off x="1776" y="3312"/>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18" name="Group 298"/>
          <p:cNvGrpSpPr>
            <a:grpSpLocks/>
          </p:cNvGrpSpPr>
          <p:nvPr/>
        </p:nvGrpSpPr>
        <p:grpSpPr bwMode="auto">
          <a:xfrm>
            <a:off x="3124200" y="2133600"/>
            <a:ext cx="381000" cy="1143000"/>
            <a:chOff x="1968" y="1344"/>
            <a:chExt cx="240" cy="720"/>
          </a:xfrm>
        </p:grpSpPr>
        <p:sp>
          <p:nvSpPr>
            <p:cNvPr id="53284" name="Line 299"/>
            <p:cNvSpPr>
              <a:spLocks noChangeShapeType="1"/>
            </p:cNvSpPr>
            <p:nvPr/>
          </p:nvSpPr>
          <p:spPr bwMode="auto">
            <a:xfrm flipH="1">
              <a:off x="2064" y="1440"/>
              <a:ext cx="48"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85" name="Oval 300"/>
            <p:cNvSpPr>
              <a:spLocks noChangeArrowheads="1"/>
            </p:cNvSpPr>
            <p:nvPr/>
          </p:nvSpPr>
          <p:spPr bwMode="auto">
            <a:xfrm>
              <a:off x="1968" y="1872"/>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86" name="Oval 301"/>
            <p:cNvSpPr>
              <a:spLocks noChangeArrowheads="1"/>
            </p:cNvSpPr>
            <p:nvPr/>
          </p:nvSpPr>
          <p:spPr bwMode="auto">
            <a:xfrm>
              <a:off x="2016" y="1344"/>
              <a:ext cx="192"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22" name="Group 302"/>
          <p:cNvGrpSpPr>
            <a:grpSpLocks/>
          </p:cNvGrpSpPr>
          <p:nvPr/>
        </p:nvGrpSpPr>
        <p:grpSpPr bwMode="auto">
          <a:xfrm>
            <a:off x="2819400" y="4800600"/>
            <a:ext cx="1219200" cy="762000"/>
            <a:chOff x="1776" y="3024"/>
            <a:chExt cx="768" cy="480"/>
          </a:xfrm>
        </p:grpSpPr>
        <p:sp>
          <p:nvSpPr>
            <p:cNvPr id="53281" name="Line 303"/>
            <p:cNvSpPr>
              <a:spLocks noChangeShapeType="1"/>
            </p:cNvSpPr>
            <p:nvPr/>
          </p:nvSpPr>
          <p:spPr bwMode="auto">
            <a:xfrm flipV="1">
              <a:off x="1872" y="3120"/>
              <a:ext cx="576"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82" name="Oval 304"/>
            <p:cNvSpPr>
              <a:spLocks noChangeArrowheads="1"/>
            </p:cNvSpPr>
            <p:nvPr/>
          </p:nvSpPr>
          <p:spPr bwMode="auto">
            <a:xfrm>
              <a:off x="2352" y="3024"/>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83" name="Oval 305"/>
            <p:cNvSpPr>
              <a:spLocks noChangeArrowheads="1"/>
            </p:cNvSpPr>
            <p:nvPr/>
          </p:nvSpPr>
          <p:spPr bwMode="auto">
            <a:xfrm>
              <a:off x="1776" y="3312"/>
              <a:ext cx="192" cy="192"/>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26" name="Group 306"/>
          <p:cNvGrpSpPr>
            <a:grpSpLocks/>
          </p:cNvGrpSpPr>
          <p:nvPr/>
        </p:nvGrpSpPr>
        <p:grpSpPr bwMode="auto">
          <a:xfrm>
            <a:off x="6019800" y="2819400"/>
            <a:ext cx="990600" cy="990600"/>
            <a:chOff x="3792" y="1776"/>
            <a:chExt cx="624" cy="624"/>
          </a:xfrm>
        </p:grpSpPr>
        <p:sp>
          <p:nvSpPr>
            <p:cNvPr id="53278" name="Line 307"/>
            <p:cNvSpPr>
              <a:spLocks noChangeShapeType="1"/>
            </p:cNvSpPr>
            <p:nvPr/>
          </p:nvSpPr>
          <p:spPr bwMode="auto">
            <a:xfrm flipV="1">
              <a:off x="3888" y="1872"/>
              <a:ext cx="432"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79" name="Oval 308"/>
            <p:cNvSpPr>
              <a:spLocks noChangeArrowheads="1"/>
            </p:cNvSpPr>
            <p:nvPr/>
          </p:nvSpPr>
          <p:spPr bwMode="auto">
            <a:xfrm>
              <a:off x="3792" y="2208"/>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80" name="Oval 309"/>
            <p:cNvSpPr>
              <a:spLocks noChangeArrowheads="1"/>
            </p:cNvSpPr>
            <p:nvPr/>
          </p:nvSpPr>
          <p:spPr bwMode="auto">
            <a:xfrm>
              <a:off x="4224" y="1776"/>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630" name="Group 310"/>
          <p:cNvGrpSpPr>
            <a:grpSpLocks/>
          </p:cNvGrpSpPr>
          <p:nvPr/>
        </p:nvGrpSpPr>
        <p:grpSpPr bwMode="auto">
          <a:xfrm>
            <a:off x="5791200" y="1981200"/>
            <a:ext cx="533400" cy="1828800"/>
            <a:chOff x="3648" y="2688"/>
            <a:chExt cx="336" cy="1152"/>
          </a:xfrm>
        </p:grpSpPr>
        <p:sp>
          <p:nvSpPr>
            <p:cNvPr id="53275" name="Line 311"/>
            <p:cNvSpPr>
              <a:spLocks noChangeShapeType="1"/>
            </p:cNvSpPr>
            <p:nvPr/>
          </p:nvSpPr>
          <p:spPr bwMode="auto">
            <a:xfrm>
              <a:off x="3744" y="2784"/>
              <a:ext cx="144" cy="96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76" name="Oval 312"/>
            <p:cNvSpPr>
              <a:spLocks noChangeArrowheads="1"/>
            </p:cNvSpPr>
            <p:nvPr/>
          </p:nvSpPr>
          <p:spPr bwMode="auto">
            <a:xfrm>
              <a:off x="3648" y="2688"/>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3277" name="Oval 313"/>
            <p:cNvSpPr>
              <a:spLocks noChangeArrowheads="1"/>
            </p:cNvSpPr>
            <p:nvPr/>
          </p:nvSpPr>
          <p:spPr bwMode="auto">
            <a:xfrm>
              <a:off x="3792" y="3648"/>
              <a:ext cx="192" cy="19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4"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84614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510"/>
                                        </p:tgtEl>
                                        <p:attrNameLst>
                                          <p:attrName>style.visibility</p:attrName>
                                        </p:attrNameLst>
                                      </p:cBhvr>
                                      <p:to>
                                        <p:strVal val="visible"/>
                                      </p:to>
                                    </p:set>
                                    <p:animEffect transition="in" filter="randombar(horizontal)">
                                      <p:cBhvr>
                                        <p:cTn id="7" dur="500"/>
                                        <p:tgtEl>
                                          <p:spTgt spid="184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84536"/>
                                        </p:tgtEl>
                                        <p:attrNameLst>
                                          <p:attrName>style.visibility</p:attrName>
                                        </p:attrNameLst>
                                      </p:cBhvr>
                                      <p:to>
                                        <p:strVal val="visible"/>
                                      </p:to>
                                    </p:set>
                                    <p:animEffect transition="in" filter="randombar(horizontal)">
                                      <p:cBhvr>
                                        <p:cTn id="12" dur="500"/>
                                        <p:tgtEl>
                                          <p:spTgt spid="1845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84540"/>
                                        </p:tgtEl>
                                        <p:attrNameLst>
                                          <p:attrName>style.visibility</p:attrName>
                                        </p:attrNameLst>
                                      </p:cBhvr>
                                      <p:to>
                                        <p:strVal val="visible"/>
                                      </p:to>
                                    </p:set>
                                    <p:animEffect transition="in" filter="randombar(horizontal)">
                                      <p:cBhvr>
                                        <p:cTn id="17" dur="500"/>
                                        <p:tgtEl>
                                          <p:spTgt spid="184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84544"/>
                                        </p:tgtEl>
                                        <p:attrNameLst>
                                          <p:attrName>style.visibility</p:attrName>
                                        </p:attrNameLst>
                                      </p:cBhvr>
                                      <p:to>
                                        <p:strVal val="visible"/>
                                      </p:to>
                                    </p:set>
                                    <p:animEffect transition="in" filter="randombar(horizontal)">
                                      <p:cBhvr>
                                        <p:cTn id="22" dur="500"/>
                                        <p:tgtEl>
                                          <p:spTgt spid="1845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84548"/>
                                        </p:tgtEl>
                                        <p:attrNameLst>
                                          <p:attrName>style.visibility</p:attrName>
                                        </p:attrNameLst>
                                      </p:cBhvr>
                                      <p:to>
                                        <p:strVal val="visible"/>
                                      </p:to>
                                    </p:set>
                                    <p:animEffect transition="in" filter="randombar(horizontal)">
                                      <p:cBhvr>
                                        <p:cTn id="27" dur="500"/>
                                        <p:tgtEl>
                                          <p:spTgt spid="1845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84552"/>
                                        </p:tgtEl>
                                        <p:attrNameLst>
                                          <p:attrName>style.visibility</p:attrName>
                                        </p:attrNameLst>
                                      </p:cBhvr>
                                      <p:to>
                                        <p:strVal val="visible"/>
                                      </p:to>
                                    </p:set>
                                    <p:animEffect transition="in" filter="randombar(horizontal)">
                                      <p:cBhvr>
                                        <p:cTn id="32" dur="500"/>
                                        <p:tgtEl>
                                          <p:spTgt spid="1845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184556"/>
                                        </p:tgtEl>
                                        <p:attrNameLst>
                                          <p:attrName>style.visibility</p:attrName>
                                        </p:attrNameLst>
                                      </p:cBhvr>
                                      <p:to>
                                        <p:strVal val="visible"/>
                                      </p:to>
                                    </p:set>
                                    <p:animEffect transition="in" filter="randombar(horizontal)">
                                      <p:cBhvr>
                                        <p:cTn id="37" dur="500"/>
                                        <p:tgtEl>
                                          <p:spTgt spid="1845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84560"/>
                                        </p:tgtEl>
                                        <p:attrNameLst>
                                          <p:attrName>style.visibility</p:attrName>
                                        </p:attrNameLst>
                                      </p:cBhvr>
                                      <p:to>
                                        <p:strVal val="visible"/>
                                      </p:to>
                                    </p:set>
                                    <p:animEffect transition="in" filter="randombar(horizontal)">
                                      <p:cBhvr>
                                        <p:cTn id="42" dur="500"/>
                                        <p:tgtEl>
                                          <p:spTgt spid="1845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184564"/>
                                        </p:tgtEl>
                                        <p:attrNameLst>
                                          <p:attrName>style.visibility</p:attrName>
                                        </p:attrNameLst>
                                      </p:cBhvr>
                                      <p:to>
                                        <p:strVal val="visible"/>
                                      </p:to>
                                    </p:set>
                                    <p:animEffect transition="in" filter="randombar(horizontal)">
                                      <p:cBhvr>
                                        <p:cTn id="47" dur="500"/>
                                        <p:tgtEl>
                                          <p:spTgt spid="1845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184568"/>
                                        </p:tgtEl>
                                        <p:attrNameLst>
                                          <p:attrName>style.visibility</p:attrName>
                                        </p:attrNameLst>
                                      </p:cBhvr>
                                      <p:to>
                                        <p:strVal val="visible"/>
                                      </p:to>
                                    </p:set>
                                    <p:animEffect transition="in" filter="randombar(horizontal)">
                                      <p:cBhvr>
                                        <p:cTn id="52" dur="500"/>
                                        <p:tgtEl>
                                          <p:spTgt spid="1845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184572"/>
                                        </p:tgtEl>
                                        <p:attrNameLst>
                                          <p:attrName>style.visibility</p:attrName>
                                        </p:attrNameLst>
                                      </p:cBhvr>
                                      <p:to>
                                        <p:strVal val="visible"/>
                                      </p:to>
                                    </p:set>
                                    <p:animEffect transition="in" filter="randombar(horizontal)">
                                      <p:cBhvr>
                                        <p:cTn id="57" dur="500"/>
                                        <p:tgtEl>
                                          <p:spTgt spid="1845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nodeType="clickEffect">
                                  <p:stCondLst>
                                    <p:cond delay="0"/>
                                  </p:stCondLst>
                                  <p:childTnLst>
                                    <p:set>
                                      <p:cBhvr>
                                        <p:cTn id="61" dur="1" fill="hold">
                                          <p:stCondLst>
                                            <p:cond delay="0"/>
                                          </p:stCondLst>
                                        </p:cTn>
                                        <p:tgtEl>
                                          <p:spTgt spid="184580"/>
                                        </p:tgtEl>
                                        <p:attrNameLst>
                                          <p:attrName>style.visibility</p:attrName>
                                        </p:attrNameLst>
                                      </p:cBhvr>
                                      <p:to>
                                        <p:strVal val="visible"/>
                                      </p:to>
                                    </p:set>
                                    <p:animEffect transition="in" filter="randombar(horizontal)">
                                      <p:cBhvr>
                                        <p:cTn id="62" dur="500"/>
                                        <p:tgtEl>
                                          <p:spTgt spid="1845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nodeType="clickEffect">
                                  <p:stCondLst>
                                    <p:cond delay="0"/>
                                  </p:stCondLst>
                                  <p:childTnLst>
                                    <p:set>
                                      <p:cBhvr>
                                        <p:cTn id="66" dur="1" fill="hold">
                                          <p:stCondLst>
                                            <p:cond delay="0"/>
                                          </p:stCondLst>
                                        </p:cTn>
                                        <p:tgtEl>
                                          <p:spTgt spid="184581"/>
                                        </p:tgtEl>
                                        <p:attrNameLst>
                                          <p:attrName>style.visibility</p:attrName>
                                        </p:attrNameLst>
                                      </p:cBhvr>
                                      <p:to>
                                        <p:strVal val="visible"/>
                                      </p:to>
                                    </p:set>
                                    <p:animEffect transition="in" filter="randombar(horizontal)">
                                      <p:cBhvr>
                                        <p:cTn id="67" dur="500"/>
                                        <p:tgtEl>
                                          <p:spTgt spid="1845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nodeType="clickEffect">
                                  <p:stCondLst>
                                    <p:cond delay="0"/>
                                  </p:stCondLst>
                                  <p:childTnLst>
                                    <p:set>
                                      <p:cBhvr>
                                        <p:cTn id="71" dur="1" fill="hold">
                                          <p:stCondLst>
                                            <p:cond delay="0"/>
                                          </p:stCondLst>
                                        </p:cTn>
                                        <p:tgtEl>
                                          <p:spTgt spid="184589"/>
                                        </p:tgtEl>
                                        <p:attrNameLst>
                                          <p:attrName>style.visibility</p:attrName>
                                        </p:attrNameLst>
                                      </p:cBhvr>
                                      <p:to>
                                        <p:strVal val="visible"/>
                                      </p:to>
                                    </p:set>
                                    <p:animEffect transition="in" filter="randombar(horizontal)">
                                      <p:cBhvr>
                                        <p:cTn id="72" dur="500"/>
                                        <p:tgtEl>
                                          <p:spTgt spid="18458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nodeType="clickEffect">
                                  <p:stCondLst>
                                    <p:cond delay="0"/>
                                  </p:stCondLst>
                                  <p:childTnLst>
                                    <p:set>
                                      <p:cBhvr>
                                        <p:cTn id="76" dur="1" fill="hold">
                                          <p:stCondLst>
                                            <p:cond delay="0"/>
                                          </p:stCondLst>
                                        </p:cTn>
                                        <p:tgtEl>
                                          <p:spTgt spid="184590"/>
                                        </p:tgtEl>
                                        <p:attrNameLst>
                                          <p:attrName>style.visibility</p:attrName>
                                        </p:attrNameLst>
                                      </p:cBhvr>
                                      <p:to>
                                        <p:strVal val="visible"/>
                                      </p:to>
                                    </p:set>
                                    <p:animEffect transition="in" filter="randombar(horizontal)">
                                      <p:cBhvr>
                                        <p:cTn id="77" dur="500"/>
                                        <p:tgtEl>
                                          <p:spTgt spid="18459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nodeType="clickEffect">
                                  <p:stCondLst>
                                    <p:cond delay="0"/>
                                  </p:stCondLst>
                                  <p:childTnLst>
                                    <p:set>
                                      <p:cBhvr>
                                        <p:cTn id="81" dur="1" fill="hold">
                                          <p:stCondLst>
                                            <p:cond delay="0"/>
                                          </p:stCondLst>
                                        </p:cTn>
                                        <p:tgtEl>
                                          <p:spTgt spid="184602"/>
                                        </p:tgtEl>
                                        <p:attrNameLst>
                                          <p:attrName>style.visibility</p:attrName>
                                        </p:attrNameLst>
                                      </p:cBhvr>
                                      <p:to>
                                        <p:strVal val="visible"/>
                                      </p:to>
                                    </p:set>
                                    <p:animEffect transition="in" filter="randombar(horizontal)">
                                      <p:cBhvr>
                                        <p:cTn id="82" dur="500"/>
                                        <p:tgtEl>
                                          <p:spTgt spid="18460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4" presetClass="entr" presetSubtype="10" fill="hold" nodeType="clickEffect">
                                  <p:stCondLst>
                                    <p:cond delay="0"/>
                                  </p:stCondLst>
                                  <p:childTnLst>
                                    <p:set>
                                      <p:cBhvr>
                                        <p:cTn id="86" dur="1" fill="hold">
                                          <p:stCondLst>
                                            <p:cond delay="0"/>
                                          </p:stCondLst>
                                        </p:cTn>
                                        <p:tgtEl>
                                          <p:spTgt spid="184604"/>
                                        </p:tgtEl>
                                        <p:attrNameLst>
                                          <p:attrName>style.visibility</p:attrName>
                                        </p:attrNameLst>
                                      </p:cBhvr>
                                      <p:to>
                                        <p:strVal val="visible"/>
                                      </p:to>
                                    </p:set>
                                    <p:animEffect transition="in" filter="randombar(horizontal)">
                                      <p:cBhvr>
                                        <p:cTn id="87" dur="500"/>
                                        <p:tgtEl>
                                          <p:spTgt spid="18460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fill="hold" nodeType="clickEffect">
                                  <p:stCondLst>
                                    <p:cond delay="0"/>
                                  </p:stCondLst>
                                  <p:childTnLst>
                                    <p:set>
                                      <p:cBhvr>
                                        <p:cTn id="91" dur="1" fill="hold">
                                          <p:stCondLst>
                                            <p:cond delay="0"/>
                                          </p:stCondLst>
                                        </p:cTn>
                                        <p:tgtEl>
                                          <p:spTgt spid="184617"/>
                                        </p:tgtEl>
                                        <p:attrNameLst>
                                          <p:attrName>style.visibility</p:attrName>
                                        </p:attrNameLst>
                                      </p:cBhvr>
                                      <p:to>
                                        <p:strVal val="visible"/>
                                      </p:to>
                                    </p:set>
                                    <p:animEffect transition="in" filter="randombar(horizontal)">
                                      <p:cBhvr>
                                        <p:cTn id="92" dur="500"/>
                                        <p:tgtEl>
                                          <p:spTgt spid="1846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4" presetClass="entr" presetSubtype="10" fill="hold" nodeType="clickEffect">
                                  <p:stCondLst>
                                    <p:cond delay="0"/>
                                  </p:stCondLst>
                                  <p:childTnLst>
                                    <p:set>
                                      <p:cBhvr>
                                        <p:cTn id="96" dur="1" fill="hold">
                                          <p:stCondLst>
                                            <p:cond delay="0"/>
                                          </p:stCondLst>
                                        </p:cTn>
                                        <p:tgtEl>
                                          <p:spTgt spid="184605"/>
                                        </p:tgtEl>
                                        <p:attrNameLst>
                                          <p:attrName>style.visibility</p:attrName>
                                        </p:attrNameLst>
                                      </p:cBhvr>
                                      <p:to>
                                        <p:strVal val="visible"/>
                                      </p:to>
                                    </p:set>
                                    <p:animEffect transition="in" filter="randombar(horizontal)">
                                      <p:cBhvr>
                                        <p:cTn id="97" dur="500"/>
                                        <p:tgtEl>
                                          <p:spTgt spid="18460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nodeType="clickEffect">
                                  <p:stCondLst>
                                    <p:cond delay="0"/>
                                  </p:stCondLst>
                                  <p:childTnLst>
                                    <p:set>
                                      <p:cBhvr>
                                        <p:cTn id="101" dur="1" fill="hold">
                                          <p:stCondLst>
                                            <p:cond delay="0"/>
                                          </p:stCondLst>
                                        </p:cTn>
                                        <p:tgtEl>
                                          <p:spTgt spid="184618"/>
                                        </p:tgtEl>
                                        <p:attrNameLst>
                                          <p:attrName>style.visibility</p:attrName>
                                        </p:attrNameLst>
                                      </p:cBhvr>
                                      <p:to>
                                        <p:strVal val="visible"/>
                                      </p:to>
                                    </p:set>
                                    <p:animEffect transition="in" filter="randombar(horizontal)">
                                      <p:cBhvr>
                                        <p:cTn id="102" dur="500"/>
                                        <p:tgtEl>
                                          <p:spTgt spid="18461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nodeType="clickEffect">
                                  <p:stCondLst>
                                    <p:cond delay="0"/>
                                  </p:stCondLst>
                                  <p:childTnLst>
                                    <p:set>
                                      <p:cBhvr>
                                        <p:cTn id="106" dur="1" fill="hold">
                                          <p:stCondLst>
                                            <p:cond delay="0"/>
                                          </p:stCondLst>
                                        </p:cTn>
                                        <p:tgtEl>
                                          <p:spTgt spid="184622"/>
                                        </p:tgtEl>
                                        <p:attrNameLst>
                                          <p:attrName>style.visibility</p:attrName>
                                        </p:attrNameLst>
                                      </p:cBhvr>
                                      <p:to>
                                        <p:strVal val="visible"/>
                                      </p:to>
                                    </p:set>
                                    <p:animEffect transition="in" filter="randombar(horizontal)">
                                      <p:cBhvr>
                                        <p:cTn id="107" dur="500"/>
                                        <p:tgtEl>
                                          <p:spTgt spid="18462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4" presetClass="entr" presetSubtype="10" fill="hold" nodeType="clickEffect">
                                  <p:stCondLst>
                                    <p:cond delay="0"/>
                                  </p:stCondLst>
                                  <p:childTnLst>
                                    <p:set>
                                      <p:cBhvr>
                                        <p:cTn id="111" dur="1" fill="hold">
                                          <p:stCondLst>
                                            <p:cond delay="0"/>
                                          </p:stCondLst>
                                        </p:cTn>
                                        <p:tgtEl>
                                          <p:spTgt spid="184626"/>
                                        </p:tgtEl>
                                        <p:attrNameLst>
                                          <p:attrName>style.visibility</p:attrName>
                                        </p:attrNameLst>
                                      </p:cBhvr>
                                      <p:to>
                                        <p:strVal val="visible"/>
                                      </p:to>
                                    </p:set>
                                    <p:animEffect transition="in" filter="randombar(horizontal)">
                                      <p:cBhvr>
                                        <p:cTn id="112" dur="500"/>
                                        <p:tgtEl>
                                          <p:spTgt spid="18462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4" presetClass="entr" presetSubtype="10" fill="hold" nodeType="clickEffect">
                                  <p:stCondLst>
                                    <p:cond delay="0"/>
                                  </p:stCondLst>
                                  <p:childTnLst>
                                    <p:set>
                                      <p:cBhvr>
                                        <p:cTn id="116" dur="1" fill="hold">
                                          <p:stCondLst>
                                            <p:cond delay="0"/>
                                          </p:stCondLst>
                                        </p:cTn>
                                        <p:tgtEl>
                                          <p:spTgt spid="184630"/>
                                        </p:tgtEl>
                                        <p:attrNameLst>
                                          <p:attrName>style.visibility</p:attrName>
                                        </p:attrNameLst>
                                      </p:cBhvr>
                                      <p:to>
                                        <p:strVal val="visible"/>
                                      </p:to>
                                    </p:set>
                                    <p:animEffect transition="in" filter="randombar(horizontal)">
                                      <p:cBhvr>
                                        <p:cTn id="117" dur="500"/>
                                        <p:tgtEl>
                                          <p:spTgt spid="18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7"/>
          <p:cNvSpPr>
            <a:spLocks noGrp="1" noChangeArrowheads="1"/>
          </p:cNvSpPr>
          <p:nvPr>
            <p:ph type="body" idx="1"/>
          </p:nvPr>
        </p:nvSpPr>
        <p:spPr/>
        <p:txBody>
          <a:bodyPr/>
          <a:lstStyle/>
          <a:p>
            <a:pPr>
              <a:buFontTx/>
              <a:buNone/>
            </a:pPr>
            <a:r>
              <a:rPr lang="zh-CN" altLang="en-US" b="1" dirty="0" smtClean="0">
                <a:ea typeface="宋体" charset="-122"/>
              </a:rPr>
              <a:t>分析</a:t>
            </a:r>
            <a:r>
              <a:rPr lang="en-US" altLang="zh-CN" b="1" dirty="0" smtClean="0">
                <a:ea typeface="宋体" charset="-122"/>
              </a:rPr>
              <a:t>:</a:t>
            </a:r>
          </a:p>
          <a:p>
            <a:r>
              <a:rPr lang="zh-CN" altLang="en-US" dirty="0" smtClean="0">
                <a:ea typeface="宋体" charset="-122"/>
              </a:rPr>
              <a:t>扫描顶点集，以将顶点载入主存</a:t>
            </a:r>
            <a:endParaRPr lang="en-US" altLang="zh-CN" dirty="0" smtClean="0">
              <a:ea typeface="宋体" charset="-122"/>
            </a:endParaRPr>
          </a:p>
          <a:p>
            <a:r>
              <a:rPr lang="zh-CN" altLang="en-US" dirty="0" smtClean="0">
                <a:ea typeface="宋体" charset="-122"/>
              </a:rPr>
              <a:t>扫描边集以执行算法</a:t>
            </a:r>
            <a:endParaRPr lang="en-US" altLang="zh-CN" dirty="0" smtClean="0">
              <a:ea typeface="宋体" charset="-122"/>
            </a:endParaRPr>
          </a:p>
          <a:p>
            <a:r>
              <a:rPr lang="en-US" altLang="zh-CN" dirty="0" smtClean="0">
                <a:ea typeface="宋体" charset="-122"/>
              </a:rPr>
              <a:t>I/O</a:t>
            </a:r>
            <a:r>
              <a:rPr lang="zh-CN" altLang="en-US" dirty="0" smtClean="0">
                <a:ea typeface="宋体" charset="-122"/>
              </a:rPr>
              <a:t>复杂度</a:t>
            </a:r>
            <a:r>
              <a:rPr lang="zh-CN" altLang="en-US" dirty="0">
                <a:ea typeface="宋体" charset="-122"/>
              </a:rPr>
              <a:t>为</a:t>
            </a:r>
            <a:r>
              <a:rPr lang="en-US" altLang="zh-CN" dirty="0" smtClean="0">
                <a:ea typeface="宋体" charset="-122"/>
              </a:rPr>
              <a:t>O(scan(|V| + |E|))</a:t>
            </a:r>
          </a:p>
          <a:p>
            <a:endParaRPr lang="en-US" altLang="zh-CN" dirty="0" smtClean="0">
              <a:ea typeface="宋体" charset="-122"/>
            </a:endParaRPr>
          </a:p>
          <a:p>
            <a:pPr>
              <a:buFontTx/>
              <a:buNone/>
            </a:pPr>
            <a:r>
              <a:rPr lang="zh-CN" altLang="en-US" b="1" dirty="0" smtClean="0">
                <a:solidFill>
                  <a:schemeClr val="hlink"/>
                </a:solidFill>
                <a:ea typeface="宋体" charset="-122"/>
              </a:rPr>
              <a:t>定理</a:t>
            </a:r>
            <a:r>
              <a:rPr lang="en-US" altLang="zh-CN" b="1" dirty="0" smtClean="0">
                <a:solidFill>
                  <a:schemeClr val="hlink"/>
                </a:solidFill>
                <a:ea typeface="宋体" charset="-122"/>
              </a:rPr>
              <a:t>:</a:t>
            </a:r>
            <a:r>
              <a:rPr lang="en-US" altLang="zh-CN" dirty="0" smtClean="0">
                <a:ea typeface="宋体" charset="-122"/>
              </a:rPr>
              <a:t> </a:t>
            </a:r>
            <a:r>
              <a:rPr lang="zh-CN" altLang="en-US" dirty="0" smtClean="0">
                <a:solidFill>
                  <a:schemeClr val="folHlink"/>
                </a:solidFill>
                <a:ea typeface="宋体" charset="-122"/>
              </a:rPr>
              <a:t>假设</a:t>
            </a:r>
            <a:r>
              <a:rPr lang="en-US" altLang="zh-CN" dirty="0" smtClean="0">
                <a:solidFill>
                  <a:schemeClr val="folHlink"/>
                </a:solidFill>
                <a:ea typeface="宋体" charset="-122"/>
              </a:rPr>
              <a:t>|V| </a:t>
            </a:r>
            <a:r>
              <a:rPr lang="en-US" altLang="zh-CN" dirty="0" smtClean="0">
                <a:solidFill>
                  <a:schemeClr val="folHlink"/>
                </a:solidFill>
                <a:ea typeface="宋体" charset="-122"/>
                <a:sym typeface="Symbol" pitchFamily="18" charset="2"/>
              </a:rPr>
              <a:t></a:t>
            </a:r>
            <a:r>
              <a:rPr lang="en-US" altLang="zh-CN" dirty="0" smtClean="0">
                <a:solidFill>
                  <a:schemeClr val="folHlink"/>
                </a:solidFill>
                <a:ea typeface="宋体" charset="-122"/>
              </a:rPr>
              <a:t> M</a:t>
            </a:r>
            <a:r>
              <a:rPr lang="zh-CN" altLang="en-US" dirty="0" smtClean="0">
                <a:solidFill>
                  <a:schemeClr val="folHlink"/>
                </a:solidFill>
                <a:ea typeface="宋体" charset="-122"/>
              </a:rPr>
              <a:t>，求图的连通分量的</a:t>
            </a:r>
            <a:r>
              <a:rPr lang="en-US" altLang="zh-CN" dirty="0" smtClean="0">
                <a:solidFill>
                  <a:schemeClr val="folHlink"/>
                </a:solidFill>
                <a:ea typeface="宋体" charset="-122"/>
              </a:rPr>
              <a:t>I/O</a:t>
            </a:r>
            <a:r>
              <a:rPr lang="zh-CN" altLang="en-US" dirty="0" smtClean="0">
                <a:solidFill>
                  <a:schemeClr val="folHlink"/>
                </a:solidFill>
                <a:ea typeface="宋体" charset="-122"/>
              </a:rPr>
              <a:t>复杂度为</a:t>
            </a:r>
            <a:r>
              <a:rPr lang="en-US" altLang="zh-CN" dirty="0" smtClean="0">
                <a:solidFill>
                  <a:schemeClr val="folHlink"/>
                </a:solidFill>
                <a:ea typeface="宋体" charset="-122"/>
              </a:rPr>
              <a:t>O(scan(|V| + |E|))</a:t>
            </a:r>
            <a:endParaRPr lang="en-US" altLang="zh-CN" i="1" dirty="0" smtClean="0">
              <a:solidFill>
                <a:schemeClr val="folHlink"/>
              </a:solidFill>
              <a:ea typeface="宋体" charset="-122"/>
            </a:endParaRPr>
          </a:p>
        </p:txBody>
      </p:sp>
      <p:sp>
        <p:nvSpPr>
          <p:cNvPr id="5"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702710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p:txBody>
          <a:bodyPr>
            <a:normAutofit lnSpcReduction="10000"/>
          </a:bodyPr>
          <a:lstStyle/>
          <a:p>
            <a:pPr>
              <a:buFontTx/>
              <a:buNone/>
            </a:pPr>
            <a:r>
              <a:rPr lang="zh-CN" altLang="en-US" b="1" dirty="0" smtClean="0">
                <a:ea typeface="宋体" charset="-122"/>
              </a:rPr>
              <a:t>思想</a:t>
            </a:r>
            <a:r>
              <a:rPr lang="en-US" altLang="zh-CN" b="1" dirty="0" smtClean="0">
                <a:ea typeface="宋体" charset="-122"/>
              </a:rPr>
              <a:t>:</a:t>
            </a:r>
          </a:p>
          <a:p>
            <a:r>
              <a:rPr lang="en-US" altLang="zh-CN" dirty="0" smtClean="0">
                <a:solidFill>
                  <a:schemeClr val="hlink"/>
                </a:solidFill>
                <a:ea typeface="宋体" charset="-122"/>
              </a:rPr>
              <a:t>|V| </a:t>
            </a:r>
            <a:r>
              <a:rPr lang="en-US" altLang="zh-CN" dirty="0" smtClean="0">
                <a:solidFill>
                  <a:schemeClr val="hlink"/>
                </a:solidFill>
                <a:ea typeface="宋体" charset="-122"/>
                <a:sym typeface="Symbol" pitchFamily="18" charset="2"/>
              </a:rPr>
              <a:t></a:t>
            </a:r>
            <a:r>
              <a:rPr lang="en-US" altLang="zh-CN" dirty="0" smtClean="0">
                <a:solidFill>
                  <a:schemeClr val="hlink"/>
                </a:solidFill>
                <a:ea typeface="宋体" charset="-122"/>
              </a:rPr>
              <a:t> M</a:t>
            </a:r>
          </a:p>
          <a:p>
            <a:pPr lvl="1"/>
            <a:r>
              <a:rPr lang="zh-CN" altLang="en-US" dirty="0" smtClean="0">
                <a:ea typeface="宋体" charset="-122"/>
              </a:rPr>
              <a:t>可使用半</a:t>
            </a:r>
            <a:r>
              <a:rPr lang="zh-CN" altLang="en-US" dirty="0">
                <a:ea typeface="宋体" charset="-122"/>
              </a:rPr>
              <a:t>外存</a:t>
            </a:r>
            <a:r>
              <a:rPr lang="zh-CN" altLang="en-US" dirty="0" smtClean="0">
                <a:ea typeface="宋体" charset="-122"/>
              </a:rPr>
              <a:t>算法</a:t>
            </a:r>
            <a:r>
              <a:rPr lang="en-US" altLang="zh-CN" dirty="0" smtClean="0">
                <a:ea typeface="宋体" charset="-122"/>
              </a:rPr>
              <a:t>(semi-external algorithm)</a:t>
            </a:r>
          </a:p>
          <a:p>
            <a:r>
              <a:rPr lang="en-US" altLang="zh-CN" dirty="0" smtClean="0">
                <a:solidFill>
                  <a:schemeClr val="hlink"/>
                </a:solidFill>
                <a:ea typeface="宋体" charset="-122"/>
              </a:rPr>
              <a:t>|V| &gt; M</a:t>
            </a:r>
            <a:endParaRPr lang="en-US" altLang="zh-CN" dirty="0" smtClean="0">
              <a:ea typeface="宋体" charset="-122"/>
            </a:endParaRPr>
          </a:p>
          <a:p>
            <a:pPr lvl="1"/>
            <a:r>
              <a:rPr lang="zh-CN" altLang="en-US" dirty="0" smtClean="0">
                <a:ea typeface="宋体" charset="-122"/>
              </a:rPr>
              <a:t>找到</a:t>
            </a:r>
            <a:r>
              <a:rPr lang="en-US" altLang="zh-CN" dirty="0" smtClean="0">
                <a:ea typeface="宋体" charset="-122"/>
              </a:rPr>
              <a:t>G</a:t>
            </a:r>
            <a:r>
              <a:rPr lang="zh-CN" altLang="en-US" dirty="0" smtClean="0">
                <a:ea typeface="宋体" charset="-122"/>
              </a:rPr>
              <a:t>的简单连通子图</a:t>
            </a:r>
            <a:endParaRPr lang="en-US" altLang="zh-CN" dirty="0" smtClean="0">
              <a:ea typeface="宋体" charset="-122"/>
            </a:endParaRPr>
          </a:p>
          <a:p>
            <a:pPr lvl="1"/>
            <a:r>
              <a:rPr lang="zh-CN" altLang="en-US" dirty="0" smtClean="0">
                <a:ea typeface="宋体" charset="-122"/>
              </a:rPr>
              <a:t>收缩上述子图得到图</a:t>
            </a:r>
            <a:r>
              <a:rPr lang="en-US" altLang="zh-CN" dirty="0" smtClean="0">
                <a:ea typeface="宋体" charset="-122"/>
              </a:rPr>
              <a:t>G’ = (V’,E’) </a:t>
            </a:r>
            <a:r>
              <a:rPr lang="zh-CN" altLang="en-US" dirty="0" smtClean="0">
                <a:ea typeface="宋体" charset="-122"/>
              </a:rPr>
              <a:t>其中</a:t>
            </a:r>
            <a:r>
              <a:rPr lang="en-US" altLang="zh-CN" dirty="0" smtClean="0">
                <a:ea typeface="宋体" charset="-122"/>
              </a:rPr>
              <a:t> |V’| </a:t>
            </a:r>
            <a:r>
              <a:rPr lang="en-US" altLang="zh-CN" dirty="0" smtClean="0">
                <a:ea typeface="宋体" charset="-122"/>
                <a:sym typeface="Symbol" pitchFamily="18" charset="2"/>
              </a:rPr>
              <a:t></a:t>
            </a:r>
            <a:r>
              <a:rPr lang="en-US" altLang="zh-CN" dirty="0" smtClean="0">
                <a:ea typeface="宋体" charset="-122"/>
              </a:rPr>
              <a:t> </a:t>
            </a:r>
            <a:r>
              <a:rPr lang="en-US" altLang="zh-CN" dirty="0" err="1" smtClean="0">
                <a:ea typeface="宋体" charset="-122"/>
              </a:rPr>
              <a:t>c|V</a:t>
            </a:r>
            <a:r>
              <a:rPr lang="en-US" altLang="zh-CN" dirty="0" smtClean="0">
                <a:ea typeface="宋体" charset="-122"/>
              </a:rPr>
              <a:t>|, c &lt; 1</a:t>
            </a:r>
          </a:p>
          <a:p>
            <a:pPr lvl="1"/>
            <a:r>
              <a:rPr lang="zh-CN" altLang="en-US" dirty="0" smtClean="0">
                <a:ea typeface="宋体" charset="-122"/>
              </a:rPr>
              <a:t>递归计算</a:t>
            </a:r>
            <a:r>
              <a:rPr lang="en-US" altLang="zh-CN" dirty="0" smtClean="0">
                <a:ea typeface="宋体" charset="-122"/>
              </a:rPr>
              <a:t>G’</a:t>
            </a:r>
            <a:r>
              <a:rPr lang="zh-CN" altLang="en-US" dirty="0" smtClean="0">
                <a:ea typeface="宋体" charset="-122"/>
              </a:rPr>
              <a:t>的连通分量</a:t>
            </a:r>
            <a:endParaRPr lang="en-US" altLang="zh-CN" dirty="0" smtClean="0">
              <a:ea typeface="宋体" charset="-122"/>
            </a:endParaRPr>
          </a:p>
          <a:p>
            <a:pPr lvl="1"/>
            <a:r>
              <a:rPr lang="zh-CN" altLang="en-US" dirty="0" smtClean="0">
                <a:ea typeface="宋体" charset="-122"/>
              </a:rPr>
              <a:t>从</a:t>
            </a:r>
            <a:r>
              <a:rPr lang="en-US" altLang="zh-CN" dirty="0" smtClean="0">
                <a:ea typeface="宋体" charset="-122"/>
              </a:rPr>
              <a:t>G’</a:t>
            </a:r>
            <a:r>
              <a:rPr lang="zh-CN" altLang="en-US" dirty="0" smtClean="0">
                <a:ea typeface="宋体" charset="-122"/>
              </a:rPr>
              <a:t>中得到</a:t>
            </a:r>
            <a:r>
              <a:rPr lang="en-US" altLang="zh-CN" dirty="0" smtClean="0">
                <a:ea typeface="宋体" charset="-122"/>
              </a:rPr>
              <a:t>G</a:t>
            </a:r>
            <a:r>
              <a:rPr lang="zh-CN" altLang="en-US" dirty="0" smtClean="0">
                <a:ea typeface="宋体" charset="-122"/>
              </a:rPr>
              <a:t>的各个连通分量</a:t>
            </a:r>
            <a:endParaRPr lang="en-US" altLang="zh-CN" dirty="0" smtClean="0">
              <a:ea typeface="宋体" charset="-122"/>
            </a:endParaRPr>
          </a:p>
        </p:txBody>
      </p:sp>
      <p:sp>
        <p:nvSpPr>
          <p:cNvPr id="5"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105321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435" name="Group 91"/>
          <p:cNvGrpSpPr>
            <a:grpSpLocks/>
          </p:cNvGrpSpPr>
          <p:nvPr/>
        </p:nvGrpSpPr>
        <p:grpSpPr bwMode="auto">
          <a:xfrm>
            <a:off x="1244600" y="1633538"/>
            <a:ext cx="6146800" cy="2900362"/>
            <a:chOff x="784" y="1029"/>
            <a:chExt cx="3872" cy="1827"/>
          </a:xfrm>
        </p:grpSpPr>
        <p:sp>
          <p:nvSpPr>
            <p:cNvPr id="58479" name="Freeform 81"/>
            <p:cNvSpPr>
              <a:spLocks/>
            </p:cNvSpPr>
            <p:nvPr/>
          </p:nvSpPr>
          <p:spPr bwMode="auto">
            <a:xfrm>
              <a:off x="893" y="1736"/>
              <a:ext cx="1411" cy="1120"/>
            </a:xfrm>
            <a:custGeom>
              <a:avLst/>
              <a:gdLst>
                <a:gd name="T0" fmla="*/ 115 w 1411"/>
                <a:gd name="T1" fmla="*/ 856 h 1120"/>
                <a:gd name="T2" fmla="*/ 1219 w 1411"/>
                <a:gd name="T3" fmla="*/ 760 h 1120"/>
                <a:gd name="T4" fmla="*/ 1267 w 1411"/>
                <a:gd name="T5" fmla="*/ 472 h 1120"/>
                <a:gd name="T6" fmla="*/ 787 w 1411"/>
                <a:gd name="T7" fmla="*/ 184 h 1120"/>
                <a:gd name="T8" fmla="*/ 403 w 1411"/>
                <a:gd name="T9" fmla="*/ 40 h 1120"/>
                <a:gd name="T10" fmla="*/ 115 w 1411"/>
                <a:gd name="T11" fmla="*/ 88 h 1120"/>
                <a:gd name="T12" fmla="*/ 7 w 1411"/>
                <a:gd name="T13" fmla="*/ 442 h 1120"/>
                <a:gd name="T14" fmla="*/ 115 w 1411"/>
                <a:gd name="T15" fmla="*/ 85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11" h="1120">
                  <a:moveTo>
                    <a:pt x="115" y="856"/>
                  </a:moveTo>
                  <a:cubicBezTo>
                    <a:pt x="230" y="1120"/>
                    <a:pt x="1027" y="824"/>
                    <a:pt x="1219" y="760"/>
                  </a:cubicBezTo>
                  <a:cubicBezTo>
                    <a:pt x="1411" y="696"/>
                    <a:pt x="1339" y="568"/>
                    <a:pt x="1267" y="472"/>
                  </a:cubicBezTo>
                  <a:cubicBezTo>
                    <a:pt x="1195" y="376"/>
                    <a:pt x="931" y="256"/>
                    <a:pt x="787" y="184"/>
                  </a:cubicBezTo>
                  <a:cubicBezTo>
                    <a:pt x="643" y="112"/>
                    <a:pt x="515" y="56"/>
                    <a:pt x="403" y="40"/>
                  </a:cubicBezTo>
                  <a:cubicBezTo>
                    <a:pt x="291" y="24"/>
                    <a:pt x="171" y="0"/>
                    <a:pt x="115" y="88"/>
                  </a:cubicBezTo>
                  <a:cubicBezTo>
                    <a:pt x="59" y="176"/>
                    <a:pt x="7" y="314"/>
                    <a:pt x="7" y="442"/>
                  </a:cubicBezTo>
                  <a:cubicBezTo>
                    <a:pt x="7" y="570"/>
                    <a:pt x="0" y="592"/>
                    <a:pt x="115" y="856"/>
                  </a:cubicBezTo>
                  <a:close/>
                </a:path>
              </a:pathLst>
            </a:cu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80" name="Freeform 82"/>
            <p:cNvSpPr>
              <a:spLocks/>
            </p:cNvSpPr>
            <p:nvPr/>
          </p:nvSpPr>
          <p:spPr bwMode="auto">
            <a:xfrm>
              <a:off x="784" y="1029"/>
              <a:ext cx="1392" cy="755"/>
            </a:xfrm>
            <a:custGeom>
              <a:avLst/>
              <a:gdLst>
                <a:gd name="T0" fmla="*/ 176 w 1392"/>
                <a:gd name="T1" fmla="*/ 603 h 755"/>
                <a:gd name="T2" fmla="*/ 1184 w 1392"/>
                <a:gd name="T3" fmla="*/ 747 h 755"/>
                <a:gd name="T4" fmla="*/ 1328 w 1392"/>
                <a:gd name="T5" fmla="*/ 555 h 755"/>
                <a:gd name="T6" fmla="*/ 800 w 1392"/>
                <a:gd name="T7" fmla="*/ 75 h 755"/>
                <a:gd name="T8" fmla="*/ 560 w 1392"/>
                <a:gd name="T9" fmla="*/ 27 h 755"/>
                <a:gd name="T10" fmla="*/ 128 w 1392"/>
                <a:gd name="T11" fmla="*/ 315 h 755"/>
                <a:gd name="T12" fmla="*/ 176 w 1392"/>
                <a:gd name="T13" fmla="*/ 603 h 7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755">
                  <a:moveTo>
                    <a:pt x="176" y="603"/>
                  </a:moveTo>
                  <a:cubicBezTo>
                    <a:pt x="352" y="675"/>
                    <a:pt x="992" y="755"/>
                    <a:pt x="1184" y="747"/>
                  </a:cubicBezTo>
                  <a:cubicBezTo>
                    <a:pt x="1376" y="739"/>
                    <a:pt x="1392" y="667"/>
                    <a:pt x="1328" y="555"/>
                  </a:cubicBezTo>
                  <a:cubicBezTo>
                    <a:pt x="1264" y="443"/>
                    <a:pt x="941" y="129"/>
                    <a:pt x="800" y="75"/>
                  </a:cubicBezTo>
                  <a:cubicBezTo>
                    <a:pt x="659" y="21"/>
                    <a:pt x="680" y="0"/>
                    <a:pt x="560" y="27"/>
                  </a:cubicBezTo>
                  <a:cubicBezTo>
                    <a:pt x="440" y="54"/>
                    <a:pt x="192" y="219"/>
                    <a:pt x="128" y="315"/>
                  </a:cubicBezTo>
                  <a:cubicBezTo>
                    <a:pt x="64" y="411"/>
                    <a:pt x="0" y="531"/>
                    <a:pt x="176" y="603"/>
                  </a:cubicBezTo>
                  <a:close/>
                </a:path>
              </a:pathLst>
            </a:cu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81" name="Freeform 83"/>
            <p:cNvSpPr>
              <a:spLocks/>
            </p:cNvSpPr>
            <p:nvPr/>
          </p:nvSpPr>
          <p:spPr bwMode="auto">
            <a:xfrm>
              <a:off x="3040" y="1094"/>
              <a:ext cx="817" cy="1114"/>
            </a:xfrm>
            <a:custGeom>
              <a:avLst/>
              <a:gdLst>
                <a:gd name="T0" fmla="*/ 128 w 817"/>
                <a:gd name="T1" fmla="*/ 1114 h 1114"/>
                <a:gd name="T2" fmla="*/ 704 w 817"/>
                <a:gd name="T3" fmla="*/ 826 h 1114"/>
                <a:gd name="T4" fmla="*/ 752 w 817"/>
                <a:gd name="T5" fmla="*/ 442 h 1114"/>
                <a:gd name="T6" fmla="*/ 560 w 817"/>
                <a:gd name="T7" fmla="*/ 10 h 1114"/>
                <a:gd name="T8" fmla="*/ 320 w 817"/>
                <a:gd name="T9" fmla="*/ 154 h 1114"/>
                <a:gd name="T10" fmla="*/ 32 w 817"/>
                <a:gd name="T11" fmla="*/ 826 h 1114"/>
                <a:gd name="T12" fmla="*/ 128 w 817"/>
                <a:gd name="T13" fmla="*/ 1114 h 11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7" h="1114">
                  <a:moveTo>
                    <a:pt x="128" y="1114"/>
                  </a:moveTo>
                  <a:cubicBezTo>
                    <a:pt x="240" y="1114"/>
                    <a:pt x="632" y="949"/>
                    <a:pt x="704" y="826"/>
                  </a:cubicBezTo>
                  <a:cubicBezTo>
                    <a:pt x="776" y="703"/>
                    <a:pt x="817" y="734"/>
                    <a:pt x="752" y="442"/>
                  </a:cubicBezTo>
                  <a:cubicBezTo>
                    <a:pt x="687" y="150"/>
                    <a:pt x="646" y="20"/>
                    <a:pt x="560" y="10"/>
                  </a:cubicBezTo>
                  <a:cubicBezTo>
                    <a:pt x="474" y="0"/>
                    <a:pt x="396" y="113"/>
                    <a:pt x="320" y="154"/>
                  </a:cubicBezTo>
                  <a:cubicBezTo>
                    <a:pt x="244" y="195"/>
                    <a:pt x="64" y="666"/>
                    <a:pt x="32" y="826"/>
                  </a:cubicBezTo>
                  <a:cubicBezTo>
                    <a:pt x="0" y="986"/>
                    <a:pt x="16" y="1114"/>
                    <a:pt x="128" y="1114"/>
                  </a:cubicBezTo>
                  <a:close/>
                </a:path>
              </a:pathLst>
            </a:cu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82" name="Freeform 84"/>
            <p:cNvSpPr>
              <a:spLocks/>
            </p:cNvSpPr>
            <p:nvPr/>
          </p:nvSpPr>
          <p:spPr bwMode="auto">
            <a:xfrm>
              <a:off x="3968" y="1888"/>
              <a:ext cx="688" cy="912"/>
            </a:xfrm>
            <a:custGeom>
              <a:avLst/>
              <a:gdLst>
                <a:gd name="T0" fmla="*/ 16 w 688"/>
                <a:gd name="T1" fmla="*/ 128 h 912"/>
                <a:gd name="T2" fmla="*/ 256 w 688"/>
                <a:gd name="T3" fmla="*/ 704 h 912"/>
                <a:gd name="T4" fmla="*/ 640 w 688"/>
                <a:gd name="T5" fmla="*/ 848 h 912"/>
                <a:gd name="T6" fmla="*/ 544 w 688"/>
                <a:gd name="T7" fmla="*/ 320 h 912"/>
                <a:gd name="T8" fmla="*/ 160 w 688"/>
                <a:gd name="T9" fmla="*/ 32 h 912"/>
                <a:gd name="T10" fmla="*/ 16 w 688"/>
                <a:gd name="T11" fmla="*/ 128 h 9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8" h="912">
                  <a:moveTo>
                    <a:pt x="16" y="128"/>
                  </a:moveTo>
                  <a:cubicBezTo>
                    <a:pt x="32" y="240"/>
                    <a:pt x="152" y="584"/>
                    <a:pt x="256" y="704"/>
                  </a:cubicBezTo>
                  <a:cubicBezTo>
                    <a:pt x="360" y="824"/>
                    <a:pt x="592" y="912"/>
                    <a:pt x="640" y="848"/>
                  </a:cubicBezTo>
                  <a:cubicBezTo>
                    <a:pt x="688" y="784"/>
                    <a:pt x="624" y="456"/>
                    <a:pt x="544" y="320"/>
                  </a:cubicBezTo>
                  <a:cubicBezTo>
                    <a:pt x="464" y="184"/>
                    <a:pt x="248" y="64"/>
                    <a:pt x="160" y="32"/>
                  </a:cubicBezTo>
                  <a:cubicBezTo>
                    <a:pt x="72" y="0"/>
                    <a:pt x="0" y="16"/>
                    <a:pt x="16" y="128"/>
                  </a:cubicBezTo>
                  <a:close/>
                </a:path>
              </a:pathLst>
            </a:cu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83" name="Freeform 85"/>
            <p:cNvSpPr>
              <a:spLocks/>
            </p:cNvSpPr>
            <p:nvPr/>
          </p:nvSpPr>
          <p:spPr bwMode="auto">
            <a:xfrm>
              <a:off x="3848" y="1048"/>
              <a:ext cx="696" cy="768"/>
            </a:xfrm>
            <a:custGeom>
              <a:avLst/>
              <a:gdLst>
                <a:gd name="T0" fmla="*/ 136 w 696"/>
                <a:gd name="T1" fmla="*/ 728 h 768"/>
                <a:gd name="T2" fmla="*/ 424 w 696"/>
                <a:gd name="T3" fmla="*/ 680 h 768"/>
                <a:gd name="T4" fmla="*/ 664 w 696"/>
                <a:gd name="T5" fmla="*/ 392 h 768"/>
                <a:gd name="T6" fmla="*/ 616 w 696"/>
                <a:gd name="T7" fmla="*/ 56 h 768"/>
                <a:gd name="T8" fmla="*/ 288 w 696"/>
                <a:gd name="T9" fmla="*/ 9 h 768"/>
                <a:gd name="T10" fmla="*/ 40 w 696"/>
                <a:gd name="T11" fmla="*/ 104 h 768"/>
                <a:gd name="T12" fmla="*/ 40 w 696"/>
                <a:gd name="T13" fmla="*/ 440 h 768"/>
                <a:gd name="T14" fmla="*/ 136 w 696"/>
                <a:gd name="T15" fmla="*/ 728 h 7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768">
                  <a:moveTo>
                    <a:pt x="136" y="728"/>
                  </a:moveTo>
                  <a:cubicBezTo>
                    <a:pt x="200" y="768"/>
                    <a:pt x="336" y="736"/>
                    <a:pt x="424" y="680"/>
                  </a:cubicBezTo>
                  <a:cubicBezTo>
                    <a:pt x="512" y="624"/>
                    <a:pt x="632" y="496"/>
                    <a:pt x="664" y="392"/>
                  </a:cubicBezTo>
                  <a:cubicBezTo>
                    <a:pt x="696" y="288"/>
                    <a:pt x="680" y="112"/>
                    <a:pt x="616" y="56"/>
                  </a:cubicBezTo>
                  <a:cubicBezTo>
                    <a:pt x="552" y="0"/>
                    <a:pt x="384" y="1"/>
                    <a:pt x="288" y="9"/>
                  </a:cubicBezTo>
                  <a:cubicBezTo>
                    <a:pt x="192" y="17"/>
                    <a:pt x="80" y="40"/>
                    <a:pt x="40" y="104"/>
                  </a:cubicBezTo>
                  <a:cubicBezTo>
                    <a:pt x="0" y="168"/>
                    <a:pt x="24" y="336"/>
                    <a:pt x="40" y="440"/>
                  </a:cubicBezTo>
                  <a:cubicBezTo>
                    <a:pt x="56" y="544"/>
                    <a:pt x="72" y="688"/>
                    <a:pt x="136" y="728"/>
                  </a:cubicBezTo>
                  <a:close/>
                </a:path>
              </a:pathLst>
            </a:cu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84" name="Text Box 86"/>
            <p:cNvSpPr txBox="1">
              <a:spLocks noChangeArrowheads="1"/>
            </p:cNvSpPr>
            <p:nvPr/>
          </p:nvSpPr>
          <p:spPr bwMode="auto">
            <a:xfrm>
              <a:off x="1392" y="2400"/>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solidFill>
                    <a:schemeClr val="hlink"/>
                  </a:solidFill>
                  <a:ea typeface="宋体" charset="-122"/>
                </a:rPr>
                <a:t>A</a:t>
              </a:r>
            </a:p>
          </p:txBody>
        </p:sp>
        <p:sp>
          <p:nvSpPr>
            <p:cNvPr id="58485" name="Text Box 87"/>
            <p:cNvSpPr txBox="1">
              <a:spLocks noChangeArrowheads="1"/>
            </p:cNvSpPr>
            <p:nvPr/>
          </p:nvSpPr>
          <p:spPr bwMode="auto">
            <a:xfrm>
              <a:off x="1344" y="1440"/>
              <a:ext cx="21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solidFill>
                    <a:schemeClr val="hlink"/>
                  </a:solidFill>
                  <a:ea typeface="宋体" charset="-122"/>
                </a:rPr>
                <a:t>B</a:t>
              </a:r>
            </a:p>
          </p:txBody>
        </p:sp>
        <p:sp>
          <p:nvSpPr>
            <p:cNvPr id="58486" name="Text Box 88"/>
            <p:cNvSpPr txBox="1">
              <a:spLocks noChangeArrowheads="1"/>
            </p:cNvSpPr>
            <p:nvPr/>
          </p:nvSpPr>
          <p:spPr bwMode="auto">
            <a:xfrm>
              <a:off x="3244" y="1536"/>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solidFill>
                    <a:schemeClr val="hlink"/>
                  </a:solidFill>
                  <a:ea typeface="宋体" charset="-122"/>
                </a:rPr>
                <a:t>C</a:t>
              </a:r>
            </a:p>
          </p:txBody>
        </p:sp>
        <p:sp>
          <p:nvSpPr>
            <p:cNvPr id="58487" name="Text Box 89"/>
            <p:cNvSpPr txBox="1">
              <a:spLocks noChangeArrowheads="1"/>
            </p:cNvSpPr>
            <p:nvPr/>
          </p:nvSpPr>
          <p:spPr bwMode="auto">
            <a:xfrm>
              <a:off x="4224" y="1430"/>
              <a:ext cx="22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solidFill>
                    <a:schemeClr val="hlink"/>
                  </a:solidFill>
                  <a:ea typeface="宋体" charset="-122"/>
                </a:rPr>
                <a:t>D</a:t>
              </a:r>
            </a:p>
          </p:txBody>
        </p:sp>
        <p:sp>
          <p:nvSpPr>
            <p:cNvPr id="58488" name="Text Box 90"/>
            <p:cNvSpPr txBox="1">
              <a:spLocks noChangeArrowheads="1"/>
            </p:cNvSpPr>
            <p:nvPr/>
          </p:nvSpPr>
          <p:spPr bwMode="auto">
            <a:xfrm>
              <a:off x="4320" y="2112"/>
              <a:ext cx="20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solidFill>
                    <a:schemeClr val="hlink"/>
                  </a:solidFill>
                  <a:ea typeface="宋体" charset="-122"/>
                </a:rPr>
                <a:t>E</a:t>
              </a:r>
            </a:p>
          </p:txBody>
        </p:sp>
      </p:grpSp>
      <p:grpSp>
        <p:nvGrpSpPr>
          <p:cNvPr id="58372" name="Group 56"/>
          <p:cNvGrpSpPr>
            <a:grpSpLocks/>
          </p:cNvGrpSpPr>
          <p:nvPr/>
        </p:nvGrpSpPr>
        <p:grpSpPr bwMode="auto">
          <a:xfrm>
            <a:off x="1314450" y="1524000"/>
            <a:ext cx="6059488" cy="2654300"/>
            <a:chOff x="828" y="1490"/>
            <a:chExt cx="3817" cy="1672"/>
          </a:xfrm>
        </p:grpSpPr>
        <p:sp>
          <p:nvSpPr>
            <p:cNvPr id="58433" name="Oval 4"/>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4" name="Oval 5"/>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5" name="Oval 6"/>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6" name="Oval 7"/>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7" name="Oval 8"/>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8" name="Oval 9"/>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9" name="Oval 10"/>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0" name="Oval 11"/>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1" name="Oval 12"/>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2" name="Oval 13"/>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3" name="Oval 14"/>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4" name="Oval 15"/>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5" name="Oval 16"/>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6" name="Oval 17"/>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47" name="Line 18"/>
            <p:cNvSpPr>
              <a:spLocks noChangeShapeType="1"/>
            </p:cNvSpPr>
            <p:nvPr/>
          </p:nvSpPr>
          <p:spPr bwMode="auto">
            <a:xfrm>
              <a:off x="3552" y="1872"/>
              <a:ext cx="96"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48" name="Line 19"/>
            <p:cNvSpPr>
              <a:spLocks noChangeShapeType="1"/>
            </p:cNvSpPr>
            <p:nvPr/>
          </p:nvSpPr>
          <p:spPr bwMode="auto">
            <a:xfrm flipH="1">
              <a:off x="3264" y="2256"/>
              <a:ext cx="384"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49" name="Line 20"/>
            <p:cNvSpPr>
              <a:spLocks noChangeShapeType="1"/>
            </p:cNvSpPr>
            <p:nvPr/>
          </p:nvSpPr>
          <p:spPr bwMode="auto">
            <a:xfrm>
              <a:off x="3984" y="1776"/>
              <a:ext cx="96"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0" name="Line 21"/>
            <p:cNvSpPr>
              <a:spLocks noChangeShapeType="1"/>
            </p:cNvSpPr>
            <p:nvPr/>
          </p:nvSpPr>
          <p:spPr bwMode="auto">
            <a:xfrm flipV="1">
              <a:off x="4080" y="1872"/>
              <a:ext cx="288"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1" name="Line 22"/>
            <p:cNvSpPr>
              <a:spLocks noChangeShapeType="1"/>
            </p:cNvSpPr>
            <p:nvPr/>
          </p:nvSpPr>
          <p:spPr bwMode="auto">
            <a:xfrm>
              <a:off x="4128" y="2640"/>
              <a:ext cx="288"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2" name="Line 23"/>
            <p:cNvSpPr>
              <a:spLocks noChangeShapeType="1"/>
            </p:cNvSpPr>
            <p:nvPr/>
          </p:nvSpPr>
          <p:spPr bwMode="auto">
            <a:xfrm flipV="1">
              <a:off x="1056" y="1824"/>
              <a:ext cx="384" cy="19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3" name="Line 24"/>
            <p:cNvSpPr>
              <a:spLocks noChangeShapeType="1"/>
            </p:cNvSpPr>
            <p:nvPr/>
          </p:nvSpPr>
          <p:spPr bwMode="auto">
            <a:xfrm>
              <a:off x="1440" y="1824"/>
              <a:ext cx="480"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4" name="Line 25"/>
            <p:cNvSpPr>
              <a:spLocks noChangeShapeType="1"/>
            </p:cNvSpPr>
            <p:nvPr/>
          </p:nvSpPr>
          <p:spPr bwMode="auto">
            <a:xfrm flipH="1">
              <a:off x="1104" y="2448"/>
              <a:ext cx="192"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5" name="Line 26"/>
            <p:cNvSpPr>
              <a:spLocks noChangeShapeType="1"/>
            </p:cNvSpPr>
            <p:nvPr/>
          </p:nvSpPr>
          <p:spPr bwMode="auto">
            <a:xfrm>
              <a:off x="1296" y="2448"/>
              <a:ext cx="72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6" name="Line 33"/>
            <p:cNvSpPr>
              <a:spLocks noChangeShapeType="1"/>
            </p:cNvSpPr>
            <p:nvPr/>
          </p:nvSpPr>
          <p:spPr bwMode="auto">
            <a:xfrm flipV="1">
              <a:off x="3648" y="2208"/>
              <a:ext cx="432"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7" name="Line 34"/>
            <p:cNvSpPr>
              <a:spLocks noChangeShapeType="1"/>
            </p:cNvSpPr>
            <p:nvPr/>
          </p:nvSpPr>
          <p:spPr bwMode="auto">
            <a:xfrm>
              <a:off x="3984" y="1776"/>
              <a:ext cx="384"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8" name="Line 35"/>
            <p:cNvSpPr>
              <a:spLocks noChangeShapeType="1"/>
            </p:cNvSpPr>
            <p:nvPr/>
          </p:nvSpPr>
          <p:spPr bwMode="auto">
            <a:xfrm>
              <a:off x="4080" y="2208"/>
              <a:ext cx="48"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59" name="Line 36"/>
            <p:cNvSpPr>
              <a:spLocks noChangeShapeType="1"/>
            </p:cNvSpPr>
            <p:nvPr/>
          </p:nvSpPr>
          <p:spPr bwMode="auto">
            <a:xfrm>
              <a:off x="3264" y="2544"/>
              <a:ext cx="864"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0" name="Line 37"/>
            <p:cNvSpPr>
              <a:spLocks noChangeShapeType="1"/>
            </p:cNvSpPr>
            <p:nvPr/>
          </p:nvSpPr>
          <p:spPr bwMode="auto">
            <a:xfrm>
              <a:off x="3264" y="2544"/>
              <a:ext cx="1152"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1" name="Line 38"/>
            <p:cNvSpPr>
              <a:spLocks noChangeShapeType="1"/>
            </p:cNvSpPr>
            <p:nvPr/>
          </p:nvSpPr>
          <p:spPr bwMode="auto">
            <a:xfrm>
              <a:off x="1056" y="2016"/>
              <a:ext cx="48" cy="91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2" name="Line 39"/>
            <p:cNvSpPr>
              <a:spLocks noChangeShapeType="1"/>
            </p:cNvSpPr>
            <p:nvPr/>
          </p:nvSpPr>
          <p:spPr bwMode="auto">
            <a:xfrm flipV="1">
              <a:off x="1296" y="2160"/>
              <a:ext cx="624"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3" name="Line 40"/>
            <p:cNvSpPr>
              <a:spLocks noChangeShapeType="1"/>
            </p:cNvSpPr>
            <p:nvPr/>
          </p:nvSpPr>
          <p:spPr bwMode="auto">
            <a:xfrm>
              <a:off x="1920" y="2160"/>
              <a:ext cx="96"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4" name="Line 41"/>
            <p:cNvSpPr>
              <a:spLocks noChangeShapeType="1"/>
            </p:cNvSpPr>
            <p:nvPr/>
          </p:nvSpPr>
          <p:spPr bwMode="auto">
            <a:xfrm flipH="1">
              <a:off x="1104" y="2832"/>
              <a:ext cx="91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65" name="Text Box 42"/>
            <p:cNvSpPr txBox="1">
              <a:spLocks noChangeArrowheads="1"/>
            </p:cNvSpPr>
            <p:nvPr/>
          </p:nvSpPr>
          <p:spPr bwMode="auto">
            <a:xfrm>
              <a:off x="1337" y="1545"/>
              <a:ext cx="20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58466" name="Text Box 43"/>
            <p:cNvSpPr txBox="1">
              <a:spLocks noChangeArrowheads="1"/>
            </p:cNvSpPr>
            <p:nvPr/>
          </p:nvSpPr>
          <p:spPr bwMode="auto">
            <a:xfrm>
              <a:off x="1193" y="2164"/>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58467" name="Text Box 44"/>
            <p:cNvSpPr txBox="1">
              <a:spLocks noChangeArrowheads="1"/>
            </p:cNvSpPr>
            <p:nvPr/>
          </p:nvSpPr>
          <p:spPr bwMode="auto">
            <a:xfrm>
              <a:off x="1926" y="2835"/>
              <a:ext cx="19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58468" name="Text Box 45"/>
            <p:cNvSpPr txBox="1">
              <a:spLocks noChangeArrowheads="1"/>
            </p:cNvSpPr>
            <p:nvPr/>
          </p:nvSpPr>
          <p:spPr bwMode="auto">
            <a:xfrm>
              <a:off x="1948" y="2035"/>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58469" name="Text Box 46"/>
            <p:cNvSpPr txBox="1">
              <a:spLocks noChangeArrowheads="1"/>
            </p:cNvSpPr>
            <p:nvPr/>
          </p:nvSpPr>
          <p:spPr bwMode="auto">
            <a:xfrm>
              <a:off x="828" y="1887"/>
              <a:ext cx="20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sp>
          <p:nvSpPr>
            <p:cNvPr id="58470" name="Text Box 47"/>
            <p:cNvSpPr txBox="1">
              <a:spLocks noChangeArrowheads="1"/>
            </p:cNvSpPr>
            <p:nvPr/>
          </p:nvSpPr>
          <p:spPr bwMode="auto">
            <a:xfrm>
              <a:off x="907" y="2810"/>
              <a:ext cx="1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f</a:t>
              </a:r>
            </a:p>
          </p:txBody>
        </p:sp>
        <p:sp>
          <p:nvSpPr>
            <p:cNvPr id="58471" name="Text Box 48"/>
            <p:cNvSpPr txBox="1">
              <a:spLocks noChangeArrowheads="1"/>
            </p:cNvSpPr>
            <p:nvPr/>
          </p:nvSpPr>
          <p:spPr bwMode="auto">
            <a:xfrm>
              <a:off x="3326" y="1733"/>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g</a:t>
              </a:r>
            </a:p>
          </p:txBody>
        </p:sp>
        <p:sp>
          <p:nvSpPr>
            <p:cNvPr id="58472" name="Text Box 49"/>
            <p:cNvSpPr txBox="1">
              <a:spLocks noChangeArrowheads="1"/>
            </p:cNvSpPr>
            <p:nvPr/>
          </p:nvSpPr>
          <p:spPr bwMode="auto">
            <a:xfrm>
              <a:off x="4280" y="1600"/>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h</a:t>
              </a:r>
            </a:p>
          </p:txBody>
        </p:sp>
        <p:sp>
          <p:nvSpPr>
            <p:cNvPr id="58473" name="Text Box 50"/>
            <p:cNvSpPr txBox="1">
              <a:spLocks noChangeArrowheads="1"/>
            </p:cNvSpPr>
            <p:nvPr/>
          </p:nvSpPr>
          <p:spPr bwMode="auto">
            <a:xfrm>
              <a:off x="3909" y="1490"/>
              <a:ext cx="1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i</a:t>
              </a:r>
            </a:p>
          </p:txBody>
        </p:sp>
        <p:sp>
          <p:nvSpPr>
            <p:cNvPr id="58474" name="Text Box 51"/>
            <p:cNvSpPr txBox="1">
              <a:spLocks noChangeArrowheads="1"/>
            </p:cNvSpPr>
            <p:nvPr/>
          </p:nvSpPr>
          <p:spPr bwMode="auto">
            <a:xfrm>
              <a:off x="3457" y="2068"/>
              <a:ext cx="1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j</a:t>
              </a:r>
            </a:p>
          </p:txBody>
        </p:sp>
        <p:sp>
          <p:nvSpPr>
            <p:cNvPr id="58475" name="Text Box 52"/>
            <p:cNvSpPr txBox="1">
              <a:spLocks noChangeArrowheads="1"/>
            </p:cNvSpPr>
            <p:nvPr/>
          </p:nvSpPr>
          <p:spPr bwMode="auto">
            <a:xfrm>
              <a:off x="4449" y="2912"/>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k</a:t>
              </a:r>
            </a:p>
          </p:txBody>
        </p:sp>
        <p:sp>
          <p:nvSpPr>
            <p:cNvPr id="58476" name="Text Box 53"/>
            <p:cNvSpPr txBox="1">
              <a:spLocks noChangeArrowheads="1"/>
            </p:cNvSpPr>
            <p:nvPr/>
          </p:nvSpPr>
          <p:spPr bwMode="auto">
            <a:xfrm>
              <a:off x="4186" y="2496"/>
              <a:ext cx="1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l</a:t>
              </a:r>
            </a:p>
          </p:txBody>
        </p:sp>
        <p:sp>
          <p:nvSpPr>
            <p:cNvPr id="58477" name="Text Box 54"/>
            <p:cNvSpPr txBox="1">
              <a:spLocks noChangeArrowheads="1"/>
            </p:cNvSpPr>
            <p:nvPr/>
          </p:nvSpPr>
          <p:spPr bwMode="auto">
            <a:xfrm>
              <a:off x="2999" y="2415"/>
              <a:ext cx="25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m</a:t>
              </a:r>
            </a:p>
          </p:txBody>
        </p:sp>
        <p:sp>
          <p:nvSpPr>
            <p:cNvPr id="58478" name="Text Box 55"/>
            <p:cNvSpPr txBox="1">
              <a:spLocks noChangeArrowheads="1"/>
            </p:cNvSpPr>
            <p:nvPr/>
          </p:nvSpPr>
          <p:spPr bwMode="auto">
            <a:xfrm>
              <a:off x="4123" y="2140"/>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n</a:t>
              </a:r>
            </a:p>
          </p:txBody>
        </p:sp>
      </p:grpSp>
      <p:grpSp>
        <p:nvGrpSpPr>
          <p:cNvPr id="185401" name="Group 57"/>
          <p:cNvGrpSpPr>
            <a:grpSpLocks/>
          </p:cNvGrpSpPr>
          <p:nvPr/>
        </p:nvGrpSpPr>
        <p:grpSpPr bwMode="auto">
          <a:xfrm>
            <a:off x="1600200" y="1901825"/>
            <a:ext cx="5486400" cy="2133600"/>
            <a:chOff x="1008" y="1728"/>
            <a:chExt cx="3456" cy="1344"/>
          </a:xfrm>
        </p:grpSpPr>
        <p:sp>
          <p:nvSpPr>
            <p:cNvPr id="58410" name="Line 58"/>
            <p:cNvSpPr>
              <a:spLocks noChangeShapeType="1"/>
            </p:cNvSpPr>
            <p:nvPr/>
          </p:nvSpPr>
          <p:spPr bwMode="auto">
            <a:xfrm>
              <a:off x="3552" y="1872"/>
              <a:ext cx="96"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1" name="Line 59"/>
            <p:cNvSpPr>
              <a:spLocks noChangeShapeType="1"/>
            </p:cNvSpPr>
            <p:nvPr/>
          </p:nvSpPr>
          <p:spPr bwMode="auto">
            <a:xfrm flipH="1">
              <a:off x="3264" y="2256"/>
              <a:ext cx="384" cy="288"/>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2" name="Line 60"/>
            <p:cNvSpPr>
              <a:spLocks noChangeShapeType="1"/>
            </p:cNvSpPr>
            <p:nvPr/>
          </p:nvSpPr>
          <p:spPr bwMode="auto">
            <a:xfrm flipV="1">
              <a:off x="4080" y="1872"/>
              <a:ext cx="288"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3" name="Line 61"/>
            <p:cNvSpPr>
              <a:spLocks noChangeShapeType="1"/>
            </p:cNvSpPr>
            <p:nvPr/>
          </p:nvSpPr>
          <p:spPr bwMode="auto">
            <a:xfrm>
              <a:off x="4128" y="2640"/>
              <a:ext cx="288"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4" name="Line 62"/>
            <p:cNvSpPr>
              <a:spLocks noChangeShapeType="1"/>
            </p:cNvSpPr>
            <p:nvPr/>
          </p:nvSpPr>
          <p:spPr bwMode="auto">
            <a:xfrm flipV="1">
              <a:off x="1056" y="1824"/>
              <a:ext cx="384" cy="192"/>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5" name="Line 63"/>
            <p:cNvSpPr>
              <a:spLocks noChangeShapeType="1"/>
            </p:cNvSpPr>
            <p:nvPr/>
          </p:nvSpPr>
          <p:spPr bwMode="auto">
            <a:xfrm>
              <a:off x="1440" y="1824"/>
              <a:ext cx="480"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6" name="Line 64"/>
            <p:cNvSpPr>
              <a:spLocks noChangeShapeType="1"/>
            </p:cNvSpPr>
            <p:nvPr/>
          </p:nvSpPr>
          <p:spPr bwMode="auto">
            <a:xfrm flipH="1">
              <a:off x="1104" y="2448"/>
              <a:ext cx="192" cy="48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7" name="Line 65"/>
            <p:cNvSpPr>
              <a:spLocks noChangeShapeType="1"/>
            </p:cNvSpPr>
            <p:nvPr/>
          </p:nvSpPr>
          <p:spPr bwMode="auto">
            <a:xfrm>
              <a:off x="1296" y="2448"/>
              <a:ext cx="720"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8" name="Line 66"/>
            <p:cNvSpPr>
              <a:spLocks noChangeShapeType="1"/>
            </p:cNvSpPr>
            <p:nvPr/>
          </p:nvSpPr>
          <p:spPr bwMode="auto">
            <a:xfrm>
              <a:off x="3984" y="1776"/>
              <a:ext cx="38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19" name="Oval 67"/>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0" name="Oval 68"/>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1" name="Oval 69"/>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2" name="Oval 70"/>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3" name="Oval 71"/>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4" name="Oval 72"/>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5" name="Oval 73"/>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6" name="Oval 74"/>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7" name="Oval 75"/>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8" name="Oval 76"/>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29" name="Oval 77"/>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0" name="Oval 78"/>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1" name="Oval 79"/>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32" name="Oval 80"/>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5450" name="Group 106"/>
          <p:cNvGrpSpPr>
            <a:grpSpLocks/>
          </p:cNvGrpSpPr>
          <p:nvPr/>
        </p:nvGrpSpPr>
        <p:grpSpPr bwMode="auto">
          <a:xfrm>
            <a:off x="3200400" y="4524375"/>
            <a:ext cx="3049588" cy="1346200"/>
            <a:chOff x="2016" y="2850"/>
            <a:chExt cx="1921" cy="848"/>
          </a:xfrm>
        </p:grpSpPr>
        <p:sp>
          <p:nvSpPr>
            <p:cNvPr id="58396" name="Oval 92"/>
            <p:cNvSpPr>
              <a:spLocks noChangeArrowheads="1"/>
            </p:cNvSpPr>
            <p:nvPr/>
          </p:nvSpPr>
          <p:spPr bwMode="auto">
            <a:xfrm>
              <a:off x="2016" y="30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397" name="Oval 93"/>
            <p:cNvSpPr>
              <a:spLocks noChangeArrowheads="1"/>
            </p:cNvSpPr>
            <p:nvPr/>
          </p:nvSpPr>
          <p:spPr bwMode="auto">
            <a:xfrm>
              <a:off x="2016" y="350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398" name="Oval 94"/>
            <p:cNvSpPr>
              <a:spLocks noChangeArrowheads="1"/>
            </p:cNvSpPr>
            <p:nvPr/>
          </p:nvSpPr>
          <p:spPr bwMode="auto">
            <a:xfrm>
              <a:off x="3072" y="321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399" name="Oval 95"/>
            <p:cNvSpPr>
              <a:spLocks noChangeArrowheads="1"/>
            </p:cNvSpPr>
            <p:nvPr/>
          </p:nvSpPr>
          <p:spPr bwMode="auto">
            <a:xfrm>
              <a:off x="3648" y="29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00" name="Oval 96"/>
            <p:cNvSpPr>
              <a:spLocks noChangeArrowheads="1"/>
            </p:cNvSpPr>
            <p:nvPr/>
          </p:nvSpPr>
          <p:spPr bwMode="auto">
            <a:xfrm>
              <a:off x="3648" y="34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8401" name="Line 97"/>
            <p:cNvSpPr>
              <a:spLocks noChangeShapeType="1"/>
            </p:cNvSpPr>
            <p:nvPr/>
          </p:nvSpPr>
          <p:spPr bwMode="auto">
            <a:xfrm>
              <a:off x="2064" y="3072"/>
              <a:ext cx="0"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2" name="Line 98"/>
            <p:cNvSpPr>
              <a:spLocks noChangeShapeType="1"/>
            </p:cNvSpPr>
            <p:nvPr/>
          </p:nvSpPr>
          <p:spPr bwMode="auto">
            <a:xfrm flipV="1">
              <a:off x="3120" y="2976"/>
              <a:ext cx="576"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3" name="Line 99"/>
            <p:cNvSpPr>
              <a:spLocks noChangeShapeType="1"/>
            </p:cNvSpPr>
            <p:nvPr/>
          </p:nvSpPr>
          <p:spPr bwMode="auto">
            <a:xfrm>
              <a:off x="3696" y="2976"/>
              <a:ext cx="0"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4" name="Line 100"/>
            <p:cNvSpPr>
              <a:spLocks noChangeShapeType="1"/>
            </p:cNvSpPr>
            <p:nvPr/>
          </p:nvSpPr>
          <p:spPr bwMode="auto">
            <a:xfrm flipH="1" flipV="1">
              <a:off x="3120" y="3264"/>
              <a:ext cx="576" cy="2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5" name="Text Box 101"/>
            <p:cNvSpPr txBox="1">
              <a:spLocks noChangeArrowheads="1"/>
            </p:cNvSpPr>
            <p:nvPr/>
          </p:nvSpPr>
          <p:spPr bwMode="auto">
            <a:xfrm>
              <a:off x="2095" y="3448"/>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58406" name="Text Box 102"/>
            <p:cNvSpPr txBox="1">
              <a:spLocks noChangeArrowheads="1"/>
            </p:cNvSpPr>
            <p:nvPr/>
          </p:nvSpPr>
          <p:spPr bwMode="auto">
            <a:xfrm>
              <a:off x="2090" y="2949"/>
              <a:ext cx="21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58407" name="Text Box 103"/>
            <p:cNvSpPr txBox="1">
              <a:spLocks noChangeArrowheads="1"/>
            </p:cNvSpPr>
            <p:nvPr/>
          </p:nvSpPr>
          <p:spPr bwMode="auto">
            <a:xfrm>
              <a:off x="2885" y="3143"/>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58408" name="Text Box 104"/>
            <p:cNvSpPr txBox="1">
              <a:spLocks noChangeArrowheads="1"/>
            </p:cNvSpPr>
            <p:nvPr/>
          </p:nvSpPr>
          <p:spPr bwMode="auto">
            <a:xfrm>
              <a:off x="3712" y="2850"/>
              <a:ext cx="22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58409" name="Text Box 105"/>
            <p:cNvSpPr txBox="1">
              <a:spLocks noChangeArrowheads="1"/>
            </p:cNvSpPr>
            <p:nvPr/>
          </p:nvSpPr>
          <p:spPr bwMode="auto">
            <a:xfrm>
              <a:off x="3717" y="3391"/>
              <a:ext cx="20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grpSp>
      <p:grpSp>
        <p:nvGrpSpPr>
          <p:cNvPr id="185456" name="Group 112"/>
          <p:cNvGrpSpPr>
            <a:grpSpLocks/>
          </p:cNvGrpSpPr>
          <p:nvPr/>
        </p:nvGrpSpPr>
        <p:grpSpPr bwMode="auto">
          <a:xfrm>
            <a:off x="2925763" y="4287838"/>
            <a:ext cx="3125787" cy="1709737"/>
            <a:chOff x="1843" y="2701"/>
            <a:chExt cx="1969" cy="1077"/>
          </a:xfrm>
        </p:grpSpPr>
        <p:sp>
          <p:nvSpPr>
            <p:cNvPr id="58391" name="Text Box 107"/>
            <p:cNvSpPr txBox="1">
              <a:spLocks noChangeArrowheads="1"/>
            </p:cNvSpPr>
            <p:nvPr/>
          </p:nvSpPr>
          <p:spPr bwMode="auto">
            <a:xfrm>
              <a:off x="1843" y="2944"/>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92" name="Text Box 108"/>
            <p:cNvSpPr txBox="1">
              <a:spLocks noChangeArrowheads="1"/>
            </p:cNvSpPr>
            <p:nvPr/>
          </p:nvSpPr>
          <p:spPr bwMode="auto">
            <a:xfrm>
              <a:off x="1848" y="3441"/>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93" name="Text Box 109"/>
            <p:cNvSpPr txBox="1">
              <a:spLocks noChangeArrowheads="1"/>
            </p:cNvSpPr>
            <p:nvPr/>
          </p:nvSpPr>
          <p:spPr bwMode="auto">
            <a:xfrm>
              <a:off x="3010" y="3281"/>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94" name="Text Box 110"/>
            <p:cNvSpPr txBox="1">
              <a:spLocks noChangeArrowheads="1"/>
            </p:cNvSpPr>
            <p:nvPr/>
          </p:nvSpPr>
          <p:spPr bwMode="auto">
            <a:xfrm>
              <a:off x="3584" y="2701"/>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95" name="Text Box 111"/>
            <p:cNvSpPr txBox="1">
              <a:spLocks noChangeArrowheads="1"/>
            </p:cNvSpPr>
            <p:nvPr/>
          </p:nvSpPr>
          <p:spPr bwMode="auto">
            <a:xfrm>
              <a:off x="3594" y="3528"/>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grpSp>
      <p:grpSp>
        <p:nvGrpSpPr>
          <p:cNvPr id="185471" name="Group 127"/>
          <p:cNvGrpSpPr>
            <a:grpSpLocks/>
          </p:cNvGrpSpPr>
          <p:nvPr/>
        </p:nvGrpSpPr>
        <p:grpSpPr bwMode="auto">
          <a:xfrm>
            <a:off x="1619250" y="1706563"/>
            <a:ext cx="5648325" cy="2655887"/>
            <a:chOff x="1020" y="1075"/>
            <a:chExt cx="3558" cy="1673"/>
          </a:xfrm>
        </p:grpSpPr>
        <p:sp>
          <p:nvSpPr>
            <p:cNvPr id="58377" name="Text Box 113"/>
            <p:cNvSpPr txBox="1">
              <a:spLocks noChangeArrowheads="1"/>
            </p:cNvSpPr>
            <p:nvPr/>
          </p:nvSpPr>
          <p:spPr bwMode="auto">
            <a:xfrm>
              <a:off x="1020" y="2404"/>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78" name="Text Box 114"/>
            <p:cNvSpPr txBox="1">
              <a:spLocks noChangeArrowheads="1"/>
            </p:cNvSpPr>
            <p:nvPr/>
          </p:nvSpPr>
          <p:spPr bwMode="auto">
            <a:xfrm>
              <a:off x="2002" y="2078"/>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79" name="Text Box 115"/>
            <p:cNvSpPr txBox="1">
              <a:spLocks noChangeArrowheads="1"/>
            </p:cNvSpPr>
            <p:nvPr/>
          </p:nvSpPr>
          <p:spPr bwMode="auto">
            <a:xfrm>
              <a:off x="1827" y="1345"/>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80" name="Text Box 116"/>
            <p:cNvSpPr txBox="1">
              <a:spLocks noChangeArrowheads="1"/>
            </p:cNvSpPr>
            <p:nvPr/>
          </p:nvSpPr>
          <p:spPr bwMode="auto">
            <a:xfrm>
              <a:off x="1223" y="1092"/>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81" name="Text Box 117"/>
            <p:cNvSpPr txBox="1">
              <a:spLocks noChangeArrowheads="1"/>
            </p:cNvSpPr>
            <p:nvPr/>
          </p:nvSpPr>
          <p:spPr bwMode="auto">
            <a:xfrm>
              <a:off x="1083" y="1432"/>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82" name="Text Box 118"/>
            <p:cNvSpPr txBox="1">
              <a:spLocks noChangeArrowheads="1"/>
            </p:cNvSpPr>
            <p:nvPr/>
          </p:nvSpPr>
          <p:spPr bwMode="auto">
            <a:xfrm>
              <a:off x="1236" y="1958"/>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1</a:t>
              </a:r>
            </a:p>
          </p:txBody>
        </p:sp>
        <p:sp>
          <p:nvSpPr>
            <p:cNvPr id="58383" name="Text Box 119"/>
            <p:cNvSpPr txBox="1">
              <a:spLocks noChangeArrowheads="1"/>
            </p:cNvSpPr>
            <p:nvPr/>
          </p:nvSpPr>
          <p:spPr bwMode="auto">
            <a:xfrm>
              <a:off x="3125" y="1734"/>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4" name="Text Box 120"/>
            <p:cNvSpPr txBox="1">
              <a:spLocks noChangeArrowheads="1"/>
            </p:cNvSpPr>
            <p:nvPr/>
          </p:nvSpPr>
          <p:spPr bwMode="auto">
            <a:xfrm>
              <a:off x="3613" y="1472"/>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5" name="Text Box 121"/>
            <p:cNvSpPr txBox="1">
              <a:spLocks noChangeArrowheads="1"/>
            </p:cNvSpPr>
            <p:nvPr/>
          </p:nvSpPr>
          <p:spPr bwMode="auto">
            <a:xfrm>
              <a:off x="3481" y="1075"/>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6" name="Text Box 122"/>
            <p:cNvSpPr txBox="1">
              <a:spLocks noChangeArrowheads="1"/>
            </p:cNvSpPr>
            <p:nvPr/>
          </p:nvSpPr>
          <p:spPr bwMode="auto">
            <a:xfrm>
              <a:off x="3842" y="1270"/>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7" name="Text Box 123"/>
            <p:cNvSpPr txBox="1">
              <a:spLocks noChangeArrowheads="1"/>
            </p:cNvSpPr>
            <p:nvPr/>
          </p:nvSpPr>
          <p:spPr bwMode="auto">
            <a:xfrm>
              <a:off x="4360" y="1215"/>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8" name="Text Box 124"/>
            <p:cNvSpPr txBox="1">
              <a:spLocks noChangeArrowheads="1"/>
            </p:cNvSpPr>
            <p:nvPr/>
          </p:nvSpPr>
          <p:spPr bwMode="auto">
            <a:xfrm>
              <a:off x="3907" y="1681"/>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89" name="Text Box 125"/>
            <p:cNvSpPr txBox="1">
              <a:spLocks noChangeArrowheads="1"/>
            </p:cNvSpPr>
            <p:nvPr/>
          </p:nvSpPr>
          <p:spPr bwMode="auto">
            <a:xfrm>
              <a:off x="4011" y="2118"/>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sp>
          <p:nvSpPr>
            <p:cNvPr id="58390" name="Text Box 126"/>
            <p:cNvSpPr txBox="1">
              <a:spLocks noChangeArrowheads="1"/>
            </p:cNvSpPr>
            <p:nvPr/>
          </p:nvSpPr>
          <p:spPr bwMode="auto">
            <a:xfrm>
              <a:off x="4329" y="2498"/>
              <a:ext cx="21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b="1">
                  <a:solidFill>
                    <a:schemeClr val="accent2"/>
                  </a:solidFill>
                  <a:ea typeface="宋体" charset="-122"/>
                </a:rPr>
                <a:t>2</a:t>
              </a:r>
            </a:p>
          </p:txBody>
        </p:sp>
      </p:grpSp>
      <p:sp>
        <p:nvSpPr>
          <p:cNvPr id="122"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382778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5401"/>
                                        </p:tgtEl>
                                        <p:attrNameLst>
                                          <p:attrName>style.visibility</p:attrName>
                                        </p:attrNameLst>
                                      </p:cBhvr>
                                      <p:to>
                                        <p:strVal val="visible"/>
                                      </p:to>
                                    </p:set>
                                    <p:animEffect transition="in" filter="randombar(horizontal)">
                                      <p:cBhvr>
                                        <p:cTn id="7" dur="500"/>
                                        <p:tgtEl>
                                          <p:spTgt spid="185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85435"/>
                                        </p:tgtEl>
                                        <p:attrNameLst>
                                          <p:attrName>style.visibility</p:attrName>
                                        </p:attrNameLst>
                                      </p:cBhvr>
                                      <p:to>
                                        <p:strVal val="visible"/>
                                      </p:to>
                                    </p:set>
                                    <p:animEffect transition="in" filter="randombar(horizontal)">
                                      <p:cBhvr>
                                        <p:cTn id="12" dur="500"/>
                                        <p:tgtEl>
                                          <p:spTgt spid="185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85450"/>
                                        </p:tgtEl>
                                        <p:attrNameLst>
                                          <p:attrName>style.visibility</p:attrName>
                                        </p:attrNameLst>
                                      </p:cBhvr>
                                      <p:to>
                                        <p:strVal val="visible"/>
                                      </p:to>
                                    </p:set>
                                    <p:animEffect transition="in" filter="randombar(horizontal)">
                                      <p:cBhvr>
                                        <p:cTn id="17" dur="500"/>
                                        <p:tgtEl>
                                          <p:spTgt spid="185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85456"/>
                                        </p:tgtEl>
                                        <p:attrNameLst>
                                          <p:attrName>style.visibility</p:attrName>
                                        </p:attrNameLst>
                                      </p:cBhvr>
                                      <p:to>
                                        <p:strVal val="visible"/>
                                      </p:to>
                                    </p:set>
                                    <p:animEffect transition="in" filter="randombar(horizontal)">
                                      <p:cBhvr>
                                        <p:cTn id="22" dur="500"/>
                                        <p:tgtEl>
                                          <p:spTgt spid="1854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85471"/>
                                        </p:tgtEl>
                                        <p:attrNameLst>
                                          <p:attrName>style.visibility</p:attrName>
                                        </p:attrNameLst>
                                      </p:cBhvr>
                                      <p:to>
                                        <p:strVal val="visible"/>
                                      </p:to>
                                    </p:set>
                                    <p:animEffect transition="in" filter="randombar(horizontal)">
                                      <p:cBhvr>
                                        <p:cTn id="27" dur="500"/>
                                        <p:tgtEl>
                                          <p:spTgt spid="185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a:buFontTx/>
              <a:buNone/>
            </a:pPr>
            <a:r>
              <a:rPr lang="zh-CN" altLang="en-US" b="1" dirty="0" smtClean="0">
                <a:ea typeface="宋体" charset="-122"/>
              </a:rPr>
              <a:t>主要步骤</a:t>
            </a:r>
            <a:r>
              <a:rPr lang="en-US" altLang="zh-CN" b="1" dirty="0" smtClean="0">
                <a:ea typeface="宋体" charset="-122"/>
              </a:rPr>
              <a:t>:</a:t>
            </a:r>
          </a:p>
          <a:p>
            <a:r>
              <a:rPr lang="zh-CN" altLang="en-US" dirty="0" smtClean="0">
                <a:ea typeface="宋体" charset="-122"/>
              </a:rPr>
              <a:t>对于每个点找到最小的邻居</a:t>
            </a:r>
            <a:r>
              <a:rPr lang="en-US" altLang="zh-CN" dirty="0" smtClean="0">
                <a:ea typeface="宋体" charset="-122"/>
              </a:rPr>
              <a:t>(</a:t>
            </a:r>
            <a:r>
              <a:rPr lang="zh-CN" altLang="en-US" dirty="0" smtClean="0">
                <a:ea typeface="宋体" charset="-122"/>
              </a:rPr>
              <a:t>容易</a:t>
            </a:r>
            <a:r>
              <a:rPr lang="en-US" altLang="zh-CN" dirty="0" smtClean="0">
                <a:ea typeface="宋体" charset="-122"/>
              </a:rPr>
              <a:t>)</a:t>
            </a:r>
          </a:p>
          <a:p>
            <a:pPr>
              <a:buClr>
                <a:schemeClr val="tx2"/>
              </a:buClr>
            </a:pPr>
            <a:r>
              <a:rPr lang="zh-CN" altLang="en-US" b="1" dirty="0" smtClean="0">
                <a:solidFill>
                  <a:schemeClr val="accent2"/>
                </a:solidFill>
                <a:ea typeface="宋体" charset="-122"/>
              </a:rPr>
              <a:t>计算图</a:t>
            </a:r>
            <a:r>
              <a:rPr lang="en-US" altLang="zh-CN" b="1" dirty="0" smtClean="0">
                <a:solidFill>
                  <a:schemeClr val="accent2"/>
                </a:solidFill>
                <a:ea typeface="宋体" charset="-122"/>
              </a:rPr>
              <a:t>H</a:t>
            </a:r>
            <a:r>
              <a:rPr lang="zh-CN" altLang="en-US" b="1" dirty="0" smtClean="0">
                <a:solidFill>
                  <a:schemeClr val="accent2"/>
                </a:solidFill>
                <a:ea typeface="宋体" charset="-122"/>
              </a:rPr>
              <a:t>由选定的边导出的连通分量</a:t>
            </a:r>
            <a:endParaRPr lang="en-US" altLang="zh-CN" dirty="0" smtClean="0">
              <a:ea typeface="宋体" charset="-122"/>
            </a:endParaRPr>
          </a:p>
          <a:p>
            <a:r>
              <a:rPr lang="zh-CN" altLang="en-US" dirty="0" smtClean="0">
                <a:ea typeface="宋体" charset="-122"/>
              </a:rPr>
              <a:t>将每个连通分量缩为一个结点</a:t>
            </a:r>
            <a:r>
              <a:rPr lang="en-US" altLang="zh-CN" dirty="0" smtClean="0">
                <a:ea typeface="宋体" charset="-122"/>
              </a:rPr>
              <a:t>(</a:t>
            </a:r>
            <a:r>
              <a:rPr lang="zh-CN" altLang="en-US" dirty="0" smtClean="0">
                <a:ea typeface="宋体" charset="-122"/>
              </a:rPr>
              <a:t>容易</a:t>
            </a:r>
            <a:r>
              <a:rPr lang="en-US" altLang="zh-CN" dirty="0" smtClean="0">
                <a:ea typeface="宋体" charset="-122"/>
              </a:rPr>
              <a:t>)</a:t>
            </a:r>
          </a:p>
          <a:p>
            <a:r>
              <a:rPr lang="zh-CN" altLang="en-US" dirty="0" smtClean="0">
                <a:ea typeface="宋体" charset="-122"/>
              </a:rPr>
              <a:t>递归调用上述过程</a:t>
            </a:r>
            <a:endParaRPr lang="en-US" altLang="zh-CN" dirty="0" smtClean="0">
              <a:ea typeface="宋体" charset="-122"/>
            </a:endParaRPr>
          </a:p>
          <a:p>
            <a:r>
              <a:rPr lang="zh-CN" altLang="en-US" dirty="0" smtClean="0">
                <a:ea typeface="宋体" charset="-122"/>
              </a:rPr>
              <a:t>对每个</a:t>
            </a:r>
            <a:r>
              <a:rPr lang="en-US" altLang="zh-CN" dirty="0" smtClean="0">
                <a:ea typeface="宋体" charset="-122"/>
              </a:rPr>
              <a:t>v </a:t>
            </a:r>
            <a:r>
              <a:rPr lang="en-US" altLang="zh-CN" dirty="0" smtClean="0">
                <a:ea typeface="宋体" charset="-122"/>
                <a:sym typeface="Symbol" pitchFamily="18" charset="2"/>
              </a:rPr>
              <a:t></a:t>
            </a:r>
            <a:r>
              <a:rPr lang="en-US" altLang="zh-CN" dirty="0" smtClean="0">
                <a:ea typeface="宋体" charset="-122"/>
              </a:rPr>
              <a:t> G’</a:t>
            </a:r>
            <a:r>
              <a:rPr lang="zh-CN" altLang="en-US" dirty="0" smtClean="0">
                <a:ea typeface="宋体" charset="-122"/>
              </a:rPr>
              <a:t>，将其连通度复制到其代表的</a:t>
            </a:r>
            <a:r>
              <a:rPr lang="en-US" altLang="zh-CN" dirty="0" smtClean="0">
                <a:ea typeface="宋体" charset="-122"/>
              </a:rPr>
              <a:t>G</a:t>
            </a:r>
            <a:r>
              <a:rPr lang="zh-CN" altLang="en-US" dirty="0" smtClean="0">
                <a:ea typeface="宋体" charset="-122"/>
              </a:rPr>
              <a:t>中的每个结点上</a:t>
            </a:r>
            <a:r>
              <a:rPr lang="en-US" altLang="zh-CN" dirty="0" smtClean="0">
                <a:ea typeface="宋体" charset="-122"/>
              </a:rPr>
              <a:t>(</a:t>
            </a:r>
            <a:r>
              <a:rPr lang="zh-CN" altLang="en-US" dirty="0" smtClean="0">
                <a:ea typeface="宋体" charset="-122"/>
              </a:rPr>
              <a:t>容易</a:t>
            </a:r>
            <a:r>
              <a:rPr lang="en-US" altLang="zh-CN" dirty="0" smtClean="0">
                <a:ea typeface="宋体" charset="-122"/>
              </a:rPr>
              <a:t>)</a:t>
            </a:r>
          </a:p>
        </p:txBody>
      </p:sp>
      <p:sp>
        <p:nvSpPr>
          <p:cNvPr id="5"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419077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3" name="Group 50"/>
          <p:cNvGrpSpPr>
            <a:grpSpLocks/>
          </p:cNvGrpSpPr>
          <p:nvPr/>
        </p:nvGrpSpPr>
        <p:grpSpPr bwMode="auto">
          <a:xfrm>
            <a:off x="1600200" y="1589088"/>
            <a:ext cx="5486400" cy="2133600"/>
            <a:chOff x="1008" y="1728"/>
            <a:chExt cx="3456" cy="1344"/>
          </a:xfrm>
        </p:grpSpPr>
        <p:sp>
          <p:nvSpPr>
            <p:cNvPr id="61453" name="Line 51"/>
            <p:cNvSpPr>
              <a:spLocks noChangeShapeType="1"/>
            </p:cNvSpPr>
            <p:nvPr/>
          </p:nvSpPr>
          <p:spPr bwMode="auto">
            <a:xfrm>
              <a:off x="3552" y="1872"/>
              <a:ext cx="96"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4" name="Line 52"/>
            <p:cNvSpPr>
              <a:spLocks noChangeShapeType="1"/>
            </p:cNvSpPr>
            <p:nvPr/>
          </p:nvSpPr>
          <p:spPr bwMode="auto">
            <a:xfrm flipH="1">
              <a:off x="3264" y="2256"/>
              <a:ext cx="384" cy="288"/>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5" name="Line 53"/>
            <p:cNvSpPr>
              <a:spLocks noChangeShapeType="1"/>
            </p:cNvSpPr>
            <p:nvPr/>
          </p:nvSpPr>
          <p:spPr bwMode="auto">
            <a:xfrm flipV="1">
              <a:off x="4080" y="1872"/>
              <a:ext cx="288"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6" name="Line 54"/>
            <p:cNvSpPr>
              <a:spLocks noChangeShapeType="1"/>
            </p:cNvSpPr>
            <p:nvPr/>
          </p:nvSpPr>
          <p:spPr bwMode="auto">
            <a:xfrm>
              <a:off x="4128" y="2640"/>
              <a:ext cx="288"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7" name="Line 55"/>
            <p:cNvSpPr>
              <a:spLocks noChangeShapeType="1"/>
            </p:cNvSpPr>
            <p:nvPr/>
          </p:nvSpPr>
          <p:spPr bwMode="auto">
            <a:xfrm flipV="1">
              <a:off x="1056" y="1824"/>
              <a:ext cx="384" cy="192"/>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8" name="Line 56"/>
            <p:cNvSpPr>
              <a:spLocks noChangeShapeType="1"/>
            </p:cNvSpPr>
            <p:nvPr/>
          </p:nvSpPr>
          <p:spPr bwMode="auto">
            <a:xfrm>
              <a:off x="1440" y="1824"/>
              <a:ext cx="480"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59" name="Line 57"/>
            <p:cNvSpPr>
              <a:spLocks noChangeShapeType="1"/>
            </p:cNvSpPr>
            <p:nvPr/>
          </p:nvSpPr>
          <p:spPr bwMode="auto">
            <a:xfrm flipH="1">
              <a:off x="1104" y="2448"/>
              <a:ext cx="192" cy="48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60" name="Line 58"/>
            <p:cNvSpPr>
              <a:spLocks noChangeShapeType="1"/>
            </p:cNvSpPr>
            <p:nvPr/>
          </p:nvSpPr>
          <p:spPr bwMode="auto">
            <a:xfrm>
              <a:off x="1296" y="2448"/>
              <a:ext cx="720"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61" name="Line 59"/>
            <p:cNvSpPr>
              <a:spLocks noChangeShapeType="1"/>
            </p:cNvSpPr>
            <p:nvPr/>
          </p:nvSpPr>
          <p:spPr bwMode="auto">
            <a:xfrm>
              <a:off x="3984" y="1776"/>
              <a:ext cx="38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62" name="Oval 60"/>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3" name="Oval 61"/>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4" name="Oval 62"/>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5" name="Oval 63"/>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6" name="Oval 64"/>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7" name="Oval 65"/>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8" name="Oval 66"/>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69" name="Oval 67"/>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0" name="Oval 68"/>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1" name="Oval 69"/>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2" name="Oval 70"/>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3" name="Oval 71"/>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4" name="Oval 72"/>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475" name="Oval 73"/>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61444" name="Freeform 74"/>
          <p:cNvSpPr>
            <a:spLocks/>
          </p:cNvSpPr>
          <p:nvPr/>
        </p:nvSpPr>
        <p:spPr bwMode="auto">
          <a:xfrm>
            <a:off x="1554163" y="2481263"/>
            <a:ext cx="2049462" cy="1135062"/>
          </a:xfrm>
          <a:custGeom>
            <a:avLst/>
            <a:gdLst>
              <a:gd name="T0" fmla="*/ 2147483646 w 1291"/>
              <a:gd name="T1" fmla="*/ 2147483646 h 715"/>
              <a:gd name="T2" fmla="*/ 2147483646 w 1291"/>
              <a:gd name="T3" fmla="*/ 2147483646 h 715"/>
              <a:gd name="T4" fmla="*/ 2147483646 w 1291"/>
              <a:gd name="T5" fmla="*/ 2147483646 h 715"/>
              <a:gd name="T6" fmla="*/ 2147483646 w 1291"/>
              <a:gd name="T7" fmla="*/ 2147483646 h 715"/>
              <a:gd name="T8" fmla="*/ 2147483646 w 1291"/>
              <a:gd name="T9" fmla="*/ 2147483646 h 715"/>
              <a:gd name="T10" fmla="*/ 2147483646 w 1291"/>
              <a:gd name="T11" fmla="*/ 2147483646 h 715"/>
              <a:gd name="T12" fmla="*/ 2147483646 w 1291"/>
              <a:gd name="T13" fmla="*/ 2147483646 h 715"/>
              <a:gd name="T14" fmla="*/ 2147483646 w 1291"/>
              <a:gd name="T15" fmla="*/ 2147483646 h 715"/>
              <a:gd name="T16" fmla="*/ 0 w 1291"/>
              <a:gd name="T17" fmla="*/ 2147483646 h 7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1" h="715">
                <a:moveTo>
                  <a:pt x="221" y="711"/>
                </a:moveTo>
                <a:cubicBezTo>
                  <a:pt x="242" y="652"/>
                  <a:pt x="237" y="361"/>
                  <a:pt x="350" y="347"/>
                </a:cubicBezTo>
                <a:cubicBezTo>
                  <a:pt x="463" y="333"/>
                  <a:pt x="767" y="569"/>
                  <a:pt x="900" y="626"/>
                </a:cubicBezTo>
                <a:cubicBezTo>
                  <a:pt x="1033" y="683"/>
                  <a:pt x="1105" y="715"/>
                  <a:pt x="1150" y="690"/>
                </a:cubicBezTo>
                <a:cubicBezTo>
                  <a:pt x="1195" y="665"/>
                  <a:pt x="1291" y="580"/>
                  <a:pt x="1171" y="476"/>
                </a:cubicBezTo>
                <a:cubicBezTo>
                  <a:pt x="1051" y="372"/>
                  <a:pt x="583" y="136"/>
                  <a:pt x="428" y="68"/>
                </a:cubicBezTo>
                <a:cubicBezTo>
                  <a:pt x="273" y="0"/>
                  <a:pt x="288" y="45"/>
                  <a:pt x="243" y="68"/>
                </a:cubicBezTo>
                <a:cubicBezTo>
                  <a:pt x="198" y="91"/>
                  <a:pt x="198" y="110"/>
                  <a:pt x="157" y="204"/>
                </a:cubicBezTo>
                <a:cubicBezTo>
                  <a:pt x="116" y="298"/>
                  <a:pt x="58" y="465"/>
                  <a:pt x="0" y="633"/>
                </a:cubicBezTo>
              </a:path>
            </a:pathLst>
          </a:custGeom>
          <a:noFill/>
          <a:ln w="28575" cmpd="sng">
            <a:solidFill>
              <a:schemeClr val="accent2"/>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45" name="Freeform 75"/>
          <p:cNvSpPr>
            <a:spLocks/>
          </p:cNvSpPr>
          <p:nvPr/>
        </p:nvSpPr>
        <p:spPr bwMode="auto">
          <a:xfrm>
            <a:off x="1530350" y="1487488"/>
            <a:ext cx="1831975" cy="1042987"/>
          </a:xfrm>
          <a:custGeom>
            <a:avLst/>
            <a:gdLst>
              <a:gd name="T0" fmla="*/ 2147483646 w 1154"/>
              <a:gd name="T1" fmla="*/ 2147483646 h 657"/>
              <a:gd name="T2" fmla="*/ 2147483646 w 1154"/>
              <a:gd name="T3" fmla="*/ 2147483646 h 657"/>
              <a:gd name="T4" fmla="*/ 2147483646 w 1154"/>
              <a:gd name="T5" fmla="*/ 2147483646 h 657"/>
              <a:gd name="T6" fmla="*/ 2147483646 w 1154"/>
              <a:gd name="T7" fmla="*/ 2147483646 h 657"/>
              <a:gd name="T8" fmla="*/ 2147483646 w 1154"/>
              <a:gd name="T9" fmla="*/ 2147483646 h 657"/>
              <a:gd name="T10" fmla="*/ 2147483646 w 1154"/>
              <a:gd name="T11" fmla="*/ 2147483646 h 657"/>
              <a:gd name="T12" fmla="*/ 2147483646 w 1154"/>
              <a:gd name="T13" fmla="*/ 2147483646 h 657"/>
              <a:gd name="T14" fmla="*/ 2147483646 w 1154"/>
              <a:gd name="T15" fmla="*/ 2147483646 h 657"/>
              <a:gd name="T16" fmla="*/ 0 w 1154"/>
              <a:gd name="T17" fmla="*/ 2147483646 h 6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4" h="657">
                <a:moveTo>
                  <a:pt x="143" y="509"/>
                </a:moveTo>
                <a:cubicBezTo>
                  <a:pt x="247" y="443"/>
                  <a:pt x="352" y="377"/>
                  <a:pt x="422" y="352"/>
                </a:cubicBezTo>
                <a:cubicBezTo>
                  <a:pt x="492" y="327"/>
                  <a:pt x="487" y="316"/>
                  <a:pt x="565" y="359"/>
                </a:cubicBezTo>
                <a:cubicBezTo>
                  <a:pt x="643" y="402"/>
                  <a:pt x="808" y="565"/>
                  <a:pt x="893" y="609"/>
                </a:cubicBezTo>
                <a:cubicBezTo>
                  <a:pt x="978" y="653"/>
                  <a:pt x="1042" y="657"/>
                  <a:pt x="1072" y="623"/>
                </a:cubicBezTo>
                <a:cubicBezTo>
                  <a:pt x="1102" y="589"/>
                  <a:pt x="1154" y="497"/>
                  <a:pt x="1072" y="402"/>
                </a:cubicBezTo>
                <a:cubicBezTo>
                  <a:pt x="990" y="307"/>
                  <a:pt x="702" y="104"/>
                  <a:pt x="579" y="52"/>
                </a:cubicBezTo>
                <a:cubicBezTo>
                  <a:pt x="456" y="0"/>
                  <a:pt x="432" y="51"/>
                  <a:pt x="336" y="87"/>
                </a:cubicBezTo>
                <a:cubicBezTo>
                  <a:pt x="240" y="123"/>
                  <a:pt x="120" y="194"/>
                  <a:pt x="0" y="266"/>
                </a:cubicBezTo>
              </a:path>
            </a:pathLst>
          </a:custGeom>
          <a:noFill/>
          <a:ln w="28575" cmpd="sng">
            <a:solidFill>
              <a:schemeClr val="accent2"/>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46" name="Freeform 76"/>
          <p:cNvSpPr>
            <a:spLocks/>
          </p:cNvSpPr>
          <p:nvPr/>
        </p:nvSpPr>
        <p:spPr bwMode="auto">
          <a:xfrm>
            <a:off x="5035550" y="1541463"/>
            <a:ext cx="958850" cy="1547812"/>
          </a:xfrm>
          <a:custGeom>
            <a:avLst/>
            <a:gdLst>
              <a:gd name="T0" fmla="*/ 2147483646 w 604"/>
              <a:gd name="T1" fmla="*/ 2147483646 h 975"/>
              <a:gd name="T2" fmla="*/ 2147483646 w 604"/>
              <a:gd name="T3" fmla="*/ 2147483646 h 975"/>
              <a:gd name="T4" fmla="*/ 2147483646 w 604"/>
              <a:gd name="T5" fmla="*/ 2147483646 h 975"/>
              <a:gd name="T6" fmla="*/ 2147483646 w 604"/>
              <a:gd name="T7" fmla="*/ 2147483646 h 975"/>
              <a:gd name="T8" fmla="*/ 2147483646 w 604"/>
              <a:gd name="T9" fmla="*/ 2147483646 h 975"/>
              <a:gd name="T10" fmla="*/ 2147483646 w 604"/>
              <a:gd name="T11" fmla="*/ 2147483646 h 975"/>
              <a:gd name="T12" fmla="*/ 2147483646 w 604"/>
              <a:gd name="T13" fmla="*/ 2147483646 h 975"/>
              <a:gd name="T14" fmla="*/ 2147483646 w 604"/>
              <a:gd name="T15" fmla="*/ 2147483646 h 975"/>
              <a:gd name="T16" fmla="*/ 0 w 604"/>
              <a:gd name="T17" fmla="*/ 2147483646 h 9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975">
                <a:moveTo>
                  <a:pt x="150" y="975"/>
                </a:moveTo>
                <a:cubicBezTo>
                  <a:pt x="291" y="871"/>
                  <a:pt x="433" y="768"/>
                  <a:pt x="507" y="689"/>
                </a:cubicBezTo>
                <a:cubicBezTo>
                  <a:pt x="581" y="610"/>
                  <a:pt x="604" y="605"/>
                  <a:pt x="593" y="503"/>
                </a:cubicBezTo>
                <a:cubicBezTo>
                  <a:pt x="582" y="401"/>
                  <a:pt x="494" y="150"/>
                  <a:pt x="443" y="75"/>
                </a:cubicBezTo>
                <a:cubicBezTo>
                  <a:pt x="392" y="0"/>
                  <a:pt x="316" y="33"/>
                  <a:pt x="285" y="53"/>
                </a:cubicBezTo>
                <a:cubicBezTo>
                  <a:pt x="254" y="73"/>
                  <a:pt x="249" y="127"/>
                  <a:pt x="257" y="196"/>
                </a:cubicBezTo>
                <a:cubicBezTo>
                  <a:pt x="265" y="265"/>
                  <a:pt x="332" y="399"/>
                  <a:pt x="335" y="468"/>
                </a:cubicBezTo>
                <a:cubicBezTo>
                  <a:pt x="338" y="537"/>
                  <a:pt x="334" y="560"/>
                  <a:pt x="278" y="610"/>
                </a:cubicBezTo>
                <a:cubicBezTo>
                  <a:pt x="222" y="660"/>
                  <a:pt x="111" y="714"/>
                  <a:pt x="0" y="768"/>
                </a:cubicBezTo>
              </a:path>
            </a:pathLst>
          </a:custGeom>
          <a:noFill/>
          <a:ln w="28575" cmpd="sng">
            <a:solidFill>
              <a:schemeClr val="accent2"/>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47" name="Freeform 77"/>
          <p:cNvSpPr>
            <a:spLocks/>
          </p:cNvSpPr>
          <p:nvPr/>
        </p:nvSpPr>
        <p:spPr bwMode="auto">
          <a:xfrm>
            <a:off x="6110288" y="1447800"/>
            <a:ext cx="1066800" cy="1085850"/>
          </a:xfrm>
          <a:custGeom>
            <a:avLst/>
            <a:gdLst>
              <a:gd name="T0" fmla="*/ 2147483646 w 672"/>
              <a:gd name="T1" fmla="*/ 2147483646 h 684"/>
              <a:gd name="T2" fmla="*/ 2147483646 w 672"/>
              <a:gd name="T3" fmla="*/ 2147483646 h 684"/>
              <a:gd name="T4" fmla="*/ 2147483646 w 672"/>
              <a:gd name="T5" fmla="*/ 2147483646 h 684"/>
              <a:gd name="T6" fmla="*/ 2147483646 w 672"/>
              <a:gd name="T7" fmla="*/ 2147483646 h 684"/>
              <a:gd name="T8" fmla="*/ 2147483646 w 672"/>
              <a:gd name="T9" fmla="*/ 2147483646 h 684"/>
              <a:gd name="T10" fmla="*/ 2147483646 w 672"/>
              <a:gd name="T11" fmla="*/ 2147483646 h 684"/>
              <a:gd name="T12" fmla="*/ 2147483646 w 672"/>
              <a:gd name="T13" fmla="*/ 2147483646 h 684"/>
              <a:gd name="T14" fmla="*/ 2147483646 w 672"/>
              <a:gd name="T15" fmla="*/ 2147483646 h 684"/>
              <a:gd name="T16" fmla="*/ 2147483646 w 672"/>
              <a:gd name="T17" fmla="*/ 2147483646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2" h="684">
                <a:moveTo>
                  <a:pt x="316" y="684"/>
                </a:moveTo>
                <a:cubicBezTo>
                  <a:pt x="452" y="537"/>
                  <a:pt x="588" y="390"/>
                  <a:pt x="630" y="291"/>
                </a:cubicBezTo>
                <a:cubicBezTo>
                  <a:pt x="672" y="192"/>
                  <a:pt x="651" y="139"/>
                  <a:pt x="566" y="91"/>
                </a:cubicBezTo>
                <a:cubicBezTo>
                  <a:pt x="481" y="43"/>
                  <a:pt x="216" y="0"/>
                  <a:pt x="123" y="5"/>
                </a:cubicBezTo>
                <a:cubicBezTo>
                  <a:pt x="30" y="10"/>
                  <a:pt x="16" y="76"/>
                  <a:pt x="8" y="120"/>
                </a:cubicBezTo>
                <a:cubicBezTo>
                  <a:pt x="0" y="164"/>
                  <a:pt x="29" y="236"/>
                  <a:pt x="73" y="269"/>
                </a:cubicBezTo>
                <a:cubicBezTo>
                  <a:pt x="117" y="302"/>
                  <a:pt x="247" y="288"/>
                  <a:pt x="273" y="319"/>
                </a:cubicBezTo>
                <a:cubicBezTo>
                  <a:pt x="299" y="350"/>
                  <a:pt x="256" y="419"/>
                  <a:pt x="230" y="455"/>
                </a:cubicBezTo>
                <a:cubicBezTo>
                  <a:pt x="204" y="491"/>
                  <a:pt x="160" y="512"/>
                  <a:pt x="116" y="534"/>
                </a:cubicBezTo>
              </a:path>
            </a:pathLst>
          </a:custGeom>
          <a:noFill/>
          <a:ln w="28575" cmpd="sng">
            <a:solidFill>
              <a:schemeClr val="accent2"/>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48" name="Freeform 78"/>
          <p:cNvSpPr>
            <a:spLocks/>
          </p:cNvSpPr>
          <p:nvPr/>
        </p:nvSpPr>
        <p:spPr bwMode="auto">
          <a:xfrm>
            <a:off x="6294438" y="2825750"/>
            <a:ext cx="895350" cy="1090613"/>
          </a:xfrm>
          <a:custGeom>
            <a:avLst/>
            <a:gdLst>
              <a:gd name="T0" fmla="*/ 2147483646 w 564"/>
              <a:gd name="T1" fmla="*/ 2147483646 h 687"/>
              <a:gd name="T2" fmla="*/ 2147483646 w 564"/>
              <a:gd name="T3" fmla="*/ 2147483646 h 687"/>
              <a:gd name="T4" fmla="*/ 2147483646 w 564"/>
              <a:gd name="T5" fmla="*/ 2147483646 h 687"/>
              <a:gd name="T6" fmla="*/ 2147483646 w 564"/>
              <a:gd name="T7" fmla="*/ 2147483646 h 687"/>
              <a:gd name="T8" fmla="*/ 2147483646 w 564"/>
              <a:gd name="T9" fmla="*/ 2147483646 h 687"/>
              <a:gd name="T10" fmla="*/ 2147483646 w 564"/>
              <a:gd name="T11" fmla="*/ 2147483646 h 6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687">
                <a:moveTo>
                  <a:pt x="564" y="494"/>
                </a:moveTo>
                <a:cubicBezTo>
                  <a:pt x="526" y="444"/>
                  <a:pt x="396" y="269"/>
                  <a:pt x="335" y="194"/>
                </a:cubicBezTo>
                <a:cubicBezTo>
                  <a:pt x="274" y="119"/>
                  <a:pt x="252" y="70"/>
                  <a:pt x="200" y="44"/>
                </a:cubicBezTo>
                <a:cubicBezTo>
                  <a:pt x="148" y="18"/>
                  <a:pt x="42" y="0"/>
                  <a:pt x="21" y="37"/>
                </a:cubicBezTo>
                <a:cubicBezTo>
                  <a:pt x="0" y="74"/>
                  <a:pt x="9" y="158"/>
                  <a:pt x="71" y="266"/>
                </a:cubicBezTo>
                <a:cubicBezTo>
                  <a:pt x="133" y="374"/>
                  <a:pt x="326" y="599"/>
                  <a:pt x="393" y="687"/>
                </a:cubicBezTo>
              </a:path>
            </a:pathLst>
          </a:custGeom>
          <a:noFill/>
          <a:ln w="28575" cmpd="sng">
            <a:solidFill>
              <a:schemeClr val="accent2"/>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233554" name="Group 82"/>
          <p:cNvGrpSpPr>
            <a:grpSpLocks/>
          </p:cNvGrpSpPr>
          <p:nvPr/>
        </p:nvGrpSpPr>
        <p:grpSpPr bwMode="auto">
          <a:xfrm>
            <a:off x="685800" y="3886200"/>
            <a:ext cx="7964488" cy="2743200"/>
            <a:chOff x="432" y="2448"/>
            <a:chExt cx="5017" cy="1728"/>
          </a:xfrm>
        </p:grpSpPr>
        <p:sp>
          <p:nvSpPr>
            <p:cNvPr id="61450" name="Rectangle 79"/>
            <p:cNvSpPr>
              <a:spLocks noChangeArrowheads="1"/>
            </p:cNvSpPr>
            <p:nvPr/>
          </p:nvSpPr>
          <p:spPr bwMode="auto">
            <a:xfrm>
              <a:off x="432" y="2448"/>
              <a:ext cx="5017" cy="1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400" dirty="0">
                  <a:ea typeface="宋体" charset="-122"/>
                </a:rPr>
                <a:t>每个强连通分量</a:t>
              </a:r>
              <a:r>
                <a:rPr lang="en-US" altLang="zh-CN" sz="2400" dirty="0">
                  <a:ea typeface="宋体" charset="-122"/>
                </a:rPr>
                <a:t>H</a:t>
              </a:r>
              <a:r>
                <a:rPr lang="zh-CN" altLang="en-US" sz="2400" dirty="0">
                  <a:ea typeface="宋体" charset="-122"/>
                </a:rPr>
                <a:t>的大小至少为</a:t>
              </a:r>
              <a:r>
                <a:rPr lang="en-US" altLang="zh-CN" sz="2400" dirty="0">
                  <a:ea typeface="宋体" charset="-122"/>
                </a:rPr>
                <a:t>2</a:t>
              </a:r>
            </a:p>
            <a:p>
              <a:pPr marL="342900" indent="-342900">
                <a:spcBef>
                  <a:spcPct val="20000"/>
                </a:spcBef>
                <a:buFont typeface="Monotype Sorts" pitchFamily="2" charset="2"/>
                <a:buChar char="Ø"/>
              </a:pPr>
              <a:r>
                <a:rPr lang="en-US" altLang="zh-CN" sz="2400" dirty="0">
                  <a:ea typeface="宋体" charset="-122"/>
                </a:rPr>
                <a:t>|V’| </a:t>
              </a:r>
              <a:r>
                <a:rPr lang="en-US" altLang="zh-CN" sz="2400" dirty="0">
                  <a:ea typeface="宋体" charset="-122"/>
                  <a:sym typeface="Symbol" pitchFamily="18" charset="2"/>
                </a:rPr>
                <a:t></a:t>
              </a:r>
              <a:r>
                <a:rPr lang="en-US" altLang="zh-CN" sz="2400" dirty="0">
                  <a:ea typeface="宋体" charset="-122"/>
                </a:rPr>
                <a:t> |V|/2</a:t>
              </a:r>
            </a:p>
            <a:p>
              <a:pPr marL="342900" indent="-342900">
                <a:spcBef>
                  <a:spcPct val="20000"/>
                </a:spcBef>
                <a:buFont typeface="Monotype Sorts" pitchFamily="2" charset="2"/>
                <a:buChar char="Ø"/>
              </a:pPr>
              <a:r>
                <a:rPr lang="en-US" altLang="zh-CN" sz="2400" dirty="0">
                  <a:ea typeface="宋体" charset="-122"/>
                </a:rPr>
                <a:t>          </a:t>
              </a:r>
              <a:r>
                <a:rPr lang="en-US" altLang="zh-CN" sz="2400" dirty="0" smtClean="0">
                  <a:ea typeface="宋体" charset="-122"/>
                </a:rPr>
                <a:t>     </a:t>
              </a:r>
              <a:r>
                <a:rPr lang="zh-CN" altLang="en-US" sz="2400" dirty="0" smtClean="0">
                  <a:ea typeface="宋体" charset="-122"/>
                </a:rPr>
                <a:t>次递归</a:t>
              </a:r>
              <a:r>
                <a:rPr lang="zh-CN" altLang="en-US" sz="2400" dirty="0">
                  <a:ea typeface="宋体" charset="-122"/>
                </a:rPr>
                <a:t>调用</a:t>
              </a:r>
              <a:endParaRPr lang="en-US" altLang="zh-CN" sz="2400" b="1" dirty="0">
                <a:solidFill>
                  <a:schemeClr val="hlink"/>
                </a:solidFill>
                <a:ea typeface="宋体" charset="-122"/>
              </a:endParaRPr>
            </a:p>
            <a:p>
              <a:pPr marL="342900" indent="-342900">
                <a:spcBef>
                  <a:spcPct val="20000"/>
                </a:spcBef>
              </a:pPr>
              <a:endParaRPr lang="en-US" altLang="zh-CN" sz="2400" b="1" dirty="0">
                <a:solidFill>
                  <a:schemeClr val="hlink"/>
                </a:solidFill>
                <a:ea typeface="宋体" charset="-122"/>
              </a:endParaRPr>
            </a:p>
            <a:p>
              <a:pPr marL="342900" indent="-342900">
                <a:spcBef>
                  <a:spcPct val="20000"/>
                </a:spcBef>
              </a:pPr>
              <a:r>
                <a:rPr lang="zh-CN" altLang="en-US" sz="2400" b="1" dirty="0">
                  <a:solidFill>
                    <a:schemeClr val="hlink"/>
                  </a:solidFill>
                  <a:ea typeface="宋体" charset="-122"/>
                </a:rPr>
                <a:t>定理</a:t>
              </a:r>
              <a:r>
                <a:rPr lang="en-US" altLang="zh-CN" sz="2400" b="1" dirty="0">
                  <a:solidFill>
                    <a:schemeClr val="hlink"/>
                  </a:solidFill>
                  <a:ea typeface="宋体" charset="-122"/>
                </a:rPr>
                <a:t>:</a:t>
              </a:r>
              <a:r>
                <a:rPr lang="en-US" altLang="zh-CN" sz="2400" dirty="0">
                  <a:ea typeface="宋体" charset="-122"/>
                </a:rPr>
                <a:t> </a:t>
              </a:r>
              <a:r>
                <a:rPr lang="zh-CN" altLang="en-US" sz="2400" dirty="0">
                  <a:solidFill>
                    <a:schemeClr val="folHlink"/>
                  </a:solidFill>
                  <a:ea typeface="宋体" charset="-122"/>
                </a:rPr>
                <a:t>计算图</a:t>
              </a:r>
              <a:r>
                <a:rPr lang="en-US" altLang="zh-CN" sz="2400" dirty="0">
                  <a:solidFill>
                    <a:schemeClr val="folHlink"/>
                  </a:solidFill>
                  <a:ea typeface="宋体" charset="-122"/>
                </a:rPr>
                <a:t>	G = (V,E) </a:t>
              </a:r>
              <a:r>
                <a:rPr lang="zh-CN" altLang="en-US" sz="2400" dirty="0">
                  <a:solidFill>
                    <a:schemeClr val="folHlink"/>
                  </a:solidFill>
                  <a:ea typeface="宋体" charset="-122"/>
                </a:rPr>
                <a:t>的连通分量</a:t>
              </a:r>
              <a:r>
                <a:rPr lang="zh-CN" altLang="en-US" sz="2400" dirty="0" smtClean="0">
                  <a:solidFill>
                    <a:schemeClr val="folHlink"/>
                  </a:solidFill>
                  <a:ea typeface="宋体" charset="-122"/>
                </a:rPr>
                <a:t>的</a:t>
              </a:r>
              <a:r>
                <a:rPr lang="en-US" altLang="zh-CN" sz="2400" dirty="0" smtClean="0">
                  <a:solidFill>
                    <a:schemeClr val="folHlink"/>
                  </a:solidFill>
                  <a:ea typeface="宋体" charset="-122"/>
                </a:rPr>
                <a:t>I/O</a:t>
              </a:r>
              <a:r>
                <a:rPr lang="zh-CN" altLang="en-US" sz="2400" dirty="0" smtClean="0">
                  <a:solidFill>
                    <a:schemeClr val="folHlink"/>
                  </a:solidFill>
                  <a:ea typeface="宋体" charset="-122"/>
                </a:rPr>
                <a:t>复杂</a:t>
              </a:r>
              <a:r>
                <a:rPr lang="zh-CN" altLang="en-US" sz="2400" dirty="0">
                  <a:solidFill>
                    <a:schemeClr val="folHlink"/>
                  </a:solidFill>
                  <a:ea typeface="宋体" charset="-122"/>
                </a:rPr>
                <a:t>度为</a:t>
              </a:r>
              <a:endParaRPr lang="en-US" altLang="zh-CN" sz="2400" dirty="0">
                <a:ea typeface="宋体" charset="-122"/>
              </a:endParaRPr>
            </a:p>
            <a:p>
              <a:pPr marL="342900" indent="-342900">
                <a:spcBef>
                  <a:spcPct val="20000"/>
                </a:spcBef>
                <a:buFontTx/>
                <a:buChar char="•"/>
              </a:pPr>
              <a:endParaRPr lang="en-US" altLang="zh-CN" sz="2400" dirty="0">
                <a:solidFill>
                  <a:schemeClr val="folHlink"/>
                </a:solidFill>
                <a:ea typeface="宋体" charset="-122"/>
              </a:endParaRPr>
            </a:p>
          </p:txBody>
        </p:sp>
        <p:graphicFrame>
          <p:nvGraphicFramePr>
            <p:cNvPr id="61451" name="Object 80"/>
            <p:cNvGraphicFramePr>
              <a:graphicFrameLocks noChangeAspect="1"/>
            </p:cNvGraphicFramePr>
            <p:nvPr/>
          </p:nvGraphicFramePr>
          <p:xfrm>
            <a:off x="2189" y="3888"/>
            <a:ext cx="1504" cy="288"/>
          </p:xfrm>
          <a:graphic>
            <a:graphicData uri="http://schemas.openxmlformats.org/presentationml/2006/ole">
              <mc:AlternateContent xmlns:mc="http://schemas.openxmlformats.org/markup-compatibility/2006">
                <mc:Choice xmlns:v="urn:schemas-microsoft-com:vml" Requires="v">
                  <p:oleObj spid="_x0000_s101390" name="Equation" r:id="rId4" imgW="2362153" imgH="428822" progId="Equation.3">
                    <p:embed/>
                  </p:oleObj>
                </mc:Choice>
                <mc:Fallback>
                  <p:oleObj name="Equation" r:id="rId4" imgW="2362153" imgH="428822" progId="Equation.3">
                    <p:embed/>
                    <p:pic>
                      <p:nvPicPr>
                        <p:cNvPr id="61451" name="Object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9" y="3888"/>
                          <a:ext cx="150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1452" name="Object 81"/>
            <p:cNvGraphicFramePr>
              <a:graphicFrameLocks noChangeAspect="1"/>
            </p:cNvGraphicFramePr>
            <p:nvPr/>
          </p:nvGraphicFramePr>
          <p:xfrm>
            <a:off x="697" y="3023"/>
            <a:ext cx="592" cy="264"/>
          </p:xfrm>
          <a:graphic>
            <a:graphicData uri="http://schemas.openxmlformats.org/presentationml/2006/ole">
              <mc:AlternateContent xmlns:mc="http://schemas.openxmlformats.org/markup-compatibility/2006">
                <mc:Choice xmlns:v="urn:schemas-microsoft-com:vml" Requires="v">
                  <p:oleObj spid="_x0000_s101391" name="Equation" r:id="rId6" imgW="939800" imgH="419100" progId="Equation.3">
                    <p:embed/>
                  </p:oleObj>
                </mc:Choice>
                <mc:Fallback>
                  <p:oleObj name="Equation" r:id="rId6" imgW="939800" imgH="419100" progId="Equation.3">
                    <p:embed/>
                    <p:pic>
                      <p:nvPicPr>
                        <p:cNvPr id="61452" name="Object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 y="3023"/>
                          <a:ext cx="592" cy="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37"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zh-CN" altLang="en-US" dirty="0" smtClean="0"/>
              <a:t>连通性</a:t>
            </a:r>
            <a:endParaRPr lang="zh-CN" altLang="en-US" dirty="0"/>
          </a:p>
        </p:txBody>
      </p:sp>
    </p:spTree>
    <p:extLst>
      <p:ext uri="{BB962C8B-B14F-4D97-AF65-F5344CB8AC3E}">
        <p14:creationId xmlns:p14="http://schemas.microsoft.com/office/powerpoint/2010/main" val="3213508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3554"/>
                                        </p:tgtEl>
                                        <p:attrNameLst>
                                          <p:attrName>style.visibility</p:attrName>
                                        </p:attrNameLst>
                                      </p:cBhvr>
                                      <p:to>
                                        <p:strVal val="visible"/>
                                      </p:to>
                                    </p:set>
                                    <p:animEffect transition="in" filter="wipe(up)">
                                      <p:cBhvr>
                                        <p:cTn id="7" dur="500"/>
                                        <p:tgtEl>
                                          <p:spTgt spid="23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p:txBody>
          <a:bodyPr/>
          <a:lstStyle/>
          <a:p>
            <a:pPr>
              <a:buFontTx/>
              <a:buNone/>
            </a:pPr>
            <a:r>
              <a:rPr lang="zh-CN" altLang="en-US" b="1" dirty="0" smtClean="0">
                <a:solidFill>
                  <a:schemeClr val="hlink"/>
                </a:solidFill>
                <a:ea typeface="宋体" charset="-122"/>
              </a:rPr>
              <a:t>观察</a:t>
            </a:r>
            <a:r>
              <a:rPr lang="en-US" altLang="zh-CN" b="1" dirty="0" smtClean="0">
                <a:solidFill>
                  <a:schemeClr val="hlink"/>
                </a:solidFill>
                <a:ea typeface="宋体" charset="-122"/>
              </a:rPr>
              <a:t>:</a:t>
            </a:r>
            <a:r>
              <a:rPr lang="en-US" altLang="zh-CN" dirty="0" smtClean="0">
                <a:ea typeface="宋体" charset="-122"/>
              </a:rPr>
              <a:t> </a:t>
            </a:r>
            <a:r>
              <a:rPr lang="zh-CN" altLang="en-US" dirty="0" smtClean="0">
                <a:solidFill>
                  <a:schemeClr val="accent2"/>
                </a:solidFill>
                <a:ea typeface="宋体" charset="-122"/>
              </a:rPr>
              <a:t>图的连通性算法可扩增为求图</a:t>
            </a:r>
            <a:r>
              <a:rPr lang="en-US" altLang="zh-CN" dirty="0" smtClean="0">
                <a:solidFill>
                  <a:schemeClr val="accent2"/>
                </a:solidFill>
                <a:ea typeface="宋体" charset="-122"/>
              </a:rPr>
              <a:t>G</a:t>
            </a:r>
            <a:r>
              <a:rPr lang="zh-CN" altLang="en-US" dirty="0" smtClean="0">
                <a:solidFill>
                  <a:schemeClr val="accent2"/>
                </a:solidFill>
                <a:ea typeface="宋体" charset="-122"/>
              </a:rPr>
              <a:t>最小生成树的算法</a:t>
            </a:r>
            <a:endParaRPr lang="en-US" altLang="zh-CN" dirty="0" smtClean="0">
              <a:ea typeface="宋体" charset="-122"/>
            </a:endParaRPr>
          </a:p>
        </p:txBody>
      </p:sp>
      <p:grpSp>
        <p:nvGrpSpPr>
          <p:cNvPr id="67588" name="Group 147"/>
          <p:cNvGrpSpPr>
            <a:grpSpLocks/>
          </p:cNvGrpSpPr>
          <p:nvPr/>
        </p:nvGrpSpPr>
        <p:grpSpPr bwMode="auto">
          <a:xfrm>
            <a:off x="1314450" y="2435225"/>
            <a:ext cx="6059488" cy="2654300"/>
            <a:chOff x="828" y="1490"/>
            <a:chExt cx="3817" cy="1672"/>
          </a:xfrm>
        </p:grpSpPr>
        <p:sp>
          <p:nvSpPr>
            <p:cNvPr id="67661" name="Oval 148"/>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2" name="Oval 149"/>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3" name="Oval 150"/>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4" name="Oval 151"/>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5" name="Oval 152"/>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6" name="Oval 153"/>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7" name="Oval 154"/>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8" name="Oval 155"/>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9" name="Oval 156"/>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0" name="Oval 157"/>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1" name="Oval 158"/>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2" name="Oval 159"/>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3" name="Oval 160"/>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4" name="Oval 161"/>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75" name="Line 162"/>
            <p:cNvSpPr>
              <a:spLocks noChangeShapeType="1"/>
            </p:cNvSpPr>
            <p:nvPr/>
          </p:nvSpPr>
          <p:spPr bwMode="auto">
            <a:xfrm>
              <a:off x="3552" y="1872"/>
              <a:ext cx="96"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76" name="Line 163"/>
            <p:cNvSpPr>
              <a:spLocks noChangeShapeType="1"/>
            </p:cNvSpPr>
            <p:nvPr/>
          </p:nvSpPr>
          <p:spPr bwMode="auto">
            <a:xfrm flipH="1">
              <a:off x="3264" y="2256"/>
              <a:ext cx="384"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77" name="Line 164"/>
            <p:cNvSpPr>
              <a:spLocks noChangeShapeType="1"/>
            </p:cNvSpPr>
            <p:nvPr/>
          </p:nvSpPr>
          <p:spPr bwMode="auto">
            <a:xfrm>
              <a:off x="3984" y="1776"/>
              <a:ext cx="96"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78" name="Line 165"/>
            <p:cNvSpPr>
              <a:spLocks noChangeShapeType="1"/>
            </p:cNvSpPr>
            <p:nvPr/>
          </p:nvSpPr>
          <p:spPr bwMode="auto">
            <a:xfrm flipV="1">
              <a:off x="4080" y="1872"/>
              <a:ext cx="288"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79" name="Line 166"/>
            <p:cNvSpPr>
              <a:spLocks noChangeShapeType="1"/>
            </p:cNvSpPr>
            <p:nvPr/>
          </p:nvSpPr>
          <p:spPr bwMode="auto">
            <a:xfrm>
              <a:off x="4128" y="2640"/>
              <a:ext cx="288"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0" name="Line 167"/>
            <p:cNvSpPr>
              <a:spLocks noChangeShapeType="1"/>
            </p:cNvSpPr>
            <p:nvPr/>
          </p:nvSpPr>
          <p:spPr bwMode="auto">
            <a:xfrm flipV="1">
              <a:off x="1056" y="1824"/>
              <a:ext cx="384" cy="19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1" name="Line 168"/>
            <p:cNvSpPr>
              <a:spLocks noChangeShapeType="1"/>
            </p:cNvSpPr>
            <p:nvPr/>
          </p:nvSpPr>
          <p:spPr bwMode="auto">
            <a:xfrm>
              <a:off x="1440" y="1824"/>
              <a:ext cx="480"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2" name="Line 169"/>
            <p:cNvSpPr>
              <a:spLocks noChangeShapeType="1"/>
            </p:cNvSpPr>
            <p:nvPr/>
          </p:nvSpPr>
          <p:spPr bwMode="auto">
            <a:xfrm flipH="1">
              <a:off x="1104" y="2448"/>
              <a:ext cx="192"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3" name="Line 170"/>
            <p:cNvSpPr>
              <a:spLocks noChangeShapeType="1"/>
            </p:cNvSpPr>
            <p:nvPr/>
          </p:nvSpPr>
          <p:spPr bwMode="auto">
            <a:xfrm>
              <a:off x="1296" y="2448"/>
              <a:ext cx="72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4" name="Line 171"/>
            <p:cNvSpPr>
              <a:spLocks noChangeShapeType="1"/>
            </p:cNvSpPr>
            <p:nvPr/>
          </p:nvSpPr>
          <p:spPr bwMode="auto">
            <a:xfrm flipV="1">
              <a:off x="3648" y="2208"/>
              <a:ext cx="432"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5" name="Line 172"/>
            <p:cNvSpPr>
              <a:spLocks noChangeShapeType="1"/>
            </p:cNvSpPr>
            <p:nvPr/>
          </p:nvSpPr>
          <p:spPr bwMode="auto">
            <a:xfrm>
              <a:off x="3984" y="1776"/>
              <a:ext cx="384"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6" name="Line 173"/>
            <p:cNvSpPr>
              <a:spLocks noChangeShapeType="1"/>
            </p:cNvSpPr>
            <p:nvPr/>
          </p:nvSpPr>
          <p:spPr bwMode="auto">
            <a:xfrm>
              <a:off x="4080" y="2208"/>
              <a:ext cx="48" cy="4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7" name="Line 174"/>
            <p:cNvSpPr>
              <a:spLocks noChangeShapeType="1"/>
            </p:cNvSpPr>
            <p:nvPr/>
          </p:nvSpPr>
          <p:spPr bwMode="auto">
            <a:xfrm>
              <a:off x="3264" y="2544"/>
              <a:ext cx="864"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8" name="Line 175"/>
            <p:cNvSpPr>
              <a:spLocks noChangeShapeType="1"/>
            </p:cNvSpPr>
            <p:nvPr/>
          </p:nvSpPr>
          <p:spPr bwMode="auto">
            <a:xfrm>
              <a:off x="3264" y="2544"/>
              <a:ext cx="1152"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89" name="Line 176"/>
            <p:cNvSpPr>
              <a:spLocks noChangeShapeType="1"/>
            </p:cNvSpPr>
            <p:nvPr/>
          </p:nvSpPr>
          <p:spPr bwMode="auto">
            <a:xfrm>
              <a:off x="1056" y="2016"/>
              <a:ext cx="48" cy="91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90" name="Line 177"/>
            <p:cNvSpPr>
              <a:spLocks noChangeShapeType="1"/>
            </p:cNvSpPr>
            <p:nvPr/>
          </p:nvSpPr>
          <p:spPr bwMode="auto">
            <a:xfrm flipV="1">
              <a:off x="1296" y="2160"/>
              <a:ext cx="624"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91" name="Line 178"/>
            <p:cNvSpPr>
              <a:spLocks noChangeShapeType="1"/>
            </p:cNvSpPr>
            <p:nvPr/>
          </p:nvSpPr>
          <p:spPr bwMode="auto">
            <a:xfrm>
              <a:off x="1920" y="2160"/>
              <a:ext cx="96"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92" name="Line 179"/>
            <p:cNvSpPr>
              <a:spLocks noChangeShapeType="1"/>
            </p:cNvSpPr>
            <p:nvPr/>
          </p:nvSpPr>
          <p:spPr bwMode="auto">
            <a:xfrm flipH="1">
              <a:off x="1104" y="2832"/>
              <a:ext cx="91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93" name="Text Box 180"/>
            <p:cNvSpPr txBox="1">
              <a:spLocks noChangeArrowheads="1"/>
            </p:cNvSpPr>
            <p:nvPr/>
          </p:nvSpPr>
          <p:spPr bwMode="auto">
            <a:xfrm>
              <a:off x="1337" y="1545"/>
              <a:ext cx="20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67694" name="Text Box 181"/>
            <p:cNvSpPr txBox="1">
              <a:spLocks noChangeArrowheads="1"/>
            </p:cNvSpPr>
            <p:nvPr/>
          </p:nvSpPr>
          <p:spPr bwMode="auto">
            <a:xfrm>
              <a:off x="1193" y="2164"/>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67695" name="Text Box 182"/>
            <p:cNvSpPr txBox="1">
              <a:spLocks noChangeArrowheads="1"/>
            </p:cNvSpPr>
            <p:nvPr/>
          </p:nvSpPr>
          <p:spPr bwMode="auto">
            <a:xfrm>
              <a:off x="1926" y="2835"/>
              <a:ext cx="19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67696" name="Text Box 183"/>
            <p:cNvSpPr txBox="1">
              <a:spLocks noChangeArrowheads="1"/>
            </p:cNvSpPr>
            <p:nvPr/>
          </p:nvSpPr>
          <p:spPr bwMode="auto">
            <a:xfrm>
              <a:off x="1948" y="2035"/>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67697" name="Text Box 184"/>
            <p:cNvSpPr txBox="1">
              <a:spLocks noChangeArrowheads="1"/>
            </p:cNvSpPr>
            <p:nvPr/>
          </p:nvSpPr>
          <p:spPr bwMode="auto">
            <a:xfrm>
              <a:off x="828" y="1887"/>
              <a:ext cx="20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sp>
          <p:nvSpPr>
            <p:cNvPr id="67698" name="Text Box 185"/>
            <p:cNvSpPr txBox="1">
              <a:spLocks noChangeArrowheads="1"/>
            </p:cNvSpPr>
            <p:nvPr/>
          </p:nvSpPr>
          <p:spPr bwMode="auto">
            <a:xfrm>
              <a:off x="907" y="2810"/>
              <a:ext cx="1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f</a:t>
              </a:r>
            </a:p>
          </p:txBody>
        </p:sp>
        <p:sp>
          <p:nvSpPr>
            <p:cNvPr id="67699" name="Text Box 186"/>
            <p:cNvSpPr txBox="1">
              <a:spLocks noChangeArrowheads="1"/>
            </p:cNvSpPr>
            <p:nvPr/>
          </p:nvSpPr>
          <p:spPr bwMode="auto">
            <a:xfrm>
              <a:off x="3326" y="1733"/>
              <a:ext cx="2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g</a:t>
              </a:r>
            </a:p>
          </p:txBody>
        </p:sp>
        <p:sp>
          <p:nvSpPr>
            <p:cNvPr id="67700" name="Text Box 187"/>
            <p:cNvSpPr txBox="1">
              <a:spLocks noChangeArrowheads="1"/>
            </p:cNvSpPr>
            <p:nvPr/>
          </p:nvSpPr>
          <p:spPr bwMode="auto">
            <a:xfrm>
              <a:off x="4280" y="1600"/>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h</a:t>
              </a:r>
            </a:p>
          </p:txBody>
        </p:sp>
        <p:sp>
          <p:nvSpPr>
            <p:cNvPr id="67701" name="Text Box 188"/>
            <p:cNvSpPr txBox="1">
              <a:spLocks noChangeArrowheads="1"/>
            </p:cNvSpPr>
            <p:nvPr/>
          </p:nvSpPr>
          <p:spPr bwMode="auto">
            <a:xfrm>
              <a:off x="3909" y="1490"/>
              <a:ext cx="1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i</a:t>
              </a:r>
            </a:p>
          </p:txBody>
        </p:sp>
        <p:sp>
          <p:nvSpPr>
            <p:cNvPr id="67702" name="Text Box 189"/>
            <p:cNvSpPr txBox="1">
              <a:spLocks noChangeArrowheads="1"/>
            </p:cNvSpPr>
            <p:nvPr/>
          </p:nvSpPr>
          <p:spPr bwMode="auto">
            <a:xfrm>
              <a:off x="3457" y="2068"/>
              <a:ext cx="1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j</a:t>
              </a:r>
            </a:p>
          </p:txBody>
        </p:sp>
        <p:sp>
          <p:nvSpPr>
            <p:cNvPr id="67703" name="Text Box 190"/>
            <p:cNvSpPr txBox="1">
              <a:spLocks noChangeArrowheads="1"/>
            </p:cNvSpPr>
            <p:nvPr/>
          </p:nvSpPr>
          <p:spPr bwMode="auto">
            <a:xfrm>
              <a:off x="4449" y="2912"/>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k</a:t>
              </a:r>
            </a:p>
          </p:txBody>
        </p:sp>
        <p:sp>
          <p:nvSpPr>
            <p:cNvPr id="67704" name="Text Box 191"/>
            <p:cNvSpPr txBox="1">
              <a:spLocks noChangeArrowheads="1"/>
            </p:cNvSpPr>
            <p:nvPr/>
          </p:nvSpPr>
          <p:spPr bwMode="auto">
            <a:xfrm>
              <a:off x="4186" y="2496"/>
              <a:ext cx="1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l</a:t>
              </a:r>
            </a:p>
          </p:txBody>
        </p:sp>
        <p:sp>
          <p:nvSpPr>
            <p:cNvPr id="67705" name="Text Box 192"/>
            <p:cNvSpPr txBox="1">
              <a:spLocks noChangeArrowheads="1"/>
            </p:cNvSpPr>
            <p:nvPr/>
          </p:nvSpPr>
          <p:spPr bwMode="auto">
            <a:xfrm>
              <a:off x="2999" y="2415"/>
              <a:ext cx="25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m</a:t>
              </a:r>
            </a:p>
          </p:txBody>
        </p:sp>
        <p:sp>
          <p:nvSpPr>
            <p:cNvPr id="67706" name="Text Box 193"/>
            <p:cNvSpPr txBox="1">
              <a:spLocks noChangeArrowheads="1"/>
            </p:cNvSpPr>
            <p:nvPr/>
          </p:nvSpPr>
          <p:spPr bwMode="auto">
            <a:xfrm>
              <a:off x="4123" y="2140"/>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n</a:t>
              </a:r>
            </a:p>
          </p:txBody>
        </p:sp>
      </p:grpSp>
      <p:grpSp>
        <p:nvGrpSpPr>
          <p:cNvPr id="67589" name="Group 194"/>
          <p:cNvGrpSpPr>
            <a:grpSpLocks/>
          </p:cNvGrpSpPr>
          <p:nvPr/>
        </p:nvGrpSpPr>
        <p:grpSpPr bwMode="auto">
          <a:xfrm>
            <a:off x="1600200" y="2813050"/>
            <a:ext cx="5486400" cy="2133600"/>
            <a:chOff x="1008" y="1728"/>
            <a:chExt cx="3456" cy="1344"/>
          </a:xfrm>
        </p:grpSpPr>
        <p:sp>
          <p:nvSpPr>
            <p:cNvPr id="67638" name="Line 195"/>
            <p:cNvSpPr>
              <a:spLocks noChangeShapeType="1"/>
            </p:cNvSpPr>
            <p:nvPr/>
          </p:nvSpPr>
          <p:spPr bwMode="auto">
            <a:xfrm>
              <a:off x="3552" y="1872"/>
              <a:ext cx="96"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39" name="Line 196"/>
            <p:cNvSpPr>
              <a:spLocks noChangeShapeType="1"/>
            </p:cNvSpPr>
            <p:nvPr/>
          </p:nvSpPr>
          <p:spPr bwMode="auto">
            <a:xfrm flipH="1">
              <a:off x="3264" y="2256"/>
              <a:ext cx="384" cy="288"/>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0" name="Line 197"/>
            <p:cNvSpPr>
              <a:spLocks noChangeShapeType="1"/>
            </p:cNvSpPr>
            <p:nvPr/>
          </p:nvSpPr>
          <p:spPr bwMode="auto">
            <a:xfrm flipV="1">
              <a:off x="4080" y="1872"/>
              <a:ext cx="288"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1" name="Line 198"/>
            <p:cNvSpPr>
              <a:spLocks noChangeShapeType="1"/>
            </p:cNvSpPr>
            <p:nvPr/>
          </p:nvSpPr>
          <p:spPr bwMode="auto">
            <a:xfrm>
              <a:off x="4128" y="2640"/>
              <a:ext cx="288"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2" name="Line 199"/>
            <p:cNvSpPr>
              <a:spLocks noChangeShapeType="1"/>
            </p:cNvSpPr>
            <p:nvPr/>
          </p:nvSpPr>
          <p:spPr bwMode="auto">
            <a:xfrm flipV="1">
              <a:off x="1056" y="1824"/>
              <a:ext cx="384" cy="192"/>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3" name="Line 200"/>
            <p:cNvSpPr>
              <a:spLocks noChangeShapeType="1"/>
            </p:cNvSpPr>
            <p:nvPr/>
          </p:nvSpPr>
          <p:spPr bwMode="auto">
            <a:xfrm>
              <a:off x="1440" y="1824"/>
              <a:ext cx="480" cy="33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4" name="Line 201"/>
            <p:cNvSpPr>
              <a:spLocks noChangeShapeType="1"/>
            </p:cNvSpPr>
            <p:nvPr/>
          </p:nvSpPr>
          <p:spPr bwMode="auto">
            <a:xfrm flipH="1">
              <a:off x="1104" y="2448"/>
              <a:ext cx="192" cy="48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5" name="Line 202"/>
            <p:cNvSpPr>
              <a:spLocks noChangeShapeType="1"/>
            </p:cNvSpPr>
            <p:nvPr/>
          </p:nvSpPr>
          <p:spPr bwMode="auto">
            <a:xfrm>
              <a:off x="1296" y="2448"/>
              <a:ext cx="720" cy="384"/>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6" name="Line 203"/>
            <p:cNvSpPr>
              <a:spLocks noChangeShapeType="1"/>
            </p:cNvSpPr>
            <p:nvPr/>
          </p:nvSpPr>
          <p:spPr bwMode="auto">
            <a:xfrm>
              <a:off x="3984" y="1776"/>
              <a:ext cx="38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47" name="Oval 204"/>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48" name="Oval 205"/>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49" name="Oval 206"/>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0" name="Oval 207"/>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1" name="Oval 208"/>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2" name="Oval 209"/>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3" name="Oval 210"/>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4" name="Oval 211"/>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5" name="Oval 212"/>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6" name="Oval 213"/>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7" name="Oval 214"/>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8" name="Oval 215"/>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59" name="Oval 216"/>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60" name="Oval 217"/>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67590" name="Group 218"/>
          <p:cNvGrpSpPr>
            <a:grpSpLocks/>
          </p:cNvGrpSpPr>
          <p:nvPr/>
        </p:nvGrpSpPr>
        <p:grpSpPr bwMode="auto">
          <a:xfrm>
            <a:off x="3200400" y="5435600"/>
            <a:ext cx="3049588" cy="1346200"/>
            <a:chOff x="2016" y="2850"/>
            <a:chExt cx="1921" cy="848"/>
          </a:xfrm>
        </p:grpSpPr>
        <p:sp>
          <p:nvSpPr>
            <p:cNvPr id="67624" name="Oval 219"/>
            <p:cNvSpPr>
              <a:spLocks noChangeArrowheads="1"/>
            </p:cNvSpPr>
            <p:nvPr/>
          </p:nvSpPr>
          <p:spPr bwMode="auto">
            <a:xfrm>
              <a:off x="2016" y="30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5" name="Oval 220"/>
            <p:cNvSpPr>
              <a:spLocks noChangeArrowheads="1"/>
            </p:cNvSpPr>
            <p:nvPr/>
          </p:nvSpPr>
          <p:spPr bwMode="auto">
            <a:xfrm>
              <a:off x="2016" y="350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6" name="Oval 221"/>
            <p:cNvSpPr>
              <a:spLocks noChangeArrowheads="1"/>
            </p:cNvSpPr>
            <p:nvPr/>
          </p:nvSpPr>
          <p:spPr bwMode="auto">
            <a:xfrm>
              <a:off x="3072" y="321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7" name="Oval 222"/>
            <p:cNvSpPr>
              <a:spLocks noChangeArrowheads="1"/>
            </p:cNvSpPr>
            <p:nvPr/>
          </p:nvSpPr>
          <p:spPr bwMode="auto">
            <a:xfrm>
              <a:off x="3648" y="29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8" name="Oval 223"/>
            <p:cNvSpPr>
              <a:spLocks noChangeArrowheads="1"/>
            </p:cNvSpPr>
            <p:nvPr/>
          </p:nvSpPr>
          <p:spPr bwMode="auto">
            <a:xfrm>
              <a:off x="3648" y="345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9" name="Line 224"/>
            <p:cNvSpPr>
              <a:spLocks noChangeShapeType="1"/>
            </p:cNvSpPr>
            <p:nvPr/>
          </p:nvSpPr>
          <p:spPr bwMode="auto">
            <a:xfrm>
              <a:off x="2064" y="3072"/>
              <a:ext cx="0" cy="4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30" name="Line 225"/>
            <p:cNvSpPr>
              <a:spLocks noChangeShapeType="1"/>
            </p:cNvSpPr>
            <p:nvPr/>
          </p:nvSpPr>
          <p:spPr bwMode="auto">
            <a:xfrm flipV="1">
              <a:off x="3120" y="2976"/>
              <a:ext cx="576"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31" name="Line 226"/>
            <p:cNvSpPr>
              <a:spLocks noChangeShapeType="1"/>
            </p:cNvSpPr>
            <p:nvPr/>
          </p:nvSpPr>
          <p:spPr bwMode="auto">
            <a:xfrm>
              <a:off x="3696" y="2976"/>
              <a:ext cx="0" cy="52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32" name="Line 227"/>
            <p:cNvSpPr>
              <a:spLocks noChangeShapeType="1"/>
            </p:cNvSpPr>
            <p:nvPr/>
          </p:nvSpPr>
          <p:spPr bwMode="auto">
            <a:xfrm flipH="1" flipV="1">
              <a:off x="3120" y="3264"/>
              <a:ext cx="576" cy="2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33" name="Text Box 228"/>
            <p:cNvSpPr txBox="1">
              <a:spLocks noChangeArrowheads="1"/>
            </p:cNvSpPr>
            <p:nvPr/>
          </p:nvSpPr>
          <p:spPr bwMode="auto">
            <a:xfrm>
              <a:off x="2095" y="3448"/>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67634" name="Text Box 229"/>
            <p:cNvSpPr txBox="1">
              <a:spLocks noChangeArrowheads="1"/>
            </p:cNvSpPr>
            <p:nvPr/>
          </p:nvSpPr>
          <p:spPr bwMode="auto">
            <a:xfrm>
              <a:off x="2090" y="2949"/>
              <a:ext cx="21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67635" name="Text Box 230"/>
            <p:cNvSpPr txBox="1">
              <a:spLocks noChangeArrowheads="1"/>
            </p:cNvSpPr>
            <p:nvPr/>
          </p:nvSpPr>
          <p:spPr bwMode="auto">
            <a:xfrm>
              <a:off x="2885" y="3143"/>
              <a:ext cx="2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67636" name="Text Box 231"/>
            <p:cNvSpPr txBox="1">
              <a:spLocks noChangeArrowheads="1"/>
            </p:cNvSpPr>
            <p:nvPr/>
          </p:nvSpPr>
          <p:spPr bwMode="auto">
            <a:xfrm>
              <a:off x="3712" y="2850"/>
              <a:ext cx="22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67637" name="Text Box 232"/>
            <p:cNvSpPr txBox="1">
              <a:spLocks noChangeArrowheads="1"/>
            </p:cNvSpPr>
            <p:nvPr/>
          </p:nvSpPr>
          <p:spPr bwMode="auto">
            <a:xfrm>
              <a:off x="3717" y="3391"/>
              <a:ext cx="20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grpSp>
      <p:grpSp>
        <p:nvGrpSpPr>
          <p:cNvPr id="104696" name="Group 248"/>
          <p:cNvGrpSpPr>
            <a:grpSpLocks/>
          </p:cNvGrpSpPr>
          <p:nvPr/>
        </p:nvGrpSpPr>
        <p:grpSpPr bwMode="auto">
          <a:xfrm>
            <a:off x="3200400" y="5559425"/>
            <a:ext cx="2743200" cy="1066800"/>
            <a:chOff x="2303" y="2734"/>
            <a:chExt cx="1728" cy="672"/>
          </a:xfrm>
        </p:grpSpPr>
        <p:sp>
          <p:nvSpPr>
            <p:cNvPr id="67616" name="Line 239"/>
            <p:cNvSpPr>
              <a:spLocks noChangeShapeType="1"/>
            </p:cNvSpPr>
            <p:nvPr/>
          </p:nvSpPr>
          <p:spPr bwMode="auto">
            <a:xfrm>
              <a:off x="2351" y="2878"/>
              <a:ext cx="0" cy="480"/>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7" name="Line 240"/>
            <p:cNvSpPr>
              <a:spLocks noChangeShapeType="1"/>
            </p:cNvSpPr>
            <p:nvPr/>
          </p:nvSpPr>
          <p:spPr bwMode="auto">
            <a:xfrm flipV="1">
              <a:off x="3407" y="2782"/>
              <a:ext cx="576" cy="288"/>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8" name="Line 241"/>
            <p:cNvSpPr>
              <a:spLocks noChangeShapeType="1"/>
            </p:cNvSpPr>
            <p:nvPr/>
          </p:nvSpPr>
          <p:spPr bwMode="auto">
            <a:xfrm>
              <a:off x="3983" y="2782"/>
              <a:ext cx="0" cy="528"/>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9" name="Oval 234"/>
            <p:cNvSpPr>
              <a:spLocks noChangeArrowheads="1"/>
            </p:cNvSpPr>
            <p:nvPr/>
          </p:nvSpPr>
          <p:spPr bwMode="auto">
            <a:xfrm>
              <a:off x="2303" y="283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0" name="Oval 235"/>
            <p:cNvSpPr>
              <a:spLocks noChangeArrowheads="1"/>
            </p:cNvSpPr>
            <p:nvPr/>
          </p:nvSpPr>
          <p:spPr bwMode="auto">
            <a:xfrm>
              <a:off x="2303" y="331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1" name="Oval 236"/>
            <p:cNvSpPr>
              <a:spLocks noChangeArrowheads="1"/>
            </p:cNvSpPr>
            <p:nvPr/>
          </p:nvSpPr>
          <p:spPr bwMode="auto">
            <a:xfrm>
              <a:off x="3359" y="302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2" name="Oval 237"/>
            <p:cNvSpPr>
              <a:spLocks noChangeArrowheads="1"/>
            </p:cNvSpPr>
            <p:nvPr/>
          </p:nvSpPr>
          <p:spPr bwMode="auto">
            <a:xfrm>
              <a:off x="3935" y="273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23" name="Oval 238"/>
            <p:cNvSpPr>
              <a:spLocks noChangeArrowheads="1"/>
            </p:cNvSpPr>
            <p:nvPr/>
          </p:nvSpPr>
          <p:spPr bwMode="auto">
            <a:xfrm>
              <a:off x="3935" y="326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04706" name="Group 258"/>
          <p:cNvGrpSpPr>
            <a:grpSpLocks/>
          </p:cNvGrpSpPr>
          <p:nvPr/>
        </p:nvGrpSpPr>
        <p:grpSpPr bwMode="auto">
          <a:xfrm>
            <a:off x="1600200" y="2816225"/>
            <a:ext cx="5486400" cy="2133600"/>
            <a:chOff x="1008" y="1582"/>
            <a:chExt cx="3456" cy="1344"/>
          </a:xfrm>
        </p:grpSpPr>
        <p:sp>
          <p:nvSpPr>
            <p:cNvPr id="67593" name="Line 259"/>
            <p:cNvSpPr>
              <a:spLocks noChangeShapeType="1"/>
            </p:cNvSpPr>
            <p:nvPr/>
          </p:nvSpPr>
          <p:spPr bwMode="auto">
            <a:xfrm>
              <a:off x="1056" y="1870"/>
              <a:ext cx="48" cy="912"/>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4" name="Line 260"/>
            <p:cNvSpPr>
              <a:spLocks noChangeShapeType="1"/>
            </p:cNvSpPr>
            <p:nvPr/>
          </p:nvSpPr>
          <p:spPr bwMode="auto">
            <a:xfrm>
              <a:off x="1920" y="2014"/>
              <a:ext cx="96" cy="672"/>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5" name="Line 261"/>
            <p:cNvSpPr>
              <a:spLocks noChangeShapeType="1"/>
            </p:cNvSpPr>
            <p:nvPr/>
          </p:nvSpPr>
          <p:spPr bwMode="auto">
            <a:xfrm flipH="1">
              <a:off x="1104" y="2686"/>
              <a:ext cx="912" cy="96"/>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6" name="Line 262"/>
            <p:cNvSpPr>
              <a:spLocks noChangeShapeType="1"/>
            </p:cNvSpPr>
            <p:nvPr/>
          </p:nvSpPr>
          <p:spPr bwMode="auto">
            <a:xfrm flipV="1">
              <a:off x="1296" y="2014"/>
              <a:ext cx="624" cy="288"/>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7" name="Line 263"/>
            <p:cNvSpPr>
              <a:spLocks noChangeShapeType="1"/>
            </p:cNvSpPr>
            <p:nvPr/>
          </p:nvSpPr>
          <p:spPr bwMode="auto">
            <a:xfrm>
              <a:off x="3984" y="1630"/>
              <a:ext cx="96" cy="432"/>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8" name="Line 264"/>
            <p:cNvSpPr>
              <a:spLocks noChangeShapeType="1"/>
            </p:cNvSpPr>
            <p:nvPr/>
          </p:nvSpPr>
          <p:spPr bwMode="auto">
            <a:xfrm>
              <a:off x="3264" y="2398"/>
              <a:ext cx="864" cy="96"/>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9" name="Line 265"/>
            <p:cNvSpPr>
              <a:spLocks noChangeShapeType="1"/>
            </p:cNvSpPr>
            <p:nvPr/>
          </p:nvSpPr>
          <p:spPr bwMode="auto">
            <a:xfrm>
              <a:off x="3264" y="2398"/>
              <a:ext cx="1152" cy="48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0" name="Line 266"/>
            <p:cNvSpPr>
              <a:spLocks noChangeShapeType="1"/>
            </p:cNvSpPr>
            <p:nvPr/>
          </p:nvSpPr>
          <p:spPr bwMode="auto">
            <a:xfrm flipV="1">
              <a:off x="3648" y="2062"/>
              <a:ext cx="432" cy="48"/>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1" name="Line 267"/>
            <p:cNvSpPr>
              <a:spLocks noChangeShapeType="1"/>
            </p:cNvSpPr>
            <p:nvPr/>
          </p:nvSpPr>
          <p:spPr bwMode="auto">
            <a:xfrm>
              <a:off x="4080" y="2062"/>
              <a:ext cx="48" cy="432"/>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2" name="Oval 268"/>
            <p:cNvSpPr>
              <a:spLocks noChangeArrowheads="1"/>
            </p:cNvSpPr>
            <p:nvPr/>
          </p:nvSpPr>
          <p:spPr bwMode="auto">
            <a:xfrm>
              <a:off x="3504" y="167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3" name="Oval 269"/>
            <p:cNvSpPr>
              <a:spLocks noChangeArrowheads="1"/>
            </p:cNvSpPr>
            <p:nvPr/>
          </p:nvSpPr>
          <p:spPr bwMode="auto">
            <a:xfrm>
              <a:off x="3936" y="158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4" name="Oval 270"/>
            <p:cNvSpPr>
              <a:spLocks noChangeArrowheads="1"/>
            </p:cNvSpPr>
            <p:nvPr/>
          </p:nvSpPr>
          <p:spPr bwMode="auto">
            <a:xfrm>
              <a:off x="4032" y="201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5" name="Oval 271"/>
            <p:cNvSpPr>
              <a:spLocks noChangeArrowheads="1"/>
            </p:cNvSpPr>
            <p:nvPr/>
          </p:nvSpPr>
          <p:spPr bwMode="auto">
            <a:xfrm>
              <a:off x="3600" y="206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6" name="Oval 272"/>
            <p:cNvSpPr>
              <a:spLocks noChangeArrowheads="1"/>
            </p:cNvSpPr>
            <p:nvPr/>
          </p:nvSpPr>
          <p:spPr bwMode="auto">
            <a:xfrm>
              <a:off x="4080" y="244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7" name="Oval 273"/>
            <p:cNvSpPr>
              <a:spLocks noChangeArrowheads="1"/>
            </p:cNvSpPr>
            <p:nvPr/>
          </p:nvSpPr>
          <p:spPr bwMode="auto">
            <a:xfrm>
              <a:off x="4320" y="167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8" name="Oval 274"/>
            <p:cNvSpPr>
              <a:spLocks noChangeArrowheads="1"/>
            </p:cNvSpPr>
            <p:nvPr/>
          </p:nvSpPr>
          <p:spPr bwMode="auto">
            <a:xfrm>
              <a:off x="3216" y="235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09" name="Oval 275"/>
            <p:cNvSpPr>
              <a:spLocks noChangeArrowheads="1"/>
            </p:cNvSpPr>
            <p:nvPr/>
          </p:nvSpPr>
          <p:spPr bwMode="auto">
            <a:xfrm>
              <a:off x="4368" y="283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0" name="Oval 276"/>
            <p:cNvSpPr>
              <a:spLocks noChangeArrowheads="1"/>
            </p:cNvSpPr>
            <p:nvPr/>
          </p:nvSpPr>
          <p:spPr bwMode="auto">
            <a:xfrm>
              <a:off x="1056" y="273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1" name="Oval 277"/>
            <p:cNvSpPr>
              <a:spLocks noChangeArrowheads="1"/>
            </p:cNvSpPr>
            <p:nvPr/>
          </p:nvSpPr>
          <p:spPr bwMode="auto">
            <a:xfrm>
              <a:off x="1008" y="182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2" name="Oval 278"/>
            <p:cNvSpPr>
              <a:spLocks noChangeArrowheads="1"/>
            </p:cNvSpPr>
            <p:nvPr/>
          </p:nvSpPr>
          <p:spPr bwMode="auto">
            <a:xfrm>
              <a:off x="1968" y="263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3" name="Oval 279"/>
            <p:cNvSpPr>
              <a:spLocks noChangeArrowheads="1"/>
            </p:cNvSpPr>
            <p:nvPr/>
          </p:nvSpPr>
          <p:spPr bwMode="auto">
            <a:xfrm>
              <a:off x="1248" y="225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4" name="Oval 280"/>
            <p:cNvSpPr>
              <a:spLocks noChangeArrowheads="1"/>
            </p:cNvSpPr>
            <p:nvPr/>
          </p:nvSpPr>
          <p:spPr bwMode="auto">
            <a:xfrm>
              <a:off x="1392" y="163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7615" name="Oval 281"/>
            <p:cNvSpPr>
              <a:spLocks noChangeArrowheads="1"/>
            </p:cNvSpPr>
            <p:nvPr/>
          </p:nvSpPr>
          <p:spPr bwMode="auto">
            <a:xfrm>
              <a:off x="1872" y="196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125"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en-US" altLang="zh-CN" dirty="0"/>
              <a:t>MST</a:t>
            </a:r>
            <a:endParaRPr lang="zh-CN" altLang="en-US" dirty="0"/>
          </a:p>
        </p:txBody>
      </p:sp>
    </p:spTree>
    <p:extLst>
      <p:ext uri="{BB962C8B-B14F-4D97-AF65-F5344CB8AC3E}">
        <p14:creationId xmlns:p14="http://schemas.microsoft.com/office/powerpoint/2010/main" val="140202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4696"/>
                                        </p:tgtEl>
                                        <p:attrNameLst>
                                          <p:attrName>style.visibility</p:attrName>
                                        </p:attrNameLst>
                                      </p:cBhvr>
                                      <p:to>
                                        <p:strVal val="visible"/>
                                      </p:to>
                                    </p:set>
                                    <p:animEffect transition="in" filter="randombar(horizontal)">
                                      <p:cBhvr>
                                        <p:cTn id="7" dur="500"/>
                                        <p:tgtEl>
                                          <p:spTgt spid="104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4706"/>
                                        </p:tgtEl>
                                        <p:attrNameLst>
                                          <p:attrName>style.visibility</p:attrName>
                                        </p:attrNameLst>
                                      </p:cBhvr>
                                      <p:to>
                                        <p:strVal val="visible"/>
                                      </p:to>
                                    </p:set>
                                    <p:animEffect transition="in" filter="randombar(horizontal)">
                                      <p:cBhvr>
                                        <p:cTn id="12" dur="500"/>
                                        <p:tgtEl>
                                          <p:spTgt spid="104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RAM</a:t>
            </a:r>
            <a:r>
              <a:rPr kumimoji="1" lang="zh-CN" altLang="en-US" dirty="0"/>
              <a:t>模型－</a:t>
            </a:r>
            <a:r>
              <a:rPr kumimoji="1" lang="zh-CN" altLang="en-US" dirty="0" smtClean="0"/>
              <a:t>外存访问</a:t>
            </a:r>
            <a:endParaRPr kumimoji="1" lang="zh-CN" altLang="en-US" dirty="0"/>
          </a:p>
        </p:txBody>
      </p:sp>
      <p:sp>
        <p:nvSpPr>
          <p:cNvPr id="3" name="内容占位符 2"/>
          <p:cNvSpPr>
            <a:spLocks noGrp="1"/>
          </p:cNvSpPr>
          <p:nvPr>
            <p:ph idx="1"/>
          </p:nvPr>
        </p:nvSpPr>
        <p:spPr>
          <a:xfrm>
            <a:off x="381000" y="1600200"/>
            <a:ext cx="4343400" cy="4572000"/>
          </a:xfrm>
        </p:spPr>
        <p:txBody>
          <a:bodyPr/>
          <a:lstStyle/>
          <a:p>
            <a:r>
              <a:rPr kumimoji="1" lang="en-US" altLang="zh-CN" dirty="0" smtClean="0"/>
              <a:t>CPU</a:t>
            </a:r>
            <a:r>
              <a:rPr kumimoji="1" lang="zh-CN" altLang="en-US" dirty="0" smtClean="0"/>
              <a:t>＋存储</a:t>
            </a:r>
            <a:endParaRPr kumimoji="1" lang="en-US" altLang="zh-CN" dirty="0" smtClean="0"/>
          </a:p>
          <a:p>
            <a:r>
              <a:rPr kumimoji="1" lang="en-US" altLang="zh-CN" dirty="0" smtClean="0"/>
              <a:t>CPU</a:t>
            </a:r>
            <a:r>
              <a:rPr kumimoji="1" lang="zh-CN" altLang="en-US" dirty="0" smtClean="0"/>
              <a:t>运算代价一致</a:t>
            </a:r>
            <a:endParaRPr kumimoji="1" lang="en-US" altLang="zh-CN" dirty="0" smtClean="0"/>
          </a:p>
          <a:p>
            <a:r>
              <a:rPr kumimoji="1" lang="en-US" altLang="zh-CN" dirty="0" smtClean="0"/>
              <a:t>CPU</a:t>
            </a:r>
            <a:r>
              <a:rPr kumimoji="1" lang="zh-CN" altLang="en-US" dirty="0" smtClean="0"/>
              <a:t>访存代价不同</a:t>
            </a:r>
            <a:endParaRPr kumimoji="1" lang="en-US" altLang="zh-CN" dirty="0" smtClean="0"/>
          </a:p>
          <a:p>
            <a:pPr lvl="1"/>
            <a:r>
              <a:rPr kumimoji="1" lang="en-US" altLang="zh-CN" dirty="0" smtClean="0"/>
              <a:t>GHz</a:t>
            </a:r>
            <a:r>
              <a:rPr kumimoji="1" lang="zh-CN" altLang="en-US" dirty="0" smtClean="0"/>
              <a:t>：每秒百万指令</a:t>
            </a:r>
            <a:endParaRPr kumimoji="1" lang="en-US" altLang="zh-CN" dirty="0" smtClean="0"/>
          </a:p>
          <a:p>
            <a:pPr lvl="1"/>
            <a:r>
              <a:rPr kumimoji="1" lang="zh-CN" altLang="en-US" dirty="0" smtClean="0"/>
              <a:t>硬盘读取：毫秒级别</a:t>
            </a:r>
            <a:endParaRPr kumimoji="1" lang="en-US" altLang="zh-CN" dirty="0" smtClean="0"/>
          </a:p>
          <a:p>
            <a:r>
              <a:rPr kumimoji="1" lang="zh-CN" altLang="en-US" dirty="0" smtClean="0"/>
              <a:t>算法设计：硬盘读写不适合作为单位代价处理</a:t>
            </a:r>
            <a:endParaRPr kumimoji="1" lang="zh-CN" altLang="en-US" dirty="0"/>
          </a:p>
        </p:txBody>
      </p:sp>
      <p:pic>
        <p:nvPicPr>
          <p:cNvPr id="4" name="内容占位符 7"/>
          <p:cNvPicPr>
            <a:picLocks noChangeAspect="1"/>
          </p:cNvPicPr>
          <p:nvPr/>
        </p:nvPicPr>
        <p:blipFill rotWithShape="1">
          <a:blip r:embed="rId3"/>
          <a:srcRect l="-34" r="-609"/>
          <a:stretch/>
        </p:blipFill>
        <p:spPr>
          <a:xfrm>
            <a:off x="4724400" y="2115011"/>
            <a:ext cx="2000140" cy="3599989"/>
          </a:xfrm>
          <a:prstGeom prst="rect">
            <a:avLst/>
          </a:prstGeom>
        </p:spPr>
      </p:pic>
      <p:grpSp>
        <p:nvGrpSpPr>
          <p:cNvPr id="5" name="组 4"/>
          <p:cNvGrpSpPr/>
          <p:nvPr/>
        </p:nvGrpSpPr>
        <p:grpSpPr>
          <a:xfrm>
            <a:off x="6934200" y="2115011"/>
            <a:ext cx="1803530" cy="3581400"/>
            <a:chOff x="4572000" y="2133600"/>
            <a:chExt cx="1803530" cy="3581400"/>
          </a:xfrm>
        </p:grpSpPr>
        <p:pic>
          <p:nvPicPr>
            <p:cNvPr id="6" name="图片 5"/>
            <p:cNvPicPr>
              <a:picLocks noChangeAspect="1"/>
            </p:cNvPicPr>
            <p:nvPr/>
          </p:nvPicPr>
          <p:blipFill>
            <a:blip r:embed="rId4"/>
            <a:stretch>
              <a:fillRect/>
            </a:stretch>
          </p:blipFill>
          <p:spPr>
            <a:xfrm>
              <a:off x="4572000" y="2133600"/>
              <a:ext cx="1803530" cy="1241712"/>
            </a:xfrm>
            <a:prstGeom prst="rect">
              <a:avLst/>
            </a:prstGeom>
          </p:spPr>
        </p:pic>
        <p:pic>
          <p:nvPicPr>
            <p:cNvPr id="7" name="图片 6"/>
            <p:cNvPicPr>
              <a:picLocks noChangeAspect="1"/>
            </p:cNvPicPr>
            <p:nvPr/>
          </p:nvPicPr>
          <p:blipFill rotWithShape="1">
            <a:blip r:embed="rId5">
              <a:extLst>
                <a:ext uri="{BEBA8EAE-BF5A-486C-A8C5-ECC9F3942E4B}">
                  <a14:imgProps xmlns:a14="http://schemas.microsoft.com/office/drawing/2010/main">
                    <a14:imgLayer r:embed="rId6">
                      <a14:imgEffect>
                        <a14:backgroundRemoval t="0" b="99202" l="13573" r="88623"/>
                      </a14:imgEffect>
                    </a14:imgLayer>
                  </a14:imgProps>
                </a:ext>
              </a:extLst>
            </a:blip>
            <a:srcRect l="13139" r="10959"/>
            <a:stretch/>
          </p:blipFill>
          <p:spPr>
            <a:xfrm>
              <a:off x="4573766" y="3935204"/>
              <a:ext cx="1799998" cy="1779796"/>
            </a:xfrm>
            <a:prstGeom prst="rect">
              <a:avLst/>
            </a:prstGeom>
          </p:spPr>
        </p:pic>
        <p:sp>
          <p:nvSpPr>
            <p:cNvPr id="8" name="上下箭头 7"/>
            <p:cNvSpPr/>
            <p:nvPr/>
          </p:nvSpPr>
          <p:spPr>
            <a:xfrm>
              <a:off x="5321365" y="34290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6792358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9"/>
          <p:cNvSpPr>
            <a:spLocks noChangeShapeType="1"/>
          </p:cNvSpPr>
          <p:nvPr/>
        </p:nvSpPr>
        <p:spPr bwMode="auto">
          <a:xfrm>
            <a:off x="3581400" y="3022600"/>
            <a:ext cx="838200" cy="228600"/>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35" name="Line 10"/>
          <p:cNvSpPr>
            <a:spLocks noChangeShapeType="1"/>
          </p:cNvSpPr>
          <p:nvPr/>
        </p:nvSpPr>
        <p:spPr bwMode="auto">
          <a:xfrm flipV="1">
            <a:off x="4419600" y="2794000"/>
            <a:ext cx="685800" cy="45720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37" name="Rectangle 3"/>
          <p:cNvSpPr>
            <a:spLocks noGrp="1" noChangeArrowheads="1"/>
          </p:cNvSpPr>
          <p:nvPr>
            <p:ph type="body" idx="1"/>
          </p:nvPr>
        </p:nvSpPr>
        <p:spPr/>
        <p:txBody>
          <a:bodyPr>
            <a:normAutofit fontScale="85000" lnSpcReduction="20000"/>
          </a:bodyPr>
          <a:lstStyle/>
          <a:p>
            <a:pPr>
              <a:buFontTx/>
              <a:buNone/>
            </a:pPr>
            <a:r>
              <a:rPr lang="zh-CN" altLang="en-US" dirty="0" smtClean="0">
                <a:ea typeface="宋体" charset="-122"/>
              </a:rPr>
              <a:t>获得</a:t>
            </a:r>
            <a:r>
              <a:rPr lang="zh-CN" altLang="en-US" dirty="0" smtClean="0">
                <a:solidFill>
                  <a:schemeClr val="accent2"/>
                </a:solidFill>
                <a:ea typeface="宋体" charset="-122"/>
              </a:rPr>
              <a:t>最小</a:t>
            </a:r>
            <a:r>
              <a:rPr lang="zh-CN" altLang="en-US" dirty="0" smtClean="0">
                <a:ea typeface="宋体" charset="-122"/>
              </a:rPr>
              <a:t>生成树的过程</a:t>
            </a:r>
            <a:r>
              <a:rPr lang="en-US" altLang="zh-CN" dirty="0" smtClean="0">
                <a:ea typeface="宋体" charset="-122"/>
              </a:rPr>
              <a:t>:</a:t>
            </a:r>
          </a:p>
          <a:p>
            <a:r>
              <a:rPr lang="zh-CN" altLang="en-US" dirty="0" smtClean="0">
                <a:ea typeface="宋体" charset="-122"/>
              </a:rPr>
              <a:t>选择</a:t>
            </a:r>
            <a:r>
              <a:rPr lang="zh-CN" altLang="en-US" dirty="0" smtClean="0">
                <a:solidFill>
                  <a:schemeClr val="folHlink"/>
                </a:solidFill>
                <a:ea typeface="宋体" charset="-122"/>
              </a:rPr>
              <a:t>权值最小</a:t>
            </a:r>
            <a:r>
              <a:rPr lang="zh-CN" altLang="en-US" dirty="0" smtClean="0">
                <a:ea typeface="宋体" charset="-122"/>
              </a:rPr>
              <a:t>且与</a:t>
            </a:r>
            <a:r>
              <a:rPr lang="en-US" altLang="zh-CN" dirty="0" smtClean="0">
                <a:ea typeface="宋体" charset="-122"/>
              </a:rPr>
              <a:t>v</a:t>
            </a:r>
            <a:r>
              <a:rPr lang="zh-CN" altLang="en-US" dirty="0" smtClean="0">
                <a:ea typeface="宋体" charset="-122"/>
              </a:rPr>
              <a:t>相关的边</a:t>
            </a:r>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一些注解</a:t>
            </a:r>
            <a:r>
              <a:rPr lang="en-US" altLang="zh-CN" dirty="0" smtClean="0">
                <a:ea typeface="宋体" charset="-122"/>
              </a:rPr>
              <a:t>:</a:t>
            </a:r>
          </a:p>
          <a:p>
            <a:pPr lvl="1">
              <a:buClr>
                <a:schemeClr val="tx2"/>
              </a:buClr>
            </a:pPr>
            <a:r>
              <a:rPr lang="zh-CN" altLang="en-US" dirty="0" smtClean="0">
                <a:solidFill>
                  <a:schemeClr val="accent2"/>
                </a:solidFill>
                <a:ea typeface="宋体" charset="-122"/>
              </a:rPr>
              <a:t>压缩后的图中 某条边的权值</a:t>
            </a:r>
            <a:r>
              <a:rPr lang="en-US" altLang="zh-CN" dirty="0" smtClean="0">
                <a:solidFill>
                  <a:schemeClr val="accent2"/>
                </a:solidFill>
                <a:ea typeface="宋体" charset="-122"/>
              </a:rPr>
              <a:t>= </a:t>
            </a:r>
            <a:r>
              <a:rPr lang="zh-CN" altLang="en-US" dirty="0" smtClean="0">
                <a:solidFill>
                  <a:schemeClr val="accent2"/>
                </a:solidFill>
                <a:ea typeface="宋体" charset="-122"/>
              </a:rPr>
              <a:t>该边代表的所有边的权值的最小值</a:t>
            </a:r>
            <a:endParaRPr lang="en-US" altLang="zh-CN" dirty="0" smtClean="0">
              <a:ea typeface="宋体" charset="-122"/>
            </a:endParaRPr>
          </a:p>
          <a:p>
            <a:pPr lvl="1"/>
            <a:r>
              <a:rPr lang="zh-CN" altLang="en-US" dirty="0" smtClean="0">
                <a:ea typeface="宋体" charset="-122"/>
              </a:rPr>
              <a:t>当树加入边</a:t>
            </a:r>
            <a:r>
              <a:rPr lang="en-US" altLang="zh-CN" dirty="0" smtClean="0">
                <a:ea typeface="宋体" charset="-122"/>
              </a:rPr>
              <a:t>e</a:t>
            </a:r>
            <a:r>
              <a:rPr lang="zh-CN" altLang="en-US" dirty="0" smtClean="0">
                <a:ea typeface="宋体" charset="-122"/>
              </a:rPr>
              <a:t>时，实际上加入了这条最小边</a:t>
            </a:r>
            <a:endParaRPr lang="en-US" altLang="zh-CN" dirty="0" smtClean="0">
              <a:ea typeface="宋体" charset="-122"/>
            </a:endParaRPr>
          </a:p>
        </p:txBody>
      </p:sp>
      <p:sp>
        <p:nvSpPr>
          <p:cNvPr id="69638" name="Oval 4"/>
          <p:cNvSpPr>
            <a:spLocks noChangeArrowheads="1"/>
          </p:cNvSpPr>
          <p:nvPr/>
        </p:nvSpPr>
        <p:spPr bwMode="auto">
          <a:xfrm>
            <a:off x="4343400" y="31750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639" name="Oval 5"/>
          <p:cNvSpPr>
            <a:spLocks noChangeArrowheads="1"/>
          </p:cNvSpPr>
          <p:nvPr/>
        </p:nvSpPr>
        <p:spPr bwMode="auto">
          <a:xfrm>
            <a:off x="5029200" y="27178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640" name="Oval 6"/>
          <p:cNvSpPr>
            <a:spLocks noChangeArrowheads="1"/>
          </p:cNvSpPr>
          <p:nvPr/>
        </p:nvSpPr>
        <p:spPr bwMode="auto">
          <a:xfrm>
            <a:off x="4800600" y="37846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641" name="Oval 7"/>
          <p:cNvSpPr>
            <a:spLocks noChangeArrowheads="1"/>
          </p:cNvSpPr>
          <p:nvPr/>
        </p:nvSpPr>
        <p:spPr bwMode="auto">
          <a:xfrm>
            <a:off x="3505200" y="29464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642" name="Oval 8"/>
          <p:cNvSpPr>
            <a:spLocks noChangeArrowheads="1"/>
          </p:cNvSpPr>
          <p:nvPr/>
        </p:nvSpPr>
        <p:spPr bwMode="auto">
          <a:xfrm>
            <a:off x="3505200" y="37084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9643" name="Line 11"/>
          <p:cNvSpPr>
            <a:spLocks noChangeShapeType="1"/>
          </p:cNvSpPr>
          <p:nvPr/>
        </p:nvSpPr>
        <p:spPr bwMode="auto">
          <a:xfrm>
            <a:off x="4419600" y="3251200"/>
            <a:ext cx="457200" cy="609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44" name="Line 12"/>
          <p:cNvSpPr>
            <a:spLocks noChangeShapeType="1"/>
          </p:cNvSpPr>
          <p:nvPr/>
        </p:nvSpPr>
        <p:spPr bwMode="auto">
          <a:xfrm flipH="1">
            <a:off x="3581400" y="3251200"/>
            <a:ext cx="838200" cy="533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45" name="Text Box 13"/>
          <p:cNvSpPr txBox="1">
            <a:spLocks noChangeArrowheads="1"/>
          </p:cNvSpPr>
          <p:nvPr/>
        </p:nvSpPr>
        <p:spPr bwMode="auto">
          <a:xfrm>
            <a:off x="3944938" y="3463925"/>
            <a:ext cx="322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4</a:t>
            </a:r>
          </a:p>
        </p:txBody>
      </p:sp>
      <p:sp>
        <p:nvSpPr>
          <p:cNvPr id="69646" name="Text Box 14"/>
          <p:cNvSpPr txBox="1">
            <a:spLocks noChangeArrowheads="1"/>
          </p:cNvSpPr>
          <p:nvPr/>
        </p:nvSpPr>
        <p:spPr bwMode="auto">
          <a:xfrm>
            <a:off x="3868738" y="2778125"/>
            <a:ext cx="322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1</a:t>
            </a:r>
          </a:p>
        </p:txBody>
      </p:sp>
      <p:sp>
        <p:nvSpPr>
          <p:cNvPr id="69647" name="Text Box 15"/>
          <p:cNvSpPr txBox="1">
            <a:spLocks noChangeArrowheads="1"/>
          </p:cNvSpPr>
          <p:nvPr/>
        </p:nvSpPr>
        <p:spPr bwMode="auto">
          <a:xfrm>
            <a:off x="4706938" y="2946400"/>
            <a:ext cx="322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5</a:t>
            </a:r>
          </a:p>
        </p:txBody>
      </p:sp>
      <p:sp>
        <p:nvSpPr>
          <p:cNvPr id="69648" name="Text Box 16"/>
          <p:cNvSpPr txBox="1">
            <a:spLocks noChangeArrowheads="1"/>
          </p:cNvSpPr>
          <p:nvPr/>
        </p:nvSpPr>
        <p:spPr bwMode="auto">
          <a:xfrm>
            <a:off x="4402138" y="3463925"/>
            <a:ext cx="322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3</a:t>
            </a:r>
          </a:p>
        </p:txBody>
      </p:sp>
      <p:sp>
        <p:nvSpPr>
          <p:cNvPr id="69649" name="Text Box 17"/>
          <p:cNvSpPr txBox="1">
            <a:spLocks noChangeArrowheads="1"/>
          </p:cNvSpPr>
          <p:nvPr/>
        </p:nvSpPr>
        <p:spPr bwMode="auto">
          <a:xfrm>
            <a:off x="4267200" y="281463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v</a:t>
            </a:r>
          </a:p>
        </p:txBody>
      </p:sp>
      <p:sp>
        <p:nvSpPr>
          <p:cNvPr id="69650" name="Text Box 18"/>
          <p:cNvSpPr txBox="1">
            <a:spLocks noChangeArrowheads="1"/>
          </p:cNvSpPr>
          <p:nvPr/>
        </p:nvSpPr>
        <p:spPr bwMode="auto">
          <a:xfrm>
            <a:off x="5159375" y="2579688"/>
            <a:ext cx="3175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69651" name="Text Box 19"/>
          <p:cNvSpPr txBox="1">
            <a:spLocks noChangeArrowheads="1"/>
          </p:cNvSpPr>
          <p:nvPr/>
        </p:nvSpPr>
        <p:spPr bwMode="auto">
          <a:xfrm>
            <a:off x="3236913" y="3606800"/>
            <a:ext cx="32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69652" name="Text Box 20"/>
          <p:cNvSpPr txBox="1">
            <a:spLocks noChangeArrowheads="1"/>
          </p:cNvSpPr>
          <p:nvPr/>
        </p:nvSpPr>
        <p:spPr bwMode="auto">
          <a:xfrm>
            <a:off x="4935538" y="3638550"/>
            <a:ext cx="301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69653" name="Text Box 21"/>
          <p:cNvSpPr txBox="1">
            <a:spLocks noChangeArrowheads="1"/>
          </p:cNvSpPr>
          <p:nvPr/>
        </p:nvSpPr>
        <p:spPr bwMode="auto">
          <a:xfrm>
            <a:off x="3222625" y="2814638"/>
            <a:ext cx="32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23"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en-US" altLang="zh-CN" dirty="0"/>
              <a:t>MST</a:t>
            </a:r>
            <a:endParaRPr lang="zh-CN" altLang="en-US" dirty="0"/>
          </a:p>
        </p:txBody>
      </p:sp>
    </p:spTree>
    <p:extLst>
      <p:ext uri="{BB962C8B-B14F-4D97-AF65-F5344CB8AC3E}">
        <p14:creationId xmlns:p14="http://schemas.microsoft.com/office/powerpoint/2010/main" val="3107318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Oval 16"/>
          <p:cNvSpPr>
            <a:spLocks noChangeArrowheads="1"/>
          </p:cNvSpPr>
          <p:nvPr/>
        </p:nvSpPr>
        <p:spPr bwMode="auto">
          <a:xfrm>
            <a:off x="5562600" y="16097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4" name="Oval 17"/>
          <p:cNvSpPr>
            <a:spLocks noChangeArrowheads="1"/>
          </p:cNvSpPr>
          <p:nvPr/>
        </p:nvSpPr>
        <p:spPr bwMode="auto">
          <a:xfrm>
            <a:off x="6248400" y="14573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5" name="Oval 18"/>
          <p:cNvSpPr>
            <a:spLocks noChangeArrowheads="1"/>
          </p:cNvSpPr>
          <p:nvPr/>
        </p:nvSpPr>
        <p:spPr bwMode="auto">
          <a:xfrm>
            <a:off x="6400800" y="21431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6" name="Oval 19"/>
          <p:cNvSpPr>
            <a:spLocks noChangeArrowheads="1"/>
          </p:cNvSpPr>
          <p:nvPr/>
        </p:nvSpPr>
        <p:spPr bwMode="auto">
          <a:xfrm>
            <a:off x="5715000" y="22193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7" name="Oval 20"/>
          <p:cNvSpPr>
            <a:spLocks noChangeArrowheads="1"/>
          </p:cNvSpPr>
          <p:nvPr/>
        </p:nvSpPr>
        <p:spPr bwMode="auto">
          <a:xfrm>
            <a:off x="6477000" y="28289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8" name="Oval 21"/>
          <p:cNvSpPr>
            <a:spLocks noChangeArrowheads="1"/>
          </p:cNvSpPr>
          <p:nvPr/>
        </p:nvSpPr>
        <p:spPr bwMode="auto">
          <a:xfrm>
            <a:off x="6858000" y="16097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89" name="Oval 22"/>
          <p:cNvSpPr>
            <a:spLocks noChangeArrowheads="1"/>
          </p:cNvSpPr>
          <p:nvPr/>
        </p:nvSpPr>
        <p:spPr bwMode="auto">
          <a:xfrm>
            <a:off x="5105400" y="26765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0" name="Oval 23"/>
          <p:cNvSpPr>
            <a:spLocks noChangeArrowheads="1"/>
          </p:cNvSpPr>
          <p:nvPr/>
        </p:nvSpPr>
        <p:spPr bwMode="auto">
          <a:xfrm>
            <a:off x="6934200" y="34385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1" name="Oval 24"/>
          <p:cNvSpPr>
            <a:spLocks noChangeArrowheads="1"/>
          </p:cNvSpPr>
          <p:nvPr/>
        </p:nvSpPr>
        <p:spPr bwMode="auto">
          <a:xfrm>
            <a:off x="1676400" y="32861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2" name="Oval 25"/>
          <p:cNvSpPr>
            <a:spLocks noChangeArrowheads="1"/>
          </p:cNvSpPr>
          <p:nvPr/>
        </p:nvSpPr>
        <p:spPr bwMode="auto">
          <a:xfrm>
            <a:off x="1600200" y="18383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3" name="Oval 26"/>
          <p:cNvSpPr>
            <a:spLocks noChangeArrowheads="1"/>
          </p:cNvSpPr>
          <p:nvPr/>
        </p:nvSpPr>
        <p:spPr bwMode="auto">
          <a:xfrm>
            <a:off x="3124200" y="31337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4" name="Oval 27"/>
          <p:cNvSpPr>
            <a:spLocks noChangeArrowheads="1"/>
          </p:cNvSpPr>
          <p:nvPr/>
        </p:nvSpPr>
        <p:spPr bwMode="auto">
          <a:xfrm>
            <a:off x="1981200" y="25241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5" name="Oval 28"/>
          <p:cNvSpPr>
            <a:spLocks noChangeArrowheads="1"/>
          </p:cNvSpPr>
          <p:nvPr/>
        </p:nvSpPr>
        <p:spPr bwMode="auto">
          <a:xfrm>
            <a:off x="2209800" y="15335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6" name="Oval 29"/>
          <p:cNvSpPr>
            <a:spLocks noChangeArrowheads="1"/>
          </p:cNvSpPr>
          <p:nvPr/>
        </p:nvSpPr>
        <p:spPr bwMode="auto">
          <a:xfrm>
            <a:off x="2971800" y="2066925"/>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697" name="Line 30"/>
          <p:cNvSpPr>
            <a:spLocks noChangeShapeType="1"/>
          </p:cNvSpPr>
          <p:nvPr/>
        </p:nvSpPr>
        <p:spPr bwMode="auto">
          <a:xfrm>
            <a:off x="5638800" y="1685925"/>
            <a:ext cx="152400" cy="609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698" name="Line 31"/>
          <p:cNvSpPr>
            <a:spLocks noChangeShapeType="1"/>
          </p:cNvSpPr>
          <p:nvPr/>
        </p:nvSpPr>
        <p:spPr bwMode="auto">
          <a:xfrm flipH="1">
            <a:off x="5181600" y="2295525"/>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699" name="Line 32"/>
          <p:cNvSpPr>
            <a:spLocks noChangeShapeType="1"/>
          </p:cNvSpPr>
          <p:nvPr/>
        </p:nvSpPr>
        <p:spPr bwMode="auto">
          <a:xfrm>
            <a:off x="6324600" y="1533525"/>
            <a:ext cx="1524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0" name="Line 33"/>
          <p:cNvSpPr>
            <a:spLocks noChangeShapeType="1"/>
          </p:cNvSpPr>
          <p:nvPr/>
        </p:nvSpPr>
        <p:spPr bwMode="auto">
          <a:xfrm flipV="1">
            <a:off x="6477000" y="1685925"/>
            <a:ext cx="457200" cy="533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1" name="Line 34"/>
          <p:cNvSpPr>
            <a:spLocks noChangeShapeType="1"/>
          </p:cNvSpPr>
          <p:nvPr/>
        </p:nvSpPr>
        <p:spPr bwMode="auto">
          <a:xfrm>
            <a:off x="6553200" y="2905125"/>
            <a:ext cx="457200" cy="609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2" name="Line 35"/>
          <p:cNvSpPr>
            <a:spLocks noChangeShapeType="1"/>
          </p:cNvSpPr>
          <p:nvPr/>
        </p:nvSpPr>
        <p:spPr bwMode="auto">
          <a:xfrm flipV="1">
            <a:off x="1676400" y="1609725"/>
            <a:ext cx="6096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3" name="Line 36"/>
          <p:cNvSpPr>
            <a:spLocks noChangeShapeType="1"/>
          </p:cNvSpPr>
          <p:nvPr/>
        </p:nvSpPr>
        <p:spPr bwMode="auto">
          <a:xfrm>
            <a:off x="2286000" y="1609725"/>
            <a:ext cx="762000" cy="533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4" name="Line 37"/>
          <p:cNvSpPr>
            <a:spLocks noChangeShapeType="1"/>
          </p:cNvSpPr>
          <p:nvPr/>
        </p:nvSpPr>
        <p:spPr bwMode="auto">
          <a:xfrm flipH="1">
            <a:off x="1752600" y="2600325"/>
            <a:ext cx="304800" cy="762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5" name="Line 38"/>
          <p:cNvSpPr>
            <a:spLocks noChangeShapeType="1"/>
          </p:cNvSpPr>
          <p:nvPr/>
        </p:nvSpPr>
        <p:spPr bwMode="auto">
          <a:xfrm>
            <a:off x="2057400" y="2600325"/>
            <a:ext cx="1143000" cy="609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6" name="Line 39"/>
          <p:cNvSpPr>
            <a:spLocks noChangeShapeType="1"/>
          </p:cNvSpPr>
          <p:nvPr/>
        </p:nvSpPr>
        <p:spPr bwMode="auto">
          <a:xfrm flipV="1">
            <a:off x="5791200" y="2219325"/>
            <a:ext cx="685800" cy="76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7" name="Line 40"/>
          <p:cNvSpPr>
            <a:spLocks noChangeShapeType="1"/>
          </p:cNvSpPr>
          <p:nvPr/>
        </p:nvSpPr>
        <p:spPr bwMode="auto">
          <a:xfrm>
            <a:off x="6324600" y="1533525"/>
            <a:ext cx="6096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8" name="Line 41"/>
          <p:cNvSpPr>
            <a:spLocks noChangeShapeType="1"/>
          </p:cNvSpPr>
          <p:nvPr/>
        </p:nvSpPr>
        <p:spPr bwMode="auto">
          <a:xfrm>
            <a:off x="6477000" y="2219325"/>
            <a:ext cx="76200" cy="685800"/>
          </a:xfrm>
          <a:prstGeom prst="line">
            <a:avLst/>
          </a:prstGeom>
          <a:noFill/>
          <a:ln w="28575">
            <a:solidFill>
              <a:srgbClr val="FFCC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09" name="Line 42"/>
          <p:cNvSpPr>
            <a:spLocks noChangeShapeType="1"/>
          </p:cNvSpPr>
          <p:nvPr/>
        </p:nvSpPr>
        <p:spPr bwMode="auto">
          <a:xfrm>
            <a:off x="5181600" y="2752725"/>
            <a:ext cx="1371600" cy="15240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0" name="Line 43"/>
          <p:cNvSpPr>
            <a:spLocks noChangeShapeType="1"/>
          </p:cNvSpPr>
          <p:nvPr/>
        </p:nvSpPr>
        <p:spPr bwMode="auto">
          <a:xfrm>
            <a:off x="5181600" y="2752725"/>
            <a:ext cx="1828800" cy="76200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1" name="Line 44"/>
          <p:cNvSpPr>
            <a:spLocks noChangeShapeType="1"/>
          </p:cNvSpPr>
          <p:nvPr/>
        </p:nvSpPr>
        <p:spPr bwMode="auto">
          <a:xfrm>
            <a:off x="1676400" y="1914525"/>
            <a:ext cx="76200" cy="144780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2" name="Line 45"/>
          <p:cNvSpPr>
            <a:spLocks noChangeShapeType="1"/>
          </p:cNvSpPr>
          <p:nvPr/>
        </p:nvSpPr>
        <p:spPr bwMode="auto">
          <a:xfrm flipV="1">
            <a:off x="2057400" y="2143125"/>
            <a:ext cx="990600" cy="45720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3" name="Line 46"/>
          <p:cNvSpPr>
            <a:spLocks noChangeShapeType="1"/>
          </p:cNvSpPr>
          <p:nvPr/>
        </p:nvSpPr>
        <p:spPr bwMode="auto">
          <a:xfrm>
            <a:off x="3048000" y="2143125"/>
            <a:ext cx="152400" cy="106680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4" name="Line 47"/>
          <p:cNvSpPr>
            <a:spLocks noChangeShapeType="1"/>
          </p:cNvSpPr>
          <p:nvPr/>
        </p:nvSpPr>
        <p:spPr bwMode="auto">
          <a:xfrm flipH="1">
            <a:off x="1752600" y="3209925"/>
            <a:ext cx="14478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5" name="Text Box 48"/>
          <p:cNvSpPr txBox="1">
            <a:spLocks noChangeArrowheads="1"/>
          </p:cNvSpPr>
          <p:nvPr/>
        </p:nvSpPr>
        <p:spPr bwMode="auto">
          <a:xfrm>
            <a:off x="2122488" y="1166813"/>
            <a:ext cx="3175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71716" name="Text Box 49"/>
          <p:cNvSpPr txBox="1">
            <a:spLocks noChangeArrowheads="1"/>
          </p:cNvSpPr>
          <p:nvPr/>
        </p:nvSpPr>
        <p:spPr bwMode="auto">
          <a:xfrm>
            <a:off x="1893888" y="2149475"/>
            <a:ext cx="32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71717" name="Text Box 50"/>
          <p:cNvSpPr txBox="1">
            <a:spLocks noChangeArrowheads="1"/>
          </p:cNvSpPr>
          <p:nvPr/>
        </p:nvSpPr>
        <p:spPr bwMode="auto">
          <a:xfrm>
            <a:off x="3057525" y="3214688"/>
            <a:ext cx="301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71718" name="Text Box 51"/>
          <p:cNvSpPr txBox="1">
            <a:spLocks noChangeArrowheads="1"/>
          </p:cNvSpPr>
          <p:nvPr/>
        </p:nvSpPr>
        <p:spPr bwMode="auto">
          <a:xfrm>
            <a:off x="3092450" y="1944688"/>
            <a:ext cx="32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71719" name="Text Box 52"/>
          <p:cNvSpPr txBox="1">
            <a:spLocks noChangeArrowheads="1"/>
          </p:cNvSpPr>
          <p:nvPr/>
        </p:nvSpPr>
        <p:spPr bwMode="auto">
          <a:xfrm>
            <a:off x="1314450" y="1709738"/>
            <a:ext cx="3175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sp>
        <p:nvSpPr>
          <p:cNvPr id="71720" name="Text Box 53"/>
          <p:cNvSpPr txBox="1">
            <a:spLocks noChangeArrowheads="1"/>
          </p:cNvSpPr>
          <p:nvPr/>
        </p:nvSpPr>
        <p:spPr bwMode="auto">
          <a:xfrm>
            <a:off x="1439863" y="3175000"/>
            <a:ext cx="2651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f</a:t>
            </a:r>
          </a:p>
        </p:txBody>
      </p:sp>
      <p:sp>
        <p:nvSpPr>
          <p:cNvPr id="71721" name="Text Box 54"/>
          <p:cNvSpPr txBox="1">
            <a:spLocks noChangeArrowheads="1"/>
          </p:cNvSpPr>
          <p:nvPr/>
        </p:nvSpPr>
        <p:spPr bwMode="auto">
          <a:xfrm>
            <a:off x="5280025" y="1465263"/>
            <a:ext cx="32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g</a:t>
            </a:r>
          </a:p>
        </p:txBody>
      </p:sp>
      <p:sp>
        <p:nvSpPr>
          <p:cNvPr id="71722" name="Text Box 55"/>
          <p:cNvSpPr txBox="1">
            <a:spLocks noChangeArrowheads="1"/>
          </p:cNvSpPr>
          <p:nvPr/>
        </p:nvSpPr>
        <p:spPr bwMode="auto">
          <a:xfrm>
            <a:off x="6794500" y="1254125"/>
            <a:ext cx="325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h</a:t>
            </a:r>
          </a:p>
        </p:txBody>
      </p:sp>
      <p:sp>
        <p:nvSpPr>
          <p:cNvPr id="71723" name="Text Box 56"/>
          <p:cNvSpPr txBox="1">
            <a:spLocks noChangeArrowheads="1"/>
          </p:cNvSpPr>
          <p:nvPr/>
        </p:nvSpPr>
        <p:spPr bwMode="auto">
          <a:xfrm>
            <a:off x="6205538" y="1079500"/>
            <a:ext cx="2428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i</a:t>
            </a:r>
          </a:p>
        </p:txBody>
      </p:sp>
      <p:sp>
        <p:nvSpPr>
          <p:cNvPr id="71724" name="Text Box 57"/>
          <p:cNvSpPr txBox="1">
            <a:spLocks noChangeArrowheads="1"/>
          </p:cNvSpPr>
          <p:nvPr/>
        </p:nvSpPr>
        <p:spPr bwMode="auto">
          <a:xfrm>
            <a:off x="5487988" y="1997075"/>
            <a:ext cx="2555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j</a:t>
            </a:r>
          </a:p>
        </p:txBody>
      </p:sp>
      <p:sp>
        <p:nvSpPr>
          <p:cNvPr id="71725" name="Text Box 58"/>
          <p:cNvSpPr txBox="1">
            <a:spLocks noChangeArrowheads="1"/>
          </p:cNvSpPr>
          <p:nvPr/>
        </p:nvSpPr>
        <p:spPr bwMode="auto">
          <a:xfrm>
            <a:off x="7062788" y="3336925"/>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k</a:t>
            </a:r>
          </a:p>
        </p:txBody>
      </p:sp>
      <p:sp>
        <p:nvSpPr>
          <p:cNvPr id="71726" name="Text Box 59"/>
          <p:cNvSpPr txBox="1">
            <a:spLocks noChangeArrowheads="1"/>
          </p:cNvSpPr>
          <p:nvPr/>
        </p:nvSpPr>
        <p:spPr bwMode="auto">
          <a:xfrm>
            <a:off x="6645275" y="2676525"/>
            <a:ext cx="2428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l</a:t>
            </a:r>
          </a:p>
        </p:txBody>
      </p:sp>
      <p:sp>
        <p:nvSpPr>
          <p:cNvPr id="71727" name="Text Box 60"/>
          <p:cNvSpPr txBox="1">
            <a:spLocks noChangeArrowheads="1"/>
          </p:cNvSpPr>
          <p:nvPr/>
        </p:nvSpPr>
        <p:spPr bwMode="auto">
          <a:xfrm>
            <a:off x="4760913" y="2547938"/>
            <a:ext cx="3968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m</a:t>
            </a:r>
          </a:p>
        </p:txBody>
      </p:sp>
      <p:sp>
        <p:nvSpPr>
          <p:cNvPr id="71728" name="Text Box 61"/>
          <p:cNvSpPr txBox="1">
            <a:spLocks noChangeArrowheads="1"/>
          </p:cNvSpPr>
          <p:nvPr/>
        </p:nvSpPr>
        <p:spPr bwMode="auto">
          <a:xfrm>
            <a:off x="6545263" y="2111375"/>
            <a:ext cx="325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n</a:t>
            </a:r>
          </a:p>
        </p:txBody>
      </p:sp>
      <p:sp>
        <p:nvSpPr>
          <p:cNvPr id="71729" name="Line 68"/>
          <p:cNvSpPr>
            <a:spLocks noChangeShapeType="1"/>
          </p:cNvSpPr>
          <p:nvPr/>
        </p:nvSpPr>
        <p:spPr bwMode="auto">
          <a:xfrm>
            <a:off x="3276600" y="4432300"/>
            <a:ext cx="0" cy="76200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30" name="Line 69"/>
          <p:cNvSpPr>
            <a:spLocks noChangeShapeType="1"/>
          </p:cNvSpPr>
          <p:nvPr/>
        </p:nvSpPr>
        <p:spPr bwMode="auto">
          <a:xfrm flipV="1">
            <a:off x="4953000" y="4279900"/>
            <a:ext cx="914400" cy="45720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31" name="Line 70"/>
          <p:cNvSpPr>
            <a:spLocks noChangeShapeType="1"/>
          </p:cNvSpPr>
          <p:nvPr/>
        </p:nvSpPr>
        <p:spPr bwMode="auto">
          <a:xfrm>
            <a:off x="5867400" y="4279900"/>
            <a:ext cx="0" cy="838200"/>
          </a:xfrm>
          <a:prstGeom prst="line">
            <a:avLst/>
          </a:prstGeom>
          <a:noFill/>
          <a:ln w="28575">
            <a:solidFill>
              <a:srgbClr val="FFCC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32" name="Line 71"/>
          <p:cNvSpPr>
            <a:spLocks noChangeShapeType="1"/>
          </p:cNvSpPr>
          <p:nvPr/>
        </p:nvSpPr>
        <p:spPr bwMode="auto">
          <a:xfrm flipH="1" flipV="1">
            <a:off x="4953000" y="4737100"/>
            <a:ext cx="914400" cy="38100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33" name="Text Box 72"/>
          <p:cNvSpPr txBox="1">
            <a:spLocks noChangeArrowheads="1"/>
          </p:cNvSpPr>
          <p:nvPr/>
        </p:nvSpPr>
        <p:spPr bwMode="auto">
          <a:xfrm>
            <a:off x="3325813" y="5029200"/>
            <a:ext cx="336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A</a:t>
            </a:r>
          </a:p>
        </p:txBody>
      </p:sp>
      <p:sp>
        <p:nvSpPr>
          <p:cNvPr id="71734" name="Text Box 73"/>
          <p:cNvSpPr txBox="1">
            <a:spLocks noChangeArrowheads="1"/>
          </p:cNvSpPr>
          <p:nvPr/>
        </p:nvSpPr>
        <p:spPr bwMode="auto">
          <a:xfrm>
            <a:off x="3317875" y="4237038"/>
            <a:ext cx="3333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B</a:t>
            </a:r>
          </a:p>
        </p:txBody>
      </p:sp>
      <p:sp>
        <p:nvSpPr>
          <p:cNvPr id="71735" name="Text Box 74"/>
          <p:cNvSpPr txBox="1">
            <a:spLocks noChangeArrowheads="1"/>
          </p:cNvSpPr>
          <p:nvPr/>
        </p:nvSpPr>
        <p:spPr bwMode="auto">
          <a:xfrm>
            <a:off x="4579938" y="4545013"/>
            <a:ext cx="336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C</a:t>
            </a:r>
          </a:p>
        </p:txBody>
      </p:sp>
      <p:sp>
        <p:nvSpPr>
          <p:cNvPr id="71736" name="Text Box 75"/>
          <p:cNvSpPr txBox="1">
            <a:spLocks noChangeArrowheads="1"/>
          </p:cNvSpPr>
          <p:nvPr/>
        </p:nvSpPr>
        <p:spPr bwMode="auto">
          <a:xfrm>
            <a:off x="5892800" y="4079875"/>
            <a:ext cx="3571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D</a:t>
            </a:r>
          </a:p>
        </p:txBody>
      </p:sp>
      <p:sp>
        <p:nvSpPr>
          <p:cNvPr id="71737" name="Text Box 76"/>
          <p:cNvSpPr txBox="1">
            <a:spLocks noChangeArrowheads="1"/>
          </p:cNvSpPr>
          <p:nvPr/>
        </p:nvSpPr>
        <p:spPr bwMode="auto">
          <a:xfrm>
            <a:off x="5900738" y="4938713"/>
            <a:ext cx="3270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en-US" altLang="zh-CN" sz="2000">
                <a:ea typeface="宋体" charset="-122"/>
              </a:rPr>
              <a:t>E</a:t>
            </a:r>
          </a:p>
        </p:txBody>
      </p:sp>
      <p:grpSp>
        <p:nvGrpSpPr>
          <p:cNvPr id="71738" name="Group 88"/>
          <p:cNvGrpSpPr>
            <a:grpSpLocks/>
          </p:cNvGrpSpPr>
          <p:nvPr/>
        </p:nvGrpSpPr>
        <p:grpSpPr bwMode="auto">
          <a:xfrm>
            <a:off x="1600200" y="1457325"/>
            <a:ext cx="5486400" cy="2133600"/>
            <a:chOff x="1008" y="1728"/>
            <a:chExt cx="3456" cy="1344"/>
          </a:xfrm>
        </p:grpSpPr>
        <p:sp>
          <p:nvSpPr>
            <p:cNvPr id="71747" name="Line 89"/>
            <p:cNvSpPr>
              <a:spLocks noChangeShapeType="1"/>
            </p:cNvSpPr>
            <p:nvPr/>
          </p:nvSpPr>
          <p:spPr bwMode="auto">
            <a:xfrm>
              <a:off x="3552" y="1872"/>
              <a:ext cx="96" cy="384"/>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48" name="Line 90"/>
            <p:cNvSpPr>
              <a:spLocks noChangeShapeType="1"/>
            </p:cNvSpPr>
            <p:nvPr/>
          </p:nvSpPr>
          <p:spPr bwMode="auto">
            <a:xfrm flipH="1">
              <a:off x="3264" y="2256"/>
              <a:ext cx="384" cy="288"/>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49" name="Line 91"/>
            <p:cNvSpPr>
              <a:spLocks noChangeShapeType="1"/>
            </p:cNvSpPr>
            <p:nvPr/>
          </p:nvSpPr>
          <p:spPr bwMode="auto">
            <a:xfrm flipV="1">
              <a:off x="4080" y="1872"/>
              <a:ext cx="288" cy="336"/>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0" name="Line 92"/>
            <p:cNvSpPr>
              <a:spLocks noChangeShapeType="1"/>
            </p:cNvSpPr>
            <p:nvPr/>
          </p:nvSpPr>
          <p:spPr bwMode="auto">
            <a:xfrm>
              <a:off x="4128" y="2640"/>
              <a:ext cx="288" cy="384"/>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1" name="Line 93"/>
            <p:cNvSpPr>
              <a:spLocks noChangeShapeType="1"/>
            </p:cNvSpPr>
            <p:nvPr/>
          </p:nvSpPr>
          <p:spPr bwMode="auto">
            <a:xfrm flipV="1">
              <a:off x="1056" y="1824"/>
              <a:ext cx="384" cy="192"/>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2" name="Line 94"/>
            <p:cNvSpPr>
              <a:spLocks noChangeShapeType="1"/>
            </p:cNvSpPr>
            <p:nvPr/>
          </p:nvSpPr>
          <p:spPr bwMode="auto">
            <a:xfrm>
              <a:off x="1440" y="1824"/>
              <a:ext cx="480" cy="336"/>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3" name="Line 95"/>
            <p:cNvSpPr>
              <a:spLocks noChangeShapeType="1"/>
            </p:cNvSpPr>
            <p:nvPr/>
          </p:nvSpPr>
          <p:spPr bwMode="auto">
            <a:xfrm flipH="1">
              <a:off x="1104" y="2448"/>
              <a:ext cx="192" cy="48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4" name="Line 96"/>
            <p:cNvSpPr>
              <a:spLocks noChangeShapeType="1"/>
            </p:cNvSpPr>
            <p:nvPr/>
          </p:nvSpPr>
          <p:spPr bwMode="auto">
            <a:xfrm>
              <a:off x="1296" y="2448"/>
              <a:ext cx="720" cy="384"/>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5" name="Line 97"/>
            <p:cNvSpPr>
              <a:spLocks noChangeShapeType="1"/>
            </p:cNvSpPr>
            <p:nvPr/>
          </p:nvSpPr>
          <p:spPr bwMode="auto">
            <a:xfrm>
              <a:off x="3984" y="1776"/>
              <a:ext cx="384" cy="96"/>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6" name="Oval 98"/>
            <p:cNvSpPr>
              <a:spLocks noChangeArrowheads="1"/>
            </p:cNvSpPr>
            <p:nvPr/>
          </p:nvSpPr>
          <p:spPr bwMode="auto">
            <a:xfrm>
              <a:off x="3504"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57" name="Oval 99"/>
            <p:cNvSpPr>
              <a:spLocks noChangeArrowheads="1"/>
            </p:cNvSpPr>
            <p:nvPr/>
          </p:nvSpPr>
          <p:spPr bwMode="auto">
            <a:xfrm>
              <a:off x="3936" y="172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58" name="Oval 100"/>
            <p:cNvSpPr>
              <a:spLocks noChangeArrowheads="1"/>
            </p:cNvSpPr>
            <p:nvPr/>
          </p:nvSpPr>
          <p:spPr bwMode="auto">
            <a:xfrm>
              <a:off x="4032" y="216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59" name="Oval 101"/>
            <p:cNvSpPr>
              <a:spLocks noChangeArrowheads="1"/>
            </p:cNvSpPr>
            <p:nvPr/>
          </p:nvSpPr>
          <p:spPr bwMode="auto">
            <a:xfrm>
              <a:off x="3600" y="220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0" name="Oval 102"/>
            <p:cNvSpPr>
              <a:spLocks noChangeArrowheads="1"/>
            </p:cNvSpPr>
            <p:nvPr/>
          </p:nvSpPr>
          <p:spPr bwMode="auto">
            <a:xfrm>
              <a:off x="4080" y="259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1" name="Oval 103"/>
            <p:cNvSpPr>
              <a:spLocks noChangeArrowheads="1"/>
            </p:cNvSpPr>
            <p:nvPr/>
          </p:nvSpPr>
          <p:spPr bwMode="auto">
            <a:xfrm>
              <a:off x="4320" y="182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2" name="Oval 104"/>
            <p:cNvSpPr>
              <a:spLocks noChangeArrowheads="1"/>
            </p:cNvSpPr>
            <p:nvPr/>
          </p:nvSpPr>
          <p:spPr bwMode="auto">
            <a:xfrm>
              <a:off x="3216" y="249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3" name="Oval 105"/>
            <p:cNvSpPr>
              <a:spLocks noChangeArrowheads="1"/>
            </p:cNvSpPr>
            <p:nvPr/>
          </p:nvSpPr>
          <p:spPr bwMode="auto">
            <a:xfrm>
              <a:off x="4368" y="29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4" name="Oval 106"/>
            <p:cNvSpPr>
              <a:spLocks noChangeArrowheads="1"/>
            </p:cNvSpPr>
            <p:nvPr/>
          </p:nvSpPr>
          <p:spPr bwMode="auto">
            <a:xfrm>
              <a:off x="1056" y="288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5" name="Oval 107"/>
            <p:cNvSpPr>
              <a:spLocks noChangeArrowheads="1"/>
            </p:cNvSpPr>
            <p:nvPr/>
          </p:nvSpPr>
          <p:spPr bwMode="auto">
            <a:xfrm>
              <a:off x="1008" y="1968"/>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6" name="Oval 108"/>
            <p:cNvSpPr>
              <a:spLocks noChangeArrowheads="1"/>
            </p:cNvSpPr>
            <p:nvPr/>
          </p:nvSpPr>
          <p:spPr bwMode="auto">
            <a:xfrm>
              <a:off x="1968" y="2784"/>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7" name="Oval 109"/>
            <p:cNvSpPr>
              <a:spLocks noChangeArrowheads="1"/>
            </p:cNvSpPr>
            <p:nvPr/>
          </p:nvSpPr>
          <p:spPr bwMode="auto">
            <a:xfrm>
              <a:off x="1248" y="2400"/>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8" name="Oval 110"/>
            <p:cNvSpPr>
              <a:spLocks noChangeArrowheads="1"/>
            </p:cNvSpPr>
            <p:nvPr/>
          </p:nvSpPr>
          <p:spPr bwMode="auto">
            <a:xfrm>
              <a:off x="1392" y="1776"/>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69" name="Oval 111"/>
            <p:cNvSpPr>
              <a:spLocks noChangeArrowheads="1"/>
            </p:cNvSpPr>
            <p:nvPr/>
          </p:nvSpPr>
          <p:spPr bwMode="auto">
            <a:xfrm>
              <a:off x="1872" y="2112"/>
              <a:ext cx="96" cy="96"/>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71739" name="Oval 63"/>
          <p:cNvSpPr>
            <a:spLocks noChangeArrowheads="1"/>
          </p:cNvSpPr>
          <p:nvPr/>
        </p:nvSpPr>
        <p:spPr bwMode="auto">
          <a:xfrm>
            <a:off x="3200400" y="43561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40" name="Oval 64"/>
          <p:cNvSpPr>
            <a:spLocks noChangeArrowheads="1"/>
          </p:cNvSpPr>
          <p:nvPr/>
        </p:nvSpPr>
        <p:spPr bwMode="auto">
          <a:xfrm>
            <a:off x="3200400" y="51181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41" name="Oval 65"/>
          <p:cNvSpPr>
            <a:spLocks noChangeArrowheads="1"/>
          </p:cNvSpPr>
          <p:nvPr/>
        </p:nvSpPr>
        <p:spPr bwMode="auto">
          <a:xfrm>
            <a:off x="4876800" y="46609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42" name="Oval 66"/>
          <p:cNvSpPr>
            <a:spLocks noChangeArrowheads="1"/>
          </p:cNvSpPr>
          <p:nvPr/>
        </p:nvSpPr>
        <p:spPr bwMode="auto">
          <a:xfrm>
            <a:off x="5791200" y="42037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1743" name="Oval 67"/>
          <p:cNvSpPr>
            <a:spLocks noChangeArrowheads="1"/>
          </p:cNvSpPr>
          <p:nvPr/>
        </p:nvSpPr>
        <p:spPr bwMode="auto">
          <a:xfrm>
            <a:off x="5791200" y="5041900"/>
            <a:ext cx="152400" cy="152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71744" name="Group 112"/>
          <p:cNvGrpSpPr>
            <a:grpSpLocks/>
          </p:cNvGrpSpPr>
          <p:nvPr/>
        </p:nvGrpSpPr>
        <p:grpSpPr bwMode="auto">
          <a:xfrm>
            <a:off x="685800" y="5591175"/>
            <a:ext cx="7038976" cy="855663"/>
            <a:chOff x="432" y="3459"/>
            <a:chExt cx="4434" cy="539"/>
          </a:xfrm>
        </p:grpSpPr>
        <p:sp>
          <p:nvSpPr>
            <p:cNvPr id="71745" name="Text Box 113"/>
            <p:cNvSpPr txBox="1">
              <a:spLocks noChangeArrowheads="1"/>
            </p:cNvSpPr>
            <p:nvPr/>
          </p:nvSpPr>
          <p:spPr bwMode="auto">
            <a:xfrm>
              <a:off x="432" y="3459"/>
              <a:ext cx="443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a:defRPr sz="2400">
                  <a:solidFill>
                    <a:schemeClr val="tx1"/>
                  </a:solidFill>
                  <a:latin typeface="Tahoma" pitchFamily="34" charset="0"/>
                </a:defRPr>
              </a:lvl2pPr>
              <a:lvl3pPr>
                <a:defRPr sz="2000">
                  <a:solidFill>
                    <a:schemeClr val="tx1"/>
                  </a:solidFill>
                  <a:latin typeface="Tahoma" pitchFamily="34" charset="0"/>
                </a:defRPr>
              </a:lvl3pPr>
              <a:lvl4pPr>
                <a:defRPr sz="2000">
                  <a:solidFill>
                    <a:schemeClr val="tx1"/>
                  </a:solidFill>
                  <a:latin typeface="Tahoma" pitchFamily="34" charset="0"/>
                </a:defRPr>
              </a:lvl4pPr>
              <a:lvl5pPr>
                <a:defRPr>
                  <a:solidFill>
                    <a:schemeClr val="tx1"/>
                  </a:solidFill>
                  <a:latin typeface="Tahoma" pitchFamily="34" charset="0"/>
                </a:defRPr>
              </a:lvl5pPr>
              <a:lvl6pPr>
                <a:defRPr>
                  <a:solidFill>
                    <a:schemeClr val="tx1"/>
                  </a:solidFill>
                  <a:latin typeface="Tahoma" pitchFamily="34" charset="0"/>
                </a:defRPr>
              </a:lvl6pPr>
              <a:lvl7pPr>
                <a:defRPr>
                  <a:solidFill>
                    <a:schemeClr val="tx1"/>
                  </a:solidFill>
                  <a:latin typeface="Tahoma" pitchFamily="34" charset="0"/>
                </a:defRPr>
              </a:lvl7pPr>
              <a:lvl8pPr>
                <a:defRPr>
                  <a:solidFill>
                    <a:schemeClr val="tx1"/>
                  </a:solidFill>
                  <a:latin typeface="Tahoma" pitchFamily="34" charset="0"/>
                </a:defRPr>
              </a:lvl8pPr>
              <a:lvl9pPr>
                <a:defRPr>
                  <a:solidFill>
                    <a:schemeClr val="tx1"/>
                  </a:solidFill>
                  <a:latin typeface="Tahoma" pitchFamily="34" charset="0"/>
                </a:defRPr>
              </a:lvl9pPr>
            </a:lstStyle>
            <a:p>
              <a:r>
                <a:rPr lang="zh-CN" altLang="en-US" b="1" dirty="0">
                  <a:solidFill>
                    <a:schemeClr val="hlink"/>
                  </a:solidFill>
                  <a:ea typeface="宋体" charset="-122"/>
                </a:rPr>
                <a:t>定理</a:t>
              </a:r>
              <a:r>
                <a:rPr lang="en-US" altLang="zh-CN" b="1" dirty="0">
                  <a:solidFill>
                    <a:schemeClr val="hlink"/>
                  </a:solidFill>
                  <a:ea typeface="宋体" charset="-122"/>
                </a:rPr>
                <a:t>:</a:t>
              </a:r>
              <a:r>
                <a:rPr lang="en-US" altLang="zh-CN" dirty="0">
                  <a:ea typeface="宋体" charset="-122"/>
                </a:rPr>
                <a:t> </a:t>
              </a:r>
              <a:r>
                <a:rPr lang="zh-CN" altLang="en-US" dirty="0">
                  <a:solidFill>
                    <a:schemeClr val="folHlink"/>
                  </a:solidFill>
                  <a:ea typeface="宋体" charset="-122"/>
                </a:rPr>
                <a:t>计算图</a:t>
              </a:r>
              <a:r>
                <a:rPr lang="en-US" altLang="zh-CN" dirty="0">
                  <a:solidFill>
                    <a:schemeClr val="folHlink"/>
                  </a:solidFill>
                  <a:ea typeface="宋体" charset="-122"/>
                </a:rPr>
                <a:t>G = (V,E)</a:t>
              </a:r>
              <a:r>
                <a:rPr lang="zh-CN" altLang="en-US" dirty="0">
                  <a:solidFill>
                    <a:schemeClr val="folHlink"/>
                  </a:solidFill>
                  <a:ea typeface="宋体" charset="-122"/>
                </a:rPr>
                <a:t>的最小生成树</a:t>
              </a:r>
              <a:r>
                <a:rPr lang="zh-CN" altLang="en-US" dirty="0" smtClean="0">
                  <a:solidFill>
                    <a:schemeClr val="folHlink"/>
                  </a:solidFill>
                  <a:ea typeface="宋体" charset="-122"/>
                </a:rPr>
                <a:t>的</a:t>
              </a:r>
              <a:r>
                <a:rPr lang="en-US" altLang="zh-CN" dirty="0" smtClean="0">
                  <a:solidFill>
                    <a:schemeClr val="folHlink"/>
                  </a:solidFill>
                  <a:ea typeface="宋体" charset="-122"/>
                </a:rPr>
                <a:t>I/O</a:t>
              </a:r>
              <a:r>
                <a:rPr lang="zh-CN" altLang="en-US" dirty="0" smtClean="0">
                  <a:solidFill>
                    <a:schemeClr val="folHlink"/>
                  </a:solidFill>
                  <a:ea typeface="宋体" charset="-122"/>
                </a:rPr>
                <a:t>复杂</a:t>
              </a:r>
              <a:r>
                <a:rPr lang="zh-CN" altLang="en-US" dirty="0">
                  <a:solidFill>
                    <a:schemeClr val="folHlink"/>
                  </a:solidFill>
                  <a:ea typeface="宋体" charset="-122"/>
                </a:rPr>
                <a:t>度为</a:t>
              </a:r>
              <a:endParaRPr lang="en-US" altLang="zh-CN" dirty="0">
                <a:solidFill>
                  <a:schemeClr val="folHlink"/>
                </a:solidFill>
                <a:latin typeface="Times New Roman" pitchFamily="18" charset="0"/>
                <a:ea typeface="宋体" charset="-122"/>
              </a:endParaRPr>
            </a:p>
          </p:txBody>
        </p:sp>
        <p:graphicFrame>
          <p:nvGraphicFramePr>
            <p:cNvPr id="71746" name="Object 114"/>
            <p:cNvGraphicFramePr>
              <a:graphicFrameLocks noChangeAspect="1"/>
            </p:cNvGraphicFramePr>
            <p:nvPr/>
          </p:nvGraphicFramePr>
          <p:xfrm>
            <a:off x="1860" y="3710"/>
            <a:ext cx="1504" cy="288"/>
          </p:xfrm>
          <a:graphic>
            <a:graphicData uri="http://schemas.openxmlformats.org/presentationml/2006/ole">
              <mc:AlternateContent xmlns:mc="http://schemas.openxmlformats.org/markup-compatibility/2006">
                <mc:Choice xmlns:v="urn:schemas-microsoft-com:vml" Requires="v">
                  <p:oleObj spid="_x0000_s102408" name="Equation" r:id="rId4" imgW="2362153" imgH="428822" progId="Equation.3">
                    <p:embed/>
                  </p:oleObj>
                </mc:Choice>
                <mc:Fallback>
                  <p:oleObj name="Equation" r:id="rId4" imgW="2362153" imgH="428822" progId="Equation.3">
                    <p:embed/>
                    <p:pic>
                      <p:nvPicPr>
                        <p:cNvPr id="71746"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 y="3710"/>
                          <a:ext cx="150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91" name="标题 3"/>
          <p:cNvSpPr>
            <a:spLocks noGrp="1"/>
          </p:cNvSpPr>
          <p:nvPr>
            <p:ph type="title"/>
          </p:nvPr>
        </p:nvSpPr>
        <p:spPr/>
        <p:txBody>
          <a:bodyPr>
            <a:normAutofit/>
          </a:bodyPr>
          <a:lstStyle/>
          <a:p>
            <a:r>
              <a:rPr kumimoji="1" lang="en-US" altLang="zh-CN" dirty="0"/>
              <a:t>I/O</a:t>
            </a:r>
            <a:r>
              <a:rPr kumimoji="1" lang="zh-CN" altLang="en-US" dirty="0"/>
              <a:t>算法</a:t>
            </a:r>
            <a:r>
              <a:rPr kumimoji="1" lang="en-US" altLang="zh-CN" dirty="0" smtClean="0"/>
              <a:t>—</a:t>
            </a:r>
            <a:r>
              <a:rPr kumimoji="1" lang="zh-CN" altLang="en-US" dirty="0" smtClean="0"/>
              <a:t>半外存算法</a:t>
            </a:r>
            <a:r>
              <a:rPr kumimoji="1" lang="en-US" altLang="zh-CN" dirty="0" smtClean="0"/>
              <a:t>—</a:t>
            </a:r>
            <a:r>
              <a:rPr kumimoji="1" lang="en-US" altLang="zh-CN" dirty="0"/>
              <a:t>MST</a:t>
            </a:r>
            <a:endParaRPr lang="zh-CN" altLang="en-US" dirty="0"/>
          </a:p>
        </p:txBody>
      </p:sp>
    </p:spTree>
    <p:extLst>
      <p:ext uri="{BB962C8B-B14F-4D97-AF65-F5344CB8AC3E}">
        <p14:creationId xmlns:p14="http://schemas.microsoft.com/office/powerpoint/2010/main" val="1825520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外存算法的模型</a:t>
            </a:r>
            <a:endParaRPr lang="en-US" altLang="zh-CN" dirty="0" smtClean="0"/>
          </a:p>
          <a:p>
            <a:r>
              <a:rPr lang="zh-CN" altLang="en-US" dirty="0" smtClean="0"/>
              <a:t>排序算法</a:t>
            </a:r>
            <a:endParaRPr lang="en-US" altLang="zh-CN" dirty="0" smtClean="0"/>
          </a:p>
          <a:p>
            <a:r>
              <a:rPr lang="en-US" altLang="zh-CN" dirty="0" smtClean="0"/>
              <a:t>List Ranking</a:t>
            </a:r>
            <a:r>
              <a:rPr lang="zh-CN" altLang="en-US" dirty="0" smtClean="0"/>
              <a:t>算法</a:t>
            </a:r>
            <a:endParaRPr lang="en-US" altLang="zh-CN" dirty="0" smtClean="0"/>
          </a:p>
          <a:p>
            <a:r>
              <a:rPr lang="zh-CN" altLang="en-US" dirty="0" smtClean="0"/>
              <a:t>欧拉回路技术</a:t>
            </a:r>
            <a:endParaRPr lang="en-US" altLang="zh-CN" dirty="0" smtClean="0"/>
          </a:p>
          <a:p>
            <a:r>
              <a:rPr lang="en-US" altLang="zh-CN" dirty="0" smtClean="0"/>
              <a:t>DAG</a:t>
            </a:r>
            <a:r>
              <a:rPr lang="zh-CN" altLang="en-US" dirty="0" smtClean="0"/>
              <a:t>计算</a:t>
            </a:r>
            <a:endParaRPr lang="en-US" altLang="zh-CN" dirty="0" smtClean="0"/>
          </a:p>
          <a:p>
            <a:r>
              <a:rPr lang="zh-CN" altLang="en-US" dirty="0"/>
              <a:t>半</a:t>
            </a:r>
            <a:r>
              <a:rPr lang="zh-CN" altLang="en-US" dirty="0" smtClean="0"/>
              <a:t>外存算法</a:t>
            </a:r>
            <a:endParaRPr lang="zh-CN" altLang="en-US" dirty="0"/>
          </a:p>
        </p:txBody>
      </p:sp>
      <p:sp>
        <p:nvSpPr>
          <p:cNvPr id="4" name="Rectangle 2"/>
          <p:cNvSpPr>
            <a:spLocks noGrp="1" noChangeArrowheads="1"/>
          </p:cNvSpPr>
          <p:nvPr>
            <p:ph type="title"/>
          </p:nvPr>
        </p:nvSpPr>
        <p:spPr>
          <a:xfrm>
            <a:off x="381000" y="304800"/>
            <a:ext cx="8229600" cy="1143000"/>
          </a:xfrm>
        </p:spPr>
        <p:txBody>
          <a:bodyPr/>
          <a:lstStyle/>
          <a:p>
            <a:pPr eaLnBrk="1" hangingPunct="1"/>
            <a:r>
              <a:rPr lang="zh-CN" altLang="en-US" dirty="0" smtClean="0"/>
              <a:t>本节小结</a:t>
            </a:r>
            <a:endParaRPr lang="en-US" altLang="zh-CN" dirty="0" smtClean="0"/>
          </a:p>
        </p:txBody>
      </p:sp>
    </p:spTree>
    <p:extLst>
      <p:ext uri="{BB962C8B-B14F-4D97-AF65-F5344CB8AC3E}">
        <p14:creationId xmlns:p14="http://schemas.microsoft.com/office/powerpoint/2010/main" val="77030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p:spPr>
        <p:txBody>
          <a:bodyPr/>
          <a:lstStyle>
            <a:lvl1pPr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eaLnBrk="1" hangingPunct="1"/>
            <a:fld id="{B512473E-A831-4E79-928B-9E291909A4FA}" type="slidenum">
              <a:rPr lang="en-US" sz="1400" i="0" smtClean="0"/>
              <a:pPr eaLnBrk="1" hangingPunct="1"/>
              <a:t>63</a:t>
            </a:fld>
            <a:endParaRPr lang="en-US" sz="1400" i="0" smtClean="0"/>
          </a:p>
        </p:txBody>
      </p:sp>
      <p:sp>
        <p:nvSpPr>
          <p:cNvPr id="14341" name="Rectangle 2"/>
          <p:cNvSpPr>
            <a:spLocks noGrp="1" noChangeArrowheads="1"/>
          </p:cNvSpPr>
          <p:nvPr>
            <p:ph type="title"/>
          </p:nvPr>
        </p:nvSpPr>
        <p:spPr/>
        <p:txBody>
          <a:bodyPr/>
          <a:lstStyle/>
          <a:p>
            <a:pPr eaLnBrk="1" hangingPunct="1"/>
            <a:r>
              <a:rPr lang="zh-CN" altLang="zh-CN" dirty="0"/>
              <a:t>基本界限</a:t>
            </a:r>
            <a:endParaRPr lang="en-US" dirty="0" smtClean="0"/>
          </a:p>
        </p:txBody>
      </p:sp>
      <p:sp>
        <p:nvSpPr>
          <p:cNvPr id="14342" name="Rectangle 3"/>
          <p:cNvSpPr>
            <a:spLocks noGrp="1" noChangeArrowheads="1"/>
          </p:cNvSpPr>
          <p:nvPr>
            <p:ph type="body" idx="1"/>
          </p:nvPr>
        </p:nvSpPr>
        <p:spPr>
          <a:xfrm>
            <a:off x="381000" y="1600200"/>
            <a:ext cx="8229600" cy="5029200"/>
          </a:xfrm>
        </p:spPr>
        <p:txBody>
          <a:bodyPr>
            <a:normAutofit fontScale="77500" lnSpcReduction="20000"/>
          </a:bodyPr>
          <a:lstStyle/>
          <a:p>
            <a:pPr eaLnBrk="1" hangingPunct="1">
              <a:buClr>
                <a:schemeClr val="tx2"/>
              </a:buClr>
              <a:buFontTx/>
              <a:buNone/>
            </a:pPr>
            <a:r>
              <a:rPr lang="en-US" dirty="0" smtClean="0"/>
              <a:t>			</a:t>
            </a:r>
            <a:r>
              <a:rPr lang="zh-CN" altLang="en-US" dirty="0" smtClean="0"/>
              <a:t>内存算法</a:t>
            </a:r>
            <a:r>
              <a:rPr lang="en-US" dirty="0" smtClean="0"/>
              <a:t>		           </a:t>
            </a:r>
            <a:r>
              <a:rPr lang="zh-CN" altLang="en-US" dirty="0" smtClean="0"/>
              <a:t>外存算法</a:t>
            </a:r>
            <a:endParaRPr lang="en-US" altLang="zh-CN" dirty="0" smtClean="0"/>
          </a:p>
          <a:p>
            <a:pPr eaLnBrk="1" hangingPunct="1">
              <a:buClr>
                <a:schemeClr val="tx2"/>
              </a:buClr>
              <a:buFontTx/>
              <a:buNone/>
            </a:pPr>
            <a:endParaRPr lang="en-US" altLang="zh-CN" dirty="0" smtClean="0"/>
          </a:p>
          <a:p>
            <a:pPr>
              <a:buClr>
                <a:schemeClr val="tx2"/>
              </a:buClr>
            </a:pPr>
            <a:r>
              <a:rPr lang="zh-CN" altLang="en-US" sz="3600" dirty="0" smtClean="0"/>
              <a:t>浏览</a:t>
            </a:r>
            <a:r>
              <a:rPr lang="en-US" sz="3600" dirty="0" smtClean="0"/>
              <a:t>:	      </a:t>
            </a:r>
            <a:r>
              <a:rPr lang="en-US" sz="3600" i="1" dirty="0" smtClean="0"/>
              <a:t>N</a:t>
            </a:r>
            <a:endParaRPr lang="en-US" sz="3600" dirty="0" smtClean="0"/>
          </a:p>
          <a:p>
            <a:pPr eaLnBrk="1" hangingPunct="1">
              <a:buClr>
                <a:schemeClr val="tx1"/>
              </a:buClr>
            </a:pPr>
            <a:r>
              <a:rPr lang="zh-CN" altLang="en-US" sz="3600" dirty="0" smtClean="0"/>
              <a:t>排序</a:t>
            </a:r>
            <a:r>
              <a:rPr lang="en-US" sz="3600" dirty="0" smtClean="0"/>
              <a:t>:	  </a:t>
            </a:r>
            <a:r>
              <a:rPr lang="en-US" sz="3600" i="1" dirty="0" smtClean="0"/>
              <a:t>N</a:t>
            </a:r>
            <a:r>
              <a:rPr lang="en-US" sz="3600" dirty="0" smtClean="0"/>
              <a:t> log </a:t>
            </a:r>
            <a:r>
              <a:rPr lang="en-US" sz="3600" i="1" dirty="0" smtClean="0"/>
              <a:t>N</a:t>
            </a:r>
          </a:p>
          <a:p>
            <a:pPr eaLnBrk="1" hangingPunct="1">
              <a:buClr>
                <a:schemeClr val="tx1"/>
              </a:buClr>
            </a:pPr>
            <a:r>
              <a:rPr lang="zh-CN" altLang="en-US" sz="3600" dirty="0" smtClean="0"/>
              <a:t>置换</a:t>
            </a:r>
            <a:r>
              <a:rPr lang="en-US" sz="3600" dirty="0" smtClean="0"/>
              <a:t>	     </a:t>
            </a:r>
          </a:p>
          <a:p>
            <a:pPr eaLnBrk="1" hangingPunct="1">
              <a:buClr>
                <a:schemeClr val="tx1"/>
              </a:buClr>
            </a:pPr>
            <a:r>
              <a:rPr lang="zh-CN" altLang="en-US" sz="3600" dirty="0" smtClean="0"/>
              <a:t>查找</a:t>
            </a:r>
            <a:r>
              <a:rPr lang="en-US" sz="3600" dirty="0" smtClean="0"/>
              <a:t>:</a:t>
            </a:r>
          </a:p>
          <a:p>
            <a:pPr eaLnBrk="1" hangingPunct="1">
              <a:buClr>
                <a:schemeClr val="tx1"/>
              </a:buClr>
            </a:pPr>
            <a:endParaRPr lang="en-US" dirty="0" smtClean="0"/>
          </a:p>
          <a:p>
            <a:pPr eaLnBrk="1" hangingPunct="1">
              <a:buClr>
                <a:schemeClr val="tx1"/>
              </a:buClr>
            </a:pPr>
            <a:r>
              <a:rPr lang="zh-CN" altLang="en-US" dirty="0" smtClean="0"/>
              <a:t>注意</a:t>
            </a:r>
            <a:r>
              <a:rPr lang="en-US" dirty="0" smtClean="0"/>
              <a:t>:</a:t>
            </a:r>
          </a:p>
          <a:p>
            <a:pPr lvl="1" eaLnBrk="1" hangingPunct="1"/>
            <a:r>
              <a:rPr lang="zh-CN" altLang="en-US" dirty="0" smtClean="0"/>
              <a:t>线性</a:t>
            </a:r>
            <a:r>
              <a:rPr lang="en-US" dirty="0" smtClean="0"/>
              <a:t> I/O: </a:t>
            </a:r>
            <a:r>
              <a:rPr lang="en-US" i="1" dirty="0" smtClean="0"/>
              <a:t>O</a:t>
            </a:r>
            <a:r>
              <a:rPr lang="en-US" dirty="0" smtClean="0"/>
              <a:t>(</a:t>
            </a:r>
            <a:r>
              <a:rPr lang="en-US" i="1" dirty="0" smtClean="0"/>
              <a:t>N/B</a:t>
            </a:r>
            <a:r>
              <a:rPr lang="en-US" dirty="0" smtClean="0"/>
              <a:t>)</a:t>
            </a:r>
          </a:p>
          <a:p>
            <a:pPr lvl="1" eaLnBrk="1" hangingPunct="1"/>
            <a:r>
              <a:rPr lang="zh-CN" altLang="zh-CN" dirty="0"/>
              <a:t>置换不是</a:t>
            </a:r>
            <a:r>
              <a:rPr lang="zh-CN" altLang="zh-CN" dirty="0" smtClean="0"/>
              <a:t>线性的</a:t>
            </a:r>
            <a:endParaRPr lang="en-US" altLang="zh-CN" dirty="0" smtClean="0"/>
          </a:p>
          <a:p>
            <a:pPr lvl="1" eaLnBrk="1" hangingPunct="1"/>
            <a:r>
              <a:rPr lang="zh-CN" altLang="zh-CN" dirty="0"/>
              <a:t>置换和排序</a:t>
            </a:r>
            <a:r>
              <a:rPr lang="zh-CN" altLang="zh-CN" dirty="0" smtClean="0"/>
              <a:t>范围</a:t>
            </a:r>
            <a:r>
              <a:rPr lang="zh-CN" altLang="en-US" dirty="0" smtClean="0"/>
              <a:t>在</a:t>
            </a:r>
            <a:r>
              <a:rPr lang="zh-CN" altLang="zh-CN" dirty="0" smtClean="0"/>
              <a:t>所有</a:t>
            </a:r>
            <a:r>
              <a:rPr lang="zh-CN" altLang="zh-CN" dirty="0"/>
              <a:t>的实际情况</a:t>
            </a:r>
            <a:r>
              <a:rPr lang="zh-CN" altLang="zh-CN" dirty="0" smtClean="0"/>
              <a:t>是</a:t>
            </a:r>
            <a:r>
              <a:rPr lang="zh-CN" altLang="zh-CN" dirty="0"/>
              <a:t>平等</a:t>
            </a:r>
            <a:r>
              <a:rPr lang="zh-CN" altLang="zh-CN" dirty="0" smtClean="0"/>
              <a:t>的</a:t>
            </a:r>
            <a:endParaRPr lang="en-US" altLang="zh-CN" dirty="0" smtClean="0"/>
          </a:p>
          <a:p>
            <a:pPr lvl="1" eaLnBrk="1" hangingPunct="1"/>
            <a:r>
              <a:rPr lang="en-US" altLang="zh-CN" dirty="0" smtClean="0">
                <a:solidFill>
                  <a:schemeClr val="tx2"/>
                </a:solidFill>
              </a:rPr>
              <a:t>B</a:t>
            </a:r>
            <a:r>
              <a:rPr lang="zh-CN" altLang="en-US" dirty="0" smtClean="0">
                <a:solidFill>
                  <a:schemeClr val="tx2"/>
                </a:solidFill>
              </a:rPr>
              <a:t>是很重要的因素</a:t>
            </a:r>
            <a:r>
              <a:rPr lang="en-US" dirty="0" smtClean="0">
                <a:solidFill>
                  <a:schemeClr val="tx2"/>
                </a:solidFill>
              </a:rPr>
              <a:t>: </a:t>
            </a:r>
          </a:p>
          <a:p>
            <a:pPr lvl="1" eaLnBrk="1" hangingPunct="1"/>
            <a:r>
              <a:rPr lang="zh-CN" altLang="zh-CN" dirty="0" smtClean="0"/>
              <a:t>无法</a:t>
            </a:r>
            <a:r>
              <a:rPr lang="zh-CN" altLang="en-US" dirty="0" smtClean="0"/>
              <a:t>用</a:t>
            </a:r>
            <a:r>
              <a:rPr lang="zh-CN" altLang="zh-CN" dirty="0" smtClean="0"/>
              <a:t>搜索树优化排序</a:t>
            </a:r>
            <a:endParaRPr lang="en-US" dirty="0" smtClean="0">
              <a:solidFill>
                <a:schemeClr val="tx2"/>
              </a:solidFill>
            </a:endParaRPr>
          </a:p>
        </p:txBody>
      </p:sp>
      <p:graphicFrame>
        <p:nvGraphicFramePr>
          <p:cNvPr id="14343" name="Object 4"/>
          <p:cNvGraphicFramePr>
            <a:graphicFrameLocks noChangeAspect="1"/>
          </p:cNvGraphicFramePr>
          <p:nvPr>
            <p:extLst/>
          </p:nvPr>
        </p:nvGraphicFramePr>
        <p:xfrm>
          <a:off x="5943600" y="3581400"/>
          <a:ext cx="931863" cy="423862"/>
        </p:xfrm>
        <a:graphic>
          <a:graphicData uri="http://schemas.openxmlformats.org/presentationml/2006/ole">
            <mc:AlternateContent xmlns:mc="http://schemas.openxmlformats.org/markup-compatibility/2006">
              <mc:Choice xmlns:v="urn:schemas-microsoft-com:vml" Requires="v">
                <p:oleObj spid="_x0000_s103440" name="Ligning" r:id="rId4" imgW="419100" imgH="190500" progId="Equation.3">
                  <p:embed/>
                </p:oleObj>
              </mc:Choice>
              <mc:Fallback>
                <p:oleObj name="Ligning" r:id="rId4" imgW="419100" imgH="190500" progId="Equation.3">
                  <p:embed/>
                  <p:pic>
                    <p:nvPicPr>
                      <p:cNvPr id="143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581400"/>
                        <a:ext cx="931863" cy="4238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5"/>
          <p:cNvGraphicFramePr>
            <a:graphicFrameLocks noChangeAspect="1"/>
          </p:cNvGraphicFramePr>
          <p:nvPr>
            <p:extLst/>
          </p:nvPr>
        </p:nvGraphicFramePr>
        <p:xfrm>
          <a:off x="5856288" y="2667000"/>
          <a:ext cx="1298575" cy="539750"/>
        </p:xfrm>
        <a:graphic>
          <a:graphicData uri="http://schemas.openxmlformats.org/presentationml/2006/ole">
            <mc:AlternateContent xmlns:mc="http://schemas.openxmlformats.org/markup-compatibility/2006">
              <mc:Choice xmlns:v="urn:schemas-microsoft-com:vml" Requires="v">
                <p:oleObj spid="_x0000_s103441" name="Ligning" r:id="rId6" imgW="583947" imgH="241195" progId="Equation.3">
                  <p:embed/>
                </p:oleObj>
              </mc:Choice>
              <mc:Fallback>
                <p:oleObj name="Ligning" r:id="rId6" imgW="583947" imgH="241195" progId="Equation.3">
                  <p:embed/>
                  <p:pic>
                    <p:nvPicPr>
                      <p:cNvPr id="143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6288" y="2667000"/>
                        <a:ext cx="1298575"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6"/>
          <p:cNvGraphicFramePr>
            <a:graphicFrameLocks noChangeAspect="1"/>
          </p:cNvGraphicFramePr>
          <p:nvPr>
            <p:extLst/>
          </p:nvPr>
        </p:nvGraphicFramePr>
        <p:xfrm>
          <a:off x="6273800" y="2238375"/>
          <a:ext cx="339725" cy="508000"/>
        </p:xfrm>
        <a:graphic>
          <a:graphicData uri="http://schemas.openxmlformats.org/presentationml/2006/ole">
            <mc:AlternateContent xmlns:mc="http://schemas.openxmlformats.org/markup-compatibility/2006">
              <mc:Choice xmlns:v="urn:schemas-microsoft-com:vml" Requires="v">
                <p:oleObj spid="_x0000_s103442" name="Ligning" r:id="rId8" imgW="152334" imgH="228501" progId="Equation.3">
                  <p:embed/>
                </p:oleObj>
              </mc:Choice>
              <mc:Fallback>
                <p:oleObj name="Ligning" r:id="rId8" imgW="152334" imgH="228501" progId="Equation.3">
                  <p:embed/>
                  <p:pic>
                    <p:nvPicPr>
                      <p:cNvPr id="143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2238375"/>
                        <a:ext cx="339725" cy="508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7"/>
          <p:cNvGraphicFramePr>
            <a:graphicFrameLocks noChangeAspect="1"/>
          </p:cNvGraphicFramePr>
          <p:nvPr>
            <p:extLst/>
          </p:nvPr>
        </p:nvGraphicFramePr>
        <p:xfrm>
          <a:off x="3581400" y="5715000"/>
          <a:ext cx="2484437" cy="539750"/>
        </p:xfrm>
        <a:graphic>
          <a:graphicData uri="http://schemas.openxmlformats.org/presentationml/2006/ole">
            <mc:AlternateContent xmlns:mc="http://schemas.openxmlformats.org/markup-compatibility/2006">
              <mc:Choice xmlns:v="urn:schemas-microsoft-com:vml" Requires="v">
                <p:oleObj spid="_x0000_s103443" name="Ligning" r:id="rId10" imgW="1117600" imgH="241300" progId="Equation.3">
                  <p:embed/>
                </p:oleObj>
              </mc:Choice>
              <mc:Fallback>
                <p:oleObj name="Ligning" r:id="rId10" imgW="1117600" imgH="241300" progId="Equation.3">
                  <p:embed/>
                  <p:pic>
                    <p:nvPicPr>
                      <p:cNvPr id="143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5715000"/>
                        <a:ext cx="2484437"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8"/>
          <p:cNvGraphicFramePr>
            <a:graphicFrameLocks noChangeAspect="1"/>
          </p:cNvGraphicFramePr>
          <p:nvPr>
            <p:extLst/>
          </p:nvPr>
        </p:nvGraphicFramePr>
        <p:xfrm>
          <a:off x="5491163" y="3117850"/>
          <a:ext cx="2312987" cy="539750"/>
        </p:xfrm>
        <a:graphic>
          <a:graphicData uri="http://schemas.openxmlformats.org/presentationml/2006/ole">
            <mc:AlternateContent xmlns:mc="http://schemas.openxmlformats.org/markup-compatibility/2006">
              <mc:Choice xmlns:v="urn:schemas-microsoft-com:vml" Requires="v">
                <p:oleObj spid="_x0000_s103444" name="Ligning" r:id="rId12" imgW="1040948" imgH="241195" progId="Equation.3">
                  <p:embed/>
                </p:oleObj>
              </mc:Choice>
              <mc:Fallback>
                <p:oleObj name="Ligning" r:id="rId12" imgW="1040948" imgH="241195" progId="Equation.3">
                  <p:embed/>
                  <p:pic>
                    <p:nvPicPr>
                      <p:cNvPr id="14347"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91163" y="3117850"/>
                        <a:ext cx="2312987" cy="539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9"/>
          <p:cNvGraphicFramePr>
            <a:graphicFrameLocks noChangeAspect="1"/>
          </p:cNvGraphicFramePr>
          <p:nvPr>
            <p:extLst/>
          </p:nvPr>
        </p:nvGraphicFramePr>
        <p:xfrm>
          <a:off x="2657476" y="3225800"/>
          <a:ext cx="427519" cy="427519"/>
        </p:xfrm>
        <a:graphic>
          <a:graphicData uri="http://schemas.openxmlformats.org/presentationml/2006/ole">
            <mc:AlternateContent xmlns:mc="http://schemas.openxmlformats.org/markup-compatibility/2006">
              <mc:Choice xmlns:v="urn:schemas-microsoft-com:vml" Requires="v">
                <p:oleObj spid="_x0000_s103445" name="Ligning" r:id="rId14" imgW="152268" imgH="152268" progId="Equation.3">
                  <p:embed/>
                </p:oleObj>
              </mc:Choice>
              <mc:Fallback>
                <p:oleObj name="Ligning" r:id="rId14" imgW="152268" imgH="152268" progId="Equation.3">
                  <p:embed/>
                  <p:pic>
                    <p:nvPicPr>
                      <p:cNvPr id="14348"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7476" y="3225800"/>
                        <a:ext cx="427519" cy="427519"/>
                      </a:xfrm>
                      <a:prstGeom prst="rect">
                        <a:avLst/>
                      </a:prstGeom>
                      <a:noFill/>
                      <a:ln>
                        <a:noFill/>
                      </a:ln>
                      <a:effectLst/>
                      <a:extLst/>
                    </p:spPr>
                  </p:pic>
                </p:oleObj>
              </mc:Fallback>
            </mc:AlternateContent>
          </a:graphicData>
        </a:graphic>
      </p:graphicFrame>
      <p:graphicFrame>
        <p:nvGraphicFramePr>
          <p:cNvPr id="14349" name="Object 10"/>
          <p:cNvGraphicFramePr>
            <a:graphicFrameLocks noChangeAspect="1"/>
          </p:cNvGraphicFramePr>
          <p:nvPr>
            <p:extLst/>
          </p:nvPr>
        </p:nvGraphicFramePr>
        <p:xfrm>
          <a:off x="2438400" y="3505200"/>
          <a:ext cx="1136721" cy="533400"/>
        </p:xfrm>
        <a:graphic>
          <a:graphicData uri="http://schemas.openxmlformats.org/presentationml/2006/ole">
            <mc:AlternateContent xmlns:mc="http://schemas.openxmlformats.org/markup-compatibility/2006">
              <mc:Choice xmlns:v="urn:schemas-microsoft-com:vml" Requires="v">
                <p:oleObj spid="_x0000_s103446" name="Ligning" r:id="rId16" imgW="406224" imgH="190417" progId="Equation.3">
                  <p:embed/>
                </p:oleObj>
              </mc:Choice>
              <mc:Fallback>
                <p:oleObj name="Ligning" r:id="rId16" imgW="406224" imgH="190417" progId="Equation.3">
                  <p:embed/>
                  <p:pic>
                    <p:nvPicPr>
                      <p:cNvPr id="14349"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400" y="3505200"/>
                        <a:ext cx="1136721" cy="533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67431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RAM</a:t>
            </a:r>
            <a:r>
              <a:rPr kumimoji="1" lang="zh-CN" altLang="en-US" dirty="0" smtClean="0"/>
              <a:t>模型</a:t>
            </a:r>
            <a:r>
              <a:rPr kumimoji="1" lang="en-US" altLang="zh-CN" dirty="0" smtClean="0"/>
              <a:t>—</a:t>
            </a:r>
            <a:r>
              <a:rPr kumimoji="1" lang="zh-CN" altLang="en-US" dirty="0" smtClean="0"/>
              <a:t>外存＋内存</a:t>
            </a:r>
            <a:endParaRPr kumimoji="1" lang="zh-CN" altLang="en-US" dirty="0"/>
          </a:p>
        </p:txBody>
      </p:sp>
      <p:sp>
        <p:nvSpPr>
          <p:cNvPr id="3" name="内容占位符 2"/>
          <p:cNvSpPr>
            <a:spLocks noGrp="1"/>
          </p:cNvSpPr>
          <p:nvPr>
            <p:ph idx="1"/>
          </p:nvPr>
        </p:nvSpPr>
        <p:spPr>
          <a:xfrm>
            <a:off x="381000" y="1600200"/>
            <a:ext cx="3810000" cy="5029200"/>
          </a:xfrm>
        </p:spPr>
        <p:txBody>
          <a:bodyPr>
            <a:normAutofit/>
          </a:bodyPr>
          <a:lstStyle/>
          <a:p>
            <a:r>
              <a:rPr kumimoji="1" lang="zh-CN" altLang="en-US" dirty="0" smtClean="0"/>
              <a:t>内存：缓冲功能</a:t>
            </a:r>
            <a:endParaRPr kumimoji="1" lang="en-US" altLang="zh-CN" dirty="0" smtClean="0"/>
          </a:p>
          <a:p>
            <a:pPr lvl="1"/>
            <a:r>
              <a:rPr kumimoji="1" lang="zh-CN" altLang="en-US" dirty="0" smtClean="0"/>
              <a:t>程序</a:t>
            </a:r>
            <a:endParaRPr kumimoji="1" lang="en-US" altLang="zh-CN" dirty="0" smtClean="0"/>
          </a:p>
          <a:p>
            <a:pPr lvl="1"/>
            <a:r>
              <a:rPr kumimoji="1" lang="zh-CN" altLang="en-US" dirty="0" smtClean="0"/>
              <a:t>数据</a:t>
            </a:r>
            <a:endParaRPr kumimoji="1" lang="en-US" altLang="zh-CN" dirty="0" smtClean="0"/>
          </a:p>
          <a:p>
            <a:r>
              <a:rPr kumimoji="1" lang="en-US" altLang="zh-CN" dirty="0" smtClean="0"/>
              <a:t>80s</a:t>
            </a:r>
            <a:r>
              <a:rPr kumimoji="1" lang="zh-CN" altLang="en-US" dirty="0" smtClean="0"/>
              <a:t>：第一代通用操作系统的架构设计即采用</a:t>
            </a:r>
            <a:endParaRPr kumimoji="1" lang="en-US" altLang="zh-CN" dirty="0" smtClean="0"/>
          </a:p>
          <a:p>
            <a:r>
              <a:rPr kumimoji="1" lang="zh-CN" altLang="en-US" dirty="0" smtClean="0"/>
              <a:t>算法设计：小数据上的算法性能得以保障</a:t>
            </a:r>
            <a:endParaRPr kumimoji="1" lang="en-US" altLang="zh-CN" dirty="0" smtClean="0"/>
          </a:p>
          <a:p>
            <a:endParaRPr kumimoji="1" lang="zh-CN" altLang="en-US" dirty="0"/>
          </a:p>
        </p:txBody>
      </p:sp>
      <p:pic>
        <p:nvPicPr>
          <p:cNvPr id="4" name="图片 3"/>
          <p:cNvPicPr>
            <a:picLocks noChangeAspect="1"/>
          </p:cNvPicPr>
          <p:nvPr/>
        </p:nvPicPr>
        <p:blipFill>
          <a:blip r:embed="rId3"/>
          <a:stretch>
            <a:fillRect/>
          </a:stretch>
        </p:blipFill>
        <p:spPr>
          <a:xfrm>
            <a:off x="4176725" y="1471204"/>
            <a:ext cx="3062275" cy="4319996"/>
          </a:xfrm>
          <a:prstGeom prst="rect">
            <a:avLst/>
          </a:prstGeom>
        </p:spPr>
      </p:pic>
      <p:grpSp>
        <p:nvGrpSpPr>
          <p:cNvPr id="13" name="组 12"/>
          <p:cNvGrpSpPr>
            <a:grpSpLocks noChangeAspect="1"/>
          </p:cNvGrpSpPr>
          <p:nvPr/>
        </p:nvGrpSpPr>
        <p:grpSpPr>
          <a:xfrm>
            <a:off x="7260218" y="1524000"/>
            <a:ext cx="1731382" cy="4319988"/>
            <a:chOff x="6934200" y="1066800"/>
            <a:chExt cx="1803530" cy="4876800"/>
          </a:xfrm>
        </p:grpSpPr>
        <p:pic>
          <p:nvPicPr>
            <p:cNvPr id="6" name="图片 5"/>
            <p:cNvPicPr>
              <a:picLocks noChangeAspect="1"/>
            </p:cNvPicPr>
            <p:nvPr/>
          </p:nvPicPr>
          <p:blipFill>
            <a:blip r:embed="rId4"/>
            <a:stretch>
              <a:fillRect/>
            </a:stretch>
          </p:blipFill>
          <p:spPr>
            <a:xfrm>
              <a:off x="6934200" y="1066800"/>
              <a:ext cx="1803530" cy="1241712"/>
            </a:xfrm>
            <a:prstGeom prst="rect">
              <a:avLst/>
            </a:prstGeom>
          </p:spPr>
        </p:pic>
        <p:pic>
          <p:nvPicPr>
            <p:cNvPr id="7" name="图片 6"/>
            <p:cNvPicPr>
              <a:picLocks noChangeAspect="1"/>
            </p:cNvPicPr>
            <p:nvPr/>
          </p:nvPicPr>
          <p:blipFill rotWithShape="1">
            <a:blip r:embed="rId5">
              <a:extLst>
                <a:ext uri="{BEBA8EAE-BF5A-486C-A8C5-ECC9F3942E4B}">
                  <a14:imgProps xmlns:a14="http://schemas.microsoft.com/office/drawing/2010/main">
                    <a14:imgLayer r:embed="rId6">
                      <a14:imgEffect>
                        <a14:backgroundRemoval t="0" b="99202" l="13573" r="88623"/>
                      </a14:imgEffect>
                    </a14:imgLayer>
                  </a14:imgProps>
                </a:ext>
              </a:extLst>
            </a:blip>
            <a:srcRect l="13139" r="10959"/>
            <a:stretch/>
          </p:blipFill>
          <p:spPr>
            <a:xfrm>
              <a:off x="6935966" y="4163804"/>
              <a:ext cx="1799998" cy="1779796"/>
            </a:xfrm>
            <a:prstGeom prst="rect">
              <a:avLst/>
            </a:prstGeom>
          </p:spPr>
        </p:pic>
        <p:sp>
          <p:nvSpPr>
            <p:cNvPr id="8" name="上下箭头 7"/>
            <p:cNvSpPr/>
            <p:nvPr/>
          </p:nvSpPr>
          <p:spPr>
            <a:xfrm>
              <a:off x="7683565" y="36576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7">
              <a:extLst>
                <a:ext uri="{BEBA8EAE-BF5A-486C-A8C5-ECC9F3942E4B}">
                  <a14:imgProps xmlns:a14="http://schemas.microsoft.com/office/drawing/2010/main">
                    <a14:imgLayer r:embed="rId8">
                      <a14:imgEffect>
                        <a14:backgroundRemoval t="25667" b="72167" l="12125" r="88750"/>
                      </a14:imgEffect>
                    </a14:imgLayer>
                  </a14:imgProps>
                </a:ext>
              </a:extLst>
            </a:blip>
            <a:srcRect l="12083" t="25555" r="10695" b="27778"/>
            <a:stretch/>
          </p:blipFill>
          <p:spPr>
            <a:xfrm>
              <a:off x="6934200" y="2819400"/>
              <a:ext cx="1799990" cy="815820"/>
            </a:xfrm>
            <a:prstGeom prst="rect">
              <a:avLst/>
            </a:prstGeom>
          </p:spPr>
        </p:pic>
        <p:sp>
          <p:nvSpPr>
            <p:cNvPr id="10" name="上下箭头 9"/>
            <p:cNvSpPr/>
            <p:nvPr/>
          </p:nvSpPr>
          <p:spPr>
            <a:xfrm>
              <a:off x="7696200" y="23622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2624408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RAM</a:t>
            </a:r>
            <a:r>
              <a:rPr kumimoji="1" lang="zh-CN" altLang="en-US" dirty="0" smtClean="0"/>
              <a:t>模型</a:t>
            </a:r>
            <a:r>
              <a:rPr kumimoji="1" lang="en-US" altLang="zh-CN" dirty="0" smtClean="0"/>
              <a:t>—</a:t>
            </a:r>
            <a:r>
              <a:rPr kumimoji="1" lang="zh-CN" altLang="en-US" dirty="0" smtClean="0"/>
              <a:t>存储体系</a:t>
            </a:r>
            <a:endParaRPr kumimoji="1" lang="zh-CN" altLang="en-US" dirty="0"/>
          </a:p>
        </p:txBody>
      </p:sp>
      <p:sp>
        <p:nvSpPr>
          <p:cNvPr id="3" name="内容占位符 2"/>
          <p:cNvSpPr>
            <a:spLocks noGrp="1"/>
          </p:cNvSpPr>
          <p:nvPr>
            <p:ph idx="1"/>
          </p:nvPr>
        </p:nvSpPr>
        <p:spPr>
          <a:xfrm>
            <a:off x="381000" y="1600200"/>
            <a:ext cx="3810000" cy="5181600"/>
          </a:xfrm>
        </p:spPr>
        <p:txBody>
          <a:bodyPr>
            <a:normAutofit lnSpcReduction="10000"/>
          </a:bodyPr>
          <a:lstStyle/>
          <a:p>
            <a:r>
              <a:rPr kumimoji="1" lang="zh-CN" altLang="en-US" dirty="0" smtClean="0"/>
              <a:t>缓存：缓冲功能</a:t>
            </a:r>
            <a:endParaRPr kumimoji="1" lang="en-US" altLang="zh-CN" dirty="0" smtClean="0"/>
          </a:p>
          <a:p>
            <a:pPr lvl="1"/>
            <a:r>
              <a:rPr kumimoji="1" lang="zh-CN" altLang="en-US" dirty="0" smtClean="0"/>
              <a:t>程序</a:t>
            </a:r>
            <a:endParaRPr kumimoji="1" lang="en-US" altLang="zh-CN" dirty="0" smtClean="0"/>
          </a:p>
          <a:p>
            <a:pPr lvl="1"/>
            <a:r>
              <a:rPr kumimoji="1" lang="zh-CN" altLang="en-US" dirty="0" smtClean="0"/>
              <a:t>数据</a:t>
            </a:r>
            <a:endParaRPr kumimoji="1" lang="en-US" altLang="zh-CN" dirty="0" smtClean="0"/>
          </a:p>
          <a:p>
            <a:r>
              <a:rPr kumimoji="1" lang="en-US" altLang="zh-CN" dirty="0" smtClean="0"/>
              <a:t>L1</a:t>
            </a:r>
            <a:r>
              <a:rPr kumimoji="1" lang="zh-CN" altLang="en-US" dirty="0" smtClean="0"/>
              <a:t>、</a:t>
            </a:r>
            <a:r>
              <a:rPr kumimoji="1" lang="en-US" altLang="zh-CN" dirty="0" smtClean="0"/>
              <a:t>L2</a:t>
            </a:r>
            <a:r>
              <a:rPr kumimoji="1" lang="zh-CN" altLang="en-US" dirty="0" smtClean="0"/>
              <a:t>、</a:t>
            </a:r>
            <a:r>
              <a:rPr kumimoji="1" lang="en-US" altLang="zh-CN" dirty="0" smtClean="0"/>
              <a:t>L3</a:t>
            </a:r>
            <a:r>
              <a:rPr kumimoji="1" lang="zh-CN" altLang="en-US" dirty="0" smtClean="0"/>
              <a:t>设计：速度，容量，位置，是否共享</a:t>
            </a:r>
            <a:endParaRPr kumimoji="1" lang="en-US" altLang="zh-CN" dirty="0" smtClean="0"/>
          </a:p>
          <a:p>
            <a:r>
              <a:rPr kumimoji="1" lang="zh-CN" altLang="en-US" dirty="0" smtClean="0"/>
              <a:t>算法设计：透明</a:t>
            </a:r>
            <a:endParaRPr kumimoji="1" lang="en-US" altLang="zh-CN" dirty="0" smtClean="0"/>
          </a:p>
          <a:p>
            <a:r>
              <a:rPr kumimoji="1" lang="zh-CN" altLang="en-US" dirty="0" smtClean="0"/>
              <a:t>代码优化：</a:t>
            </a:r>
            <a:r>
              <a:rPr kumimoji="1" lang="en-US" altLang="zh-CN" dirty="0" smtClean="0"/>
              <a:t>inline</a:t>
            </a:r>
            <a:r>
              <a:rPr kumimoji="1" lang="zh-CN" altLang="en-US" dirty="0" smtClean="0"/>
              <a:t>、寄存器变量、流水优化等</a:t>
            </a:r>
            <a:endParaRPr kumimoji="1" lang="zh-CN" altLang="en-US" dirty="0"/>
          </a:p>
        </p:txBody>
      </p:sp>
      <p:grpSp>
        <p:nvGrpSpPr>
          <p:cNvPr id="13" name="组 12"/>
          <p:cNvGrpSpPr>
            <a:grpSpLocks noChangeAspect="1"/>
          </p:cNvGrpSpPr>
          <p:nvPr/>
        </p:nvGrpSpPr>
        <p:grpSpPr>
          <a:xfrm>
            <a:off x="7260218" y="1524000"/>
            <a:ext cx="1731382" cy="4319988"/>
            <a:chOff x="6934200" y="1066800"/>
            <a:chExt cx="1803530" cy="4876800"/>
          </a:xfrm>
        </p:grpSpPr>
        <p:pic>
          <p:nvPicPr>
            <p:cNvPr id="6" name="图片 5"/>
            <p:cNvPicPr>
              <a:picLocks noChangeAspect="1"/>
            </p:cNvPicPr>
            <p:nvPr/>
          </p:nvPicPr>
          <p:blipFill>
            <a:blip r:embed="rId3"/>
            <a:stretch>
              <a:fillRect/>
            </a:stretch>
          </p:blipFill>
          <p:spPr>
            <a:xfrm>
              <a:off x="6934200" y="1066800"/>
              <a:ext cx="1803530" cy="1241712"/>
            </a:xfrm>
            <a:prstGeom prst="rect">
              <a:avLst/>
            </a:prstGeom>
          </p:spPr>
        </p:pic>
        <p:pic>
          <p:nvPicPr>
            <p:cNvPr id="7" name="图片 6"/>
            <p:cNvPicPr>
              <a:picLocks noChangeAspect="1"/>
            </p:cNvPicPr>
            <p:nvPr/>
          </p:nvPicPr>
          <p:blipFill rotWithShape="1">
            <a:blip r:embed="rId4">
              <a:extLst>
                <a:ext uri="{BEBA8EAE-BF5A-486C-A8C5-ECC9F3942E4B}">
                  <a14:imgProps xmlns:a14="http://schemas.microsoft.com/office/drawing/2010/main">
                    <a14:imgLayer r:embed="rId5">
                      <a14:imgEffect>
                        <a14:backgroundRemoval t="0" b="99202" l="13573" r="88623"/>
                      </a14:imgEffect>
                    </a14:imgLayer>
                  </a14:imgProps>
                </a:ext>
              </a:extLst>
            </a:blip>
            <a:srcRect l="13139" r="10959"/>
            <a:stretch/>
          </p:blipFill>
          <p:spPr>
            <a:xfrm>
              <a:off x="6935966" y="4163804"/>
              <a:ext cx="1799998" cy="1779796"/>
            </a:xfrm>
            <a:prstGeom prst="rect">
              <a:avLst/>
            </a:prstGeom>
          </p:spPr>
        </p:pic>
        <p:sp>
          <p:nvSpPr>
            <p:cNvPr id="8" name="上下箭头 7"/>
            <p:cNvSpPr/>
            <p:nvPr/>
          </p:nvSpPr>
          <p:spPr>
            <a:xfrm>
              <a:off x="7683565" y="36576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6">
              <a:extLst>
                <a:ext uri="{BEBA8EAE-BF5A-486C-A8C5-ECC9F3942E4B}">
                  <a14:imgProps xmlns:a14="http://schemas.microsoft.com/office/drawing/2010/main">
                    <a14:imgLayer r:embed="rId7">
                      <a14:imgEffect>
                        <a14:backgroundRemoval t="25667" b="72167" l="12125" r="88750"/>
                      </a14:imgEffect>
                    </a14:imgLayer>
                  </a14:imgProps>
                </a:ext>
              </a:extLst>
            </a:blip>
            <a:srcRect l="12083" t="25555" r="10695" b="27778"/>
            <a:stretch/>
          </p:blipFill>
          <p:spPr>
            <a:xfrm>
              <a:off x="6934200" y="2819400"/>
              <a:ext cx="1799990" cy="815820"/>
            </a:xfrm>
            <a:prstGeom prst="rect">
              <a:avLst/>
            </a:prstGeom>
          </p:spPr>
        </p:pic>
        <p:sp>
          <p:nvSpPr>
            <p:cNvPr id="10" name="上下箭头 9"/>
            <p:cNvSpPr/>
            <p:nvPr/>
          </p:nvSpPr>
          <p:spPr>
            <a:xfrm>
              <a:off x="7696200" y="2362200"/>
              <a:ext cx="304800" cy="4572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pic>
        <p:nvPicPr>
          <p:cNvPr id="5" name="图片 4"/>
          <p:cNvPicPr>
            <a:picLocks noChangeAspect="1"/>
          </p:cNvPicPr>
          <p:nvPr/>
        </p:nvPicPr>
        <p:blipFill>
          <a:blip r:embed="rId8"/>
          <a:stretch>
            <a:fillRect/>
          </a:stretch>
        </p:blipFill>
        <p:spPr>
          <a:xfrm>
            <a:off x="4495800" y="1524000"/>
            <a:ext cx="2542301" cy="4320000"/>
          </a:xfrm>
          <a:prstGeom prst="rect">
            <a:avLst/>
          </a:prstGeom>
        </p:spPr>
      </p:pic>
    </p:spTree>
    <p:extLst>
      <p:ext uri="{BB962C8B-B14F-4D97-AF65-F5344CB8AC3E}">
        <p14:creationId xmlns:p14="http://schemas.microsoft.com/office/powerpoint/2010/main" val="375718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a:t>
            </a:r>
            <a:r>
              <a:rPr kumimoji="1" lang="en-US" altLang="zh-CN" dirty="0"/>
              <a:t>/</a:t>
            </a:r>
            <a:r>
              <a:rPr kumimoji="1" lang="en-US" altLang="zh-CN" dirty="0" smtClean="0"/>
              <a:t>O</a:t>
            </a:r>
            <a:r>
              <a:rPr kumimoji="1" lang="zh-CN" altLang="en-US" dirty="0" smtClean="0"/>
              <a:t>模型</a:t>
            </a:r>
            <a:endParaRPr kumimoji="1" lang="zh-CN" altLang="en-US" dirty="0"/>
          </a:p>
        </p:txBody>
      </p:sp>
      <p:sp>
        <p:nvSpPr>
          <p:cNvPr id="3" name="内容占位符 2"/>
          <p:cNvSpPr>
            <a:spLocks noGrp="1"/>
          </p:cNvSpPr>
          <p:nvPr>
            <p:ph idx="1"/>
          </p:nvPr>
        </p:nvSpPr>
        <p:spPr>
          <a:xfrm>
            <a:off x="381000" y="1600200"/>
            <a:ext cx="8229600" cy="5257800"/>
          </a:xfrm>
        </p:spPr>
        <p:txBody>
          <a:bodyPr>
            <a:normAutofit/>
          </a:bodyPr>
          <a:lstStyle/>
          <a:p>
            <a:r>
              <a:rPr kumimoji="1" lang="en-US" altLang="zh-CN" dirty="0" smtClean="0"/>
              <a:t>I/O</a:t>
            </a:r>
            <a:r>
              <a:rPr kumimoji="1" lang="zh-CN" altLang="en-US" dirty="0" smtClean="0"/>
              <a:t>模型</a:t>
            </a:r>
            <a:r>
              <a:rPr kumimoji="1" lang="en-US" altLang="zh-CN" dirty="0" smtClean="0"/>
              <a:t>(</a:t>
            </a:r>
            <a:r>
              <a:rPr kumimoji="1" lang="zh-CN" altLang="en-US" dirty="0" smtClean="0"/>
              <a:t>外存模型</a:t>
            </a:r>
            <a:r>
              <a:rPr kumimoji="1" lang="en-US" altLang="zh-CN" dirty="0" smtClean="0"/>
              <a:t>, external memory model)</a:t>
            </a:r>
          </a:p>
          <a:p>
            <a:r>
              <a:rPr kumimoji="1" lang="zh-CN" altLang="en-US" dirty="0" smtClean="0"/>
              <a:t>抽象访问速度差异大的存储体系</a:t>
            </a:r>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r>
              <a:rPr kumimoji="1" lang="zh-CN" altLang="en-US" dirty="0" smtClean="0"/>
              <a:t>基于块的传输</a:t>
            </a:r>
            <a:r>
              <a:rPr kumimoji="1" lang="en-US" altLang="zh-CN" dirty="0" smtClean="0"/>
              <a:t>(block transfer)</a:t>
            </a:r>
            <a:endParaRPr kumimoji="1" lang="zh-CN" altLang="en-US" dirty="0"/>
          </a:p>
        </p:txBody>
      </p:sp>
      <p:grpSp>
        <p:nvGrpSpPr>
          <p:cNvPr id="4" name="Group 5"/>
          <p:cNvGrpSpPr>
            <a:grpSpLocks/>
          </p:cNvGrpSpPr>
          <p:nvPr/>
        </p:nvGrpSpPr>
        <p:grpSpPr bwMode="auto">
          <a:xfrm>
            <a:off x="990600" y="2959100"/>
            <a:ext cx="4692650" cy="2603500"/>
            <a:chOff x="376" y="1419"/>
            <a:chExt cx="2956" cy="1640"/>
          </a:xfrm>
        </p:grpSpPr>
        <p:sp>
          <p:nvSpPr>
            <p:cNvPr id="5" name="AutoShape 6"/>
            <p:cNvSpPr>
              <a:spLocks noChangeAspect="1" noChangeArrowheads="1" noTextEdit="1"/>
            </p:cNvSpPr>
            <p:nvPr/>
          </p:nvSpPr>
          <p:spPr bwMode="auto">
            <a:xfrm>
              <a:off x="668" y="1533"/>
              <a:ext cx="2304" cy="14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 name="Oval 7"/>
            <p:cNvSpPr>
              <a:spLocks noChangeArrowheads="1"/>
            </p:cNvSpPr>
            <p:nvPr/>
          </p:nvSpPr>
          <p:spPr bwMode="auto">
            <a:xfrm>
              <a:off x="971" y="1579"/>
              <a:ext cx="1428" cy="1427"/>
            </a:xfrm>
            <a:prstGeom prst="ellipse">
              <a:avLst/>
            </a:prstGeom>
            <a:solidFill>
              <a:srgbClr val="FFFF00"/>
            </a:solidFill>
            <a:ln w="19050">
              <a:solidFill>
                <a:srgbClr val="000000"/>
              </a:solidFill>
              <a:round/>
              <a:headEnd/>
              <a:tailEnd/>
            </a:ln>
          </p:spPr>
          <p:txBody>
            <a:bodyPr/>
            <a:lstStyle/>
            <a:p>
              <a:endParaRPr lang="da-DK"/>
            </a:p>
          </p:txBody>
        </p:sp>
        <p:sp>
          <p:nvSpPr>
            <p:cNvPr id="7" name="Freeform 8"/>
            <p:cNvSpPr>
              <a:spLocks/>
            </p:cNvSpPr>
            <p:nvPr/>
          </p:nvSpPr>
          <p:spPr bwMode="auto">
            <a:xfrm>
              <a:off x="1146" y="1964"/>
              <a:ext cx="120" cy="582"/>
            </a:xfrm>
            <a:custGeom>
              <a:avLst/>
              <a:gdLst>
                <a:gd name="T0" fmla="*/ 0 w 960"/>
                <a:gd name="T1" fmla="*/ 0 h 4660"/>
                <a:gd name="T2" fmla="*/ 0 w 960"/>
                <a:gd name="T3" fmla="*/ 0 h 4660"/>
                <a:gd name="T4" fmla="*/ 0 w 960"/>
                <a:gd name="T5" fmla="*/ 0 h 4660"/>
                <a:gd name="T6" fmla="*/ 0 w 960"/>
                <a:gd name="T7" fmla="*/ 0 h 4660"/>
                <a:gd name="T8" fmla="*/ 0 w 960"/>
                <a:gd name="T9" fmla="*/ 0 h 4660"/>
                <a:gd name="T10" fmla="*/ 0 w 960"/>
                <a:gd name="T11" fmla="*/ 0 h 4660"/>
                <a:gd name="T12" fmla="*/ 0 w 960"/>
                <a:gd name="T13" fmla="*/ 0 h 4660"/>
                <a:gd name="T14" fmla="*/ 0 w 960"/>
                <a:gd name="T15" fmla="*/ 0 h 4660"/>
                <a:gd name="T16" fmla="*/ 0 w 960"/>
                <a:gd name="T17" fmla="*/ 0 h 4660"/>
                <a:gd name="T18" fmla="*/ 0 w 960"/>
                <a:gd name="T19" fmla="*/ 0 h 4660"/>
                <a:gd name="T20" fmla="*/ 0 w 960"/>
                <a:gd name="T21" fmla="*/ 0 h 4660"/>
                <a:gd name="T22" fmla="*/ 0 w 960"/>
                <a:gd name="T23" fmla="*/ 0 h 4660"/>
                <a:gd name="T24" fmla="*/ 0 w 960"/>
                <a:gd name="T25" fmla="*/ 0 h 4660"/>
                <a:gd name="T26" fmla="*/ 0 w 960"/>
                <a:gd name="T27" fmla="*/ 0 h 4660"/>
                <a:gd name="T28" fmla="*/ 0 w 960"/>
                <a:gd name="T29" fmla="*/ 0 h 4660"/>
                <a:gd name="T30" fmla="*/ 0 w 960"/>
                <a:gd name="T31" fmla="*/ 0 h 4660"/>
                <a:gd name="T32" fmla="*/ 0 w 960"/>
                <a:gd name="T33" fmla="*/ 0 h 4660"/>
                <a:gd name="T34" fmla="*/ 0 w 960"/>
                <a:gd name="T35" fmla="*/ 0 h 4660"/>
                <a:gd name="T36" fmla="*/ 0 w 960"/>
                <a:gd name="T37" fmla="*/ 0 h 4660"/>
                <a:gd name="T38" fmla="*/ 0 w 960"/>
                <a:gd name="T39" fmla="*/ 0 h 4660"/>
                <a:gd name="T40" fmla="*/ 0 w 960"/>
                <a:gd name="T41" fmla="*/ 1 h 4660"/>
                <a:gd name="T42" fmla="*/ 0 w 960"/>
                <a:gd name="T43" fmla="*/ 1 h 4660"/>
                <a:gd name="T44" fmla="*/ 0 w 960"/>
                <a:gd name="T45" fmla="*/ 1 h 4660"/>
                <a:gd name="T46" fmla="*/ 0 w 960"/>
                <a:gd name="T47" fmla="*/ 1 h 4660"/>
                <a:gd name="T48" fmla="*/ 0 w 960"/>
                <a:gd name="T49" fmla="*/ 1 h 4660"/>
                <a:gd name="T50" fmla="*/ 0 w 960"/>
                <a:gd name="T51" fmla="*/ 1 h 4660"/>
                <a:gd name="T52" fmla="*/ 0 w 960"/>
                <a:gd name="T53" fmla="*/ 1 h 4660"/>
                <a:gd name="T54" fmla="*/ 0 w 960"/>
                <a:gd name="T55" fmla="*/ 1 h 4660"/>
                <a:gd name="T56" fmla="*/ 0 w 960"/>
                <a:gd name="T57" fmla="*/ 1 h 4660"/>
                <a:gd name="T58" fmla="*/ 0 w 960"/>
                <a:gd name="T59" fmla="*/ 1 h 4660"/>
                <a:gd name="T60" fmla="*/ 0 w 960"/>
                <a:gd name="T61" fmla="*/ 1 h 4660"/>
                <a:gd name="T62" fmla="*/ 0 w 960"/>
                <a:gd name="T63" fmla="*/ 1 h 4660"/>
                <a:gd name="T64" fmla="*/ 0 w 960"/>
                <a:gd name="T65" fmla="*/ 1 h 4660"/>
                <a:gd name="T66" fmla="*/ 0 w 960"/>
                <a:gd name="T67" fmla="*/ 1 h 4660"/>
                <a:gd name="T68" fmla="*/ 0 w 960"/>
                <a:gd name="T69" fmla="*/ 1 h 4660"/>
                <a:gd name="T70" fmla="*/ 0 w 960"/>
                <a:gd name="T71" fmla="*/ 1 h 4660"/>
                <a:gd name="T72" fmla="*/ 0 w 960"/>
                <a:gd name="T73" fmla="*/ 1 h 4660"/>
                <a:gd name="T74" fmla="*/ 0 w 960"/>
                <a:gd name="T75" fmla="*/ 1 h 4660"/>
                <a:gd name="T76" fmla="*/ 0 w 960"/>
                <a:gd name="T77" fmla="*/ 1 h 46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60" h="4660">
                  <a:moveTo>
                    <a:pt x="960" y="0"/>
                  </a:moveTo>
                  <a:lnTo>
                    <a:pt x="916" y="49"/>
                  </a:lnTo>
                  <a:lnTo>
                    <a:pt x="875" y="99"/>
                  </a:lnTo>
                  <a:lnTo>
                    <a:pt x="833" y="149"/>
                  </a:lnTo>
                  <a:lnTo>
                    <a:pt x="793" y="201"/>
                  </a:lnTo>
                  <a:lnTo>
                    <a:pt x="752" y="253"/>
                  </a:lnTo>
                  <a:lnTo>
                    <a:pt x="714" y="306"/>
                  </a:lnTo>
                  <a:lnTo>
                    <a:pt x="676" y="359"/>
                  </a:lnTo>
                  <a:lnTo>
                    <a:pt x="640" y="413"/>
                  </a:lnTo>
                  <a:lnTo>
                    <a:pt x="604" y="468"/>
                  </a:lnTo>
                  <a:lnTo>
                    <a:pt x="568" y="523"/>
                  </a:lnTo>
                  <a:lnTo>
                    <a:pt x="534" y="579"/>
                  </a:lnTo>
                  <a:lnTo>
                    <a:pt x="501" y="635"/>
                  </a:lnTo>
                  <a:lnTo>
                    <a:pt x="469" y="691"/>
                  </a:lnTo>
                  <a:lnTo>
                    <a:pt x="438" y="750"/>
                  </a:lnTo>
                  <a:lnTo>
                    <a:pt x="408" y="807"/>
                  </a:lnTo>
                  <a:lnTo>
                    <a:pt x="379" y="866"/>
                  </a:lnTo>
                  <a:lnTo>
                    <a:pt x="350" y="925"/>
                  </a:lnTo>
                  <a:lnTo>
                    <a:pt x="323" y="985"/>
                  </a:lnTo>
                  <a:lnTo>
                    <a:pt x="298" y="1045"/>
                  </a:lnTo>
                  <a:lnTo>
                    <a:pt x="273" y="1105"/>
                  </a:lnTo>
                  <a:lnTo>
                    <a:pt x="249" y="1166"/>
                  </a:lnTo>
                  <a:lnTo>
                    <a:pt x="225" y="1228"/>
                  </a:lnTo>
                  <a:lnTo>
                    <a:pt x="204" y="1289"/>
                  </a:lnTo>
                  <a:lnTo>
                    <a:pt x="183" y="1352"/>
                  </a:lnTo>
                  <a:lnTo>
                    <a:pt x="164" y="1413"/>
                  </a:lnTo>
                  <a:lnTo>
                    <a:pt x="146" y="1476"/>
                  </a:lnTo>
                  <a:lnTo>
                    <a:pt x="128" y="1539"/>
                  </a:lnTo>
                  <a:lnTo>
                    <a:pt x="112" y="1602"/>
                  </a:lnTo>
                  <a:lnTo>
                    <a:pt x="96" y="1666"/>
                  </a:lnTo>
                  <a:lnTo>
                    <a:pt x="81" y="1729"/>
                  </a:lnTo>
                  <a:lnTo>
                    <a:pt x="69" y="1794"/>
                  </a:lnTo>
                  <a:lnTo>
                    <a:pt x="57" y="1859"/>
                  </a:lnTo>
                  <a:lnTo>
                    <a:pt x="47" y="1923"/>
                  </a:lnTo>
                  <a:lnTo>
                    <a:pt x="36" y="1988"/>
                  </a:lnTo>
                  <a:lnTo>
                    <a:pt x="29" y="2052"/>
                  </a:lnTo>
                  <a:lnTo>
                    <a:pt x="21" y="2117"/>
                  </a:lnTo>
                  <a:lnTo>
                    <a:pt x="14" y="2183"/>
                  </a:lnTo>
                  <a:lnTo>
                    <a:pt x="9" y="2248"/>
                  </a:lnTo>
                  <a:lnTo>
                    <a:pt x="5" y="2313"/>
                  </a:lnTo>
                  <a:lnTo>
                    <a:pt x="3" y="2378"/>
                  </a:lnTo>
                  <a:lnTo>
                    <a:pt x="0" y="2444"/>
                  </a:lnTo>
                  <a:lnTo>
                    <a:pt x="0" y="2509"/>
                  </a:lnTo>
                  <a:lnTo>
                    <a:pt x="0" y="2574"/>
                  </a:lnTo>
                  <a:lnTo>
                    <a:pt x="2" y="2639"/>
                  </a:lnTo>
                  <a:lnTo>
                    <a:pt x="5" y="2706"/>
                  </a:lnTo>
                  <a:lnTo>
                    <a:pt x="8" y="2771"/>
                  </a:lnTo>
                  <a:lnTo>
                    <a:pt x="14" y="2836"/>
                  </a:lnTo>
                  <a:lnTo>
                    <a:pt x="20" y="2900"/>
                  </a:lnTo>
                  <a:lnTo>
                    <a:pt x="27" y="2965"/>
                  </a:lnTo>
                  <a:lnTo>
                    <a:pt x="35" y="3031"/>
                  </a:lnTo>
                  <a:lnTo>
                    <a:pt x="45" y="3095"/>
                  </a:lnTo>
                  <a:lnTo>
                    <a:pt x="56" y="3160"/>
                  </a:lnTo>
                  <a:lnTo>
                    <a:pt x="68" y="3224"/>
                  </a:lnTo>
                  <a:lnTo>
                    <a:pt x="80" y="3288"/>
                  </a:lnTo>
                  <a:lnTo>
                    <a:pt x="95" y="3352"/>
                  </a:lnTo>
                  <a:lnTo>
                    <a:pt x="110" y="3415"/>
                  </a:lnTo>
                  <a:lnTo>
                    <a:pt x="126" y="3479"/>
                  </a:lnTo>
                  <a:lnTo>
                    <a:pt x="143" y="3542"/>
                  </a:lnTo>
                  <a:lnTo>
                    <a:pt x="162" y="3605"/>
                  </a:lnTo>
                  <a:lnTo>
                    <a:pt x="182" y="3667"/>
                  </a:lnTo>
                  <a:lnTo>
                    <a:pt x="202" y="3729"/>
                  </a:lnTo>
                  <a:lnTo>
                    <a:pt x="223" y="3791"/>
                  </a:lnTo>
                  <a:lnTo>
                    <a:pt x="247" y="3853"/>
                  </a:lnTo>
                  <a:lnTo>
                    <a:pt x="271" y="3913"/>
                  </a:lnTo>
                  <a:lnTo>
                    <a:pt x="295" y="3974"/>
                  </a:lnTo>
                  <a:lnTo>
                    <a:pt x="321" y="4034"/>
                  </a:lnTo>
                  <a:lnTo>
                    <a:pt x="348" y="4093"/>
                  </a:lnTo>
                  <a:lnTo>
                    <a:pt x="376" y="4153"/>
                  </a:lnTo>
                  <a:lnTo>
                    <a:pt x="404" y="4211"/>
                  </a:lnTo>
                  <a:lnTo>
                    <a:pt x="435" y="4269"/>
                  </a:lnTo>
                  <a:lnTo>
                    <a:pt x="466" y="4327"/>
                  </a:lnTo>
                  <a:lnTo>
                    <a:pt x="498" y="4384"/>
                  </a:lnTo>
                  <a:lnTo>
                    <a:pt x="530" y="4441"/>
                  </a:lnTo>
                  <a:lnTo>
                    <a:pt x="565" y="4496"/>
                  </a:lnTo>
                  <a:lnTo>
                    <a:pt x="600" y="4551"/>
                  </a:lnTo>
                  <a:lnTo>
                    <a:pt x="636" y="4606"/>
                  </a:lnTo>
                  <a:lnTo>
                    <a:pt x="672" y="466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 name="Freeform 9"/>
            <p:cNvSpPr>
              <a:spLocks/>
            </p:cNvSpPr>
            <p:nvPr/>
          </p:nvSpPr>
          <p:spPr bwMode="auto">
            <a:xfrm>
              <a:off x="1213" y="2528"/>
              <a:ext cx="39" cy="45"/>
            </a:xfrm>
            <a:custGeom>
              <a:avLst/>
              <a:gdLst>
                <a:gd name="T0" fmla="*/ 0 w 313"/>
                <a:gd name="T1" fmla="*/ 0 h 360"/>
                <a:gd name="T2" fmla="*/ 0 w 313"/>
                <a:gd name="T3" fmla="*/ 0 h 360"/>
                <a:gd name="T4" fmla="*/ 0 w 313"/>
                <a:gd name="T5" fmla="*/ 0 h 360"/>
                <a:gd name="T6" fmla="*/ 0 w 313"/>
                <a:gd name="T7" fmla="*/ 0 h 360"/>
                <a:gd name="T8" fmla="*/ 0 w 313"/>
                <a:gd name="T9" fmla="*/ 0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3" h="360">
                  <a:moveTo>
                    <a:pt x="150" y="0"/>
                  </a:moveTo>
                  <a:lnTo>
                    <a:pt x="313" y="360"/>
                  </a:lnTo>
                  <a:lnTo>
                    <a:pt x="0" y="118"/>
                  </a:lnTo>
                  <a:lnTo>
                    <a:pt x="124" y="120"/>
                  </a:lnTo>
                  <a:lnTo>
                    <a:pt x="150" y="0"/>
                  </a:lnTo>
                  <a:close/>
                </a:path>
              </a:pathLst>
            </a:custGeom>
            <a:solidFill>
              <a:srgbClr val="000000"/>
            </a:solidFill>
            <a:ln w="19050">
              <a:solidFill>
                <a:srgbClr val="000000"/>
              </a:solidFill>
              <a:prstDash val="solid"/>
              <a:round/>
              <a:headEnd/>
              <a:tailEnd/>
            </a:ln>
          </p:spPr>
          <p:txBody>
            <a:bodyPr/>
            <a:lstStyle/>
            <a:p>
              <a:endParaRPr lang="en-US"/>
            </a:p>
          </p:txBody>
        </p:sp>
        <p:sp>
          <p:nvSpPr>
            <p:cNvPr id="9" name="Line 10"/>
            <p:cNvSpPr>
              <a:spLocks noChangeShapeType="1"/>
            </p:cNvSpPr>
            <p:nvPr/>
          </p:nvSpPr>
          <p:spPr bwMode="auto">
            <a:xfrm flipV="1">
              <a:off x="993" y="2782"/>
              <a:ext cx="346" cy="1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Freeform 11"/>
            <p:cNvSpPr>
              <a:spLocks/>
            </p:cNvSpPr>
            <p:nvPr/>
          </p:nvSpPr>
          <p:spPr bwMode="auto">
            <a:xfrm>
              <a:off x="1325" y="2773"/>
              <a:ext cx="49" cy="23"/>
            </a:xfrm>
            <a:custGeom>
              <a:avLst/>
              <a:gdLst>
                <a:gd name="T0" fmla="*/ 0 w 395"/>
                <a:gd name="T1" fmla="*/ 0 h 186"/>
                <a:gd name="T2" fmla="*/ 0 w 395"/>
                <a:gd name="T3" fmla="*/ 0 h 186"/>
                <a:gd name="T4" fmla="*/ 0 w 395"/>
                <a:gd name="T5" fmla="*/ 0 h 186"/>
                <a:gd name="T6" fmla="*/ 0 w 395"/>
                <a:gd name="T7" fmla="*/ 0 h 1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5" h="186">
                  <a:moveTo>
                    <a:pt x="0" y="0"/>
                  </a:moveTo>
                  <a:lnTo>
                    <a:pt x="395" y="7"/>
                  </a:lnTo>
                  <a:lnTo>
                    <a:pt x="44" y="186"/>
                  </a:lnTo>
                  <a:lnTo>
                    <a:pt x="0" y="0"/>
                  </a:lnTo>
                  <a:close/>
                </a:path>
              </a:pathLst>
            </a:custGeom>
            <a:solidFill>
              <a:srgbClr val="000000"/>
            </a:solidFill>
            <a:ln w="9525">
              <a:solidFill>
                <a:srgbClr val="000000"/>
              </a:solidFill>
              <a:prstDash val="solid"/>
              <a:round/>
              <a:headEnd/>
              <a:tailEnd/>
            </a:ln>
          </p:spPr>
          <p:txBody>
            <a:bodyPr/>
            <a:lstStyle/>
            <a:p>
              <a:endParaRPr lang="en-US"/>
            </a:p>
          </p:txBody>
        </p:sp>
        <p:sp>
          <p:nvSpPr>
            <p:cNvPr id="11" name="Oval 12"/>
            <p:cNvSpPr>
              <a:spLocks noChangeArrowheads="1"/>
            </p:cNvSpPr>
            <p:nvPr/>
          </p:nvSpPr>
          <p:spPr bwMode="auto">
            <a:xfrm>
              <a:off x="1591" y="2198"/>
              <a:ext cx="189" cy="189"/>
            </a:xfrm>
            <a:prstGeom prst="ellipse">
              <a:avLst/>
            </a:prstGeom>
            <a:solidFill>
              <a:srgbClr val="000000"/>
            </a:solidFill>
            <a:ln w="19050">
              <a:solidFill>
                <a:srgbClr val="000000"/>
              </a:solidFill>
              <a:round/>
              <a:headEnd/>
              <a:tailEnd/>
            </a:ln>
          </p:spPr>
          <p:txBody>
            <a:bodyPr/>
            <a:lstStyle/>
            <a:p>
              <a:endParaRPr lang="da-DK"/>
            </a:p>
          </p:txBody>
        </p:sp>
        <p:sp>
          <p:nvSpPr>
            <p:cNvPr id="12" name="Oval 13"/>
            <p:cNvSpPr>
              <a:spLocks noChangeArrowheads="1"/>
            </p:cNvSpPr>
            <p:nvPr/>
          </p:nvSpPr>
          <p:spPr bwMode="auto">
            <a:xfrm>
              <a:off x="1304" y="1912"/>
              <a:ext cx="762" cy="761"/>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da-DK"/>
            </a:p>
          </p:txBody>
        </p:sp>
        <p:sp>
          <p:nvSpPr>
            <p:cNvPr id="13" name="Line 14"/>
            <p:cNvSpPr>
              <a:spLocks noChangeShapeType="1"/>
            </p:cNvSpPr>
            <p:nvPr/>
          </p:nvSpPr>
          <p:spPr bwMode="auto">
            <a:xfrm flipH="1" flipV="1">
              <a:off x="2066" y="228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 name="Line 15"/>
            <p:cNvSpPr>
              <a:spLocks noChangeShapeType="1"/>
            </p:cNvSpPr>
            <p:nvPr/>
          </p:nvSpPr>
          <p:spPr bwMode="auto">
            <a:xfrm flipH="1" flipV="1">
              <a:off x="2066" y="227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 name="Line 16"/>
            <p:cNvSpPr>
              <a:spLocks noChangeShapeType="1"/>
            </p:cNvSpPr>
            <p:nvPr/>
          </p:nvSpPr>
          <p:spPr bwMode="auto">
            <a:xfrm flipH="1" flipV="1">
              <a:off x="2066" y="227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Line 17"/>
            <p:cNvSpPr>
              <a:spLocks noChangeShapeType="1"/>
            </p:cNvSpPr>
            <p:nvPr/>
          </p:nvSpPr>
          <p:spPr bwMode="auto">
            <a:xfrm flipH="1" flipV="1">
              <a:off x="2065" y="226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Line 18"/>
            <p:cNvSpPr>
              <a:spLocks noChangeShapeType="1"/>
            </p:cNvSpPr>
            <p:nvPr/>
          </p:nvSpPr>
          <p:spPr bwMode="auto">
            <a:xfrm flipH="1" flipV="1">
              <a:off x="2065" y="225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 name="Line 19"/>
            <p:cNvSpPr>
              <a:spLocks noChangeShapeType="1"/>
            </p:cNvSpPr>
            <p:nvPr/>
          </p:nvSpPr>
          <p:spPr bwMode="auto">
            <a:xfrm flipH="1" flipV="1">
              <a:off x="2064" y="2256"/>
              <a:ext cx="1"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Line 20"/>
            <p:cNvSpPr>
              <a:spLocks noChangeShapeType="1"/>
            </p:cNvSpPr>
            <p:nvPr/>
          </p:nvSpPr>
          <p:spPr bwMode="auto">
            <a:xfrm flipH="1" flipV="1">
              <a:off x="2063" y="2246"/>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Line 21"/>
            <p:cNvSpPr>
              <a:spLocks noChangeShapeType="1"/>
            </p:cNvSpPr>
            <p:nvPr/>
          </p:nvSpPr>
          <p:spPr bwMode="auto">
            <a:xfrm flipH="1" flipV="1">
              <a:off x="2062" y="2240"/>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 name="Line 22"/>
            <p:cNvSpPr>
              <a:spLocks noChangeShapeType="1"/>
            </p:cNvSpPr>
            <p:nvPr/>
          </p:nvSpPr>
          <p:spPr bwMode="auto">
            <a:xfrm flipH="1" flipV="1">
              <a:off x="2061" y="2233"/>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Line 23"/>
            <p:cNvSpPr>
              <a:spLocks noChangeShapeType="1"/>
            </p:cNvSpPr>
            <p:nvPr/>
          </p:nvSpPr>
          <p:spPr bwMode="auto">
            <a:xfrm flipH="1" flipV="1">
              <a:off x="2060" y="2227"/>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 name="Line 24"/>
            <p:cNvSpPr>
              <a:spLocks noChangeShapeType="1"/>
            </p:cNvSpPr>
            <p:nvPr/>
          </p:nvSpPr>
          <p:spPr bwMode="auto">
            <a:xfrm flipH="1" flipV="1">
              <a:off x="2059" y="2220"/>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 name="Line 25"/>
            <p:cNvSpPr>
              <a:spLocks noChangeShapeType="1"/>
            </p:cNvSpPr>
            <p:nvPr/>
          </p:nvSpPr>
          <p:spPr bwMode="auto">
            <a:xfrm flipH="1" flipV="1">
              <a:off x="2058" y="2214"/>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 name="Line 26"/>
            <p:cNvSpPr>
              <a:spLocks noChangeShapeType="1"/>
            </p:cNvSpPr>
            <p:nvPr/>
          </p:nvSpPr>
          <p:spPr bwMode="auto">
            <a:xfrm flipH="1" flipV="1">
              <a:off x="2057" y="2211"/>
              <a:ext cx="1"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Line 27"/>
            <p:cNvSpPr>
              <a:spLocks noChangeShapeType="1"/>
            </p:cNvSpPr>
            <p:nvPr/>
          </p:nvSpPr>
          <p:spPr bwMode="auto">
            <a:xfrm flipH="1" flipV="1">
              <a:off x="2055" y="2201"/>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 name="Line 28"/>
            <p:cNvSpPr>
              <a:spLocks noChangeShapeType="1"/>
            </p:cNvSpPr>
            <p:nvPr/>
          </p:nvSpPr>
          <p:spPr bwMode="auto">
            <a:xfrm flipH="1" flipV="1">
              <a:off x="2053" y="2194"/>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Line 29"/>
            <p:cNvSpPr>
              <a:spLocks noChangeShapeType="1"/>
            </p:cNvSpPr>
            <p:nvPr/>
          </p:nvSpPr>
          <p:spPr bwMode="auto">
            <a:xfrm flipH="1" flipV="1">
              <a:off x="2051" y="2188"/>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 name="Line 30"/>
            <p:cNvSpPr>
              <a:spLocks noChangeShapeType="1"/>
            </p:cNvSpPr>
            <p:nvPr/>
          </p:nvSpPr>
          <p:spPr bwMode="auto">
            <a:xfrm flipH="1" flipV="1">
              <a:off x="2049" y="2181"/>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 name="Line 31"/>
            <p:cNvSpPr>
              <a:spLocks noChangeShapeType="1"/>
            </p:cNvSpPr>
            <p:nvPr/>
          </p:nvSpPr>
          <p:spPr bwMode="auto">
            <a:xfrm flipH="1" flipV="1">
              <a:off x="2047" y="2175"/>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 name="Line 32"/>
            <p:cNvSpPr>
              <a:spLocks noChangeShapeType="1"/>
            </p:cNvSpPr>
            <p:nvPr/>
          </p:nvSpPr>
          <p:spPr bwMode="auto">
            <a:xfrm flipH="1" flipV="1">
              <a:off x="2045" y="2169"/>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Line 33"/>
            <p:cNvSpPr>
              <a:spLocks noChangeShapeType="1"/>
            </p:cNvSpPr>
            <p:nvPr/>
          </p:nvSpPr>
          <p:spPr bwMode="auto">
            <a:xfrm flipH="1" flipV="1">
              <a:off x="2045" y="2166"/>
              <a:ext cx="1"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34"/>
            <p:cNvSpPr>
              <a:spLocks noChangeShapeType="1"/>
            </p:cNvSpPr>
            <p:nvPr/>
          </p:nvSpPr>
          <p:spPr bwMode="auto">
            <a:xfrm flipH="1" flipV="1">
              <a:off x="2041" y="2156"/>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35"/>
            <p:cNvSpPr>
              <a:spLocks noChangeShapeType="1"/>
            </p:cNvSpPr>
            <p:nvPr/>
          </p:nvSpPr>
          <p:spPr bwMode="auto">
            <a:xfrm flipH="1" flipV="1">
              <a:off x="2038" y="2150"/>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 name="Line 36"/>
            <p:cNvSpPr>
              <a:spLocks noChangeShapeType="1"/>
            </p:cNvSpPr>
            <p:nvPr/>
          </p:nvSpPr>
          <p:spPr bwMode="auto">
            <a:xfrm flipH="1" flipV="1">
              <a:off x="2036" y="2144"/>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 name="Line 37"/>
            <p:cNvSpPr>
              <a:spLocks noChangeShapeType="1"/>
            </p:cNvSpPr>
            <p:nvPr/>
          </p:nvSpPr>
          <p:spPr bwMode="auto">
            <a:xfrm flipH="1" flipV="1">
              <a:off x="2033" y="2138"/>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 name="Line 38"/>
            <p:cNvSpPr>
              <a:spLocks noChangeShapeType="1"/>
            </p:cNvSpPr>
            <p:nvPr/>
          </p:nvSpPr>
          <p:spPr bwMode="auto">
            <a:xfrm flipH="1" flipV="1">
              <a:off x="2030" y="2132"/>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 name="Line 39"/>
            <p:cNvSpPr>
              <a:spLocks noChangeShapeType="1"/>
            </p:cNvSpPr>
            <p:nvPr/>
          </p:nvSpPr>
          <p:spPr bwMode="auto">
            <a:xfrm flipH="1" flipV="1">
              <a:off x="2028" y="2126"/>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 name="Line 40"/>
            <p:cNvSpPr>
              <a:spLocks noChangeShapeType="1"/>
            </p:cNvSpPr>
            <p:nvPr/>
          </p:nvSpPr>
          <p:spPr bwMode="auto">
            <a:xfrm flipH="1" flipV="1">
              <a:off x="2027" y="2124"/>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 name="Line 41"/>
            <p:cNvSpPr>
              <a:spLocks noChangeShapeType="1"/>
            </p:cNvSpPr>
            <p:nvPr/>
          </p:nvSpPr>
          <p:spPr bwMode="auto">
            <a:xfrm flipH="1" flipV="1">
              <a:off x="2021" y="2114"/>
              <a:ext cx="2"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 name="Line 42"/>
            <p:cNvSpPr>
              <a:spLocks noChangeShapeType="1"/>
            </p:cNvSpPr>
            <p:nvPr/>
          </p:nvSpPr>
          <p:spPr bwMode="auto">
            <a:xfrm flipH="1" flipV="1">
              <a:off x="2018" y="2108"/>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 name="Line 43"/>
            <p:cNvSpPr>
              <a:spLocks noChangeShapeType="1"/>
            </p:cNvSpPr>
            <p:nvPr/>
          </p:nvSpPr>
          <p:spPr bwMode="auto">
            <a:xfrm flipH="1" flipV="1">
              <a:off x="2015" y="2102"/>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 name="Line 44"/>
            <p:cNvSpPr>
              <a:spLocks noChangeShapeType="1"/>
            </p:cNvSpPr>
            <p:nvPr/>
          </p:nvSpPr>
          <p:spPr bwMode="auto">
            <a:xfrm flipH="1" flipV="1">
              <a:off x="2012" y="2097"/>
              <a:ext cx="3"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 name="Line 45"/>
            <p:cNvSpPr>
              <a:spLocks noChangeShapeType="1"/>
            </p:cNvSpPr>
            <p:nvPr/>
          </p:nvSpPr>
          <p:spPr bwMode="auto">
            <a:xfrm flipH="1" flipV="1">
              <a:off x="2008" y="2091"/>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 name="Line 46"/>
            <p:cNvSpPr>
              <a:spLocks noChangeShapeType="1"/>
            </p:cNvSpPr>
            <p:nvPr/>
          </p:nvSpPr>
          <p:spPr bwMode="auto">
            <a:xfrm flipH="1" flipV="1">
              <a:off x="2005" y="2085"/>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 name="Line 47"/>
            <p:cNvSpPr>
              <a:spLocks noChangeShapeType="1"/>
            </p:cNvSpPr>
            <p:nvPr/>
          </p:nvSpPr>
          <p:spPr bwMode="auto">
            <a:xfrm flipH="1" flipV="1">
              <a:off x="2004" y="2084"/>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 name="Line 48"/>
            <p:cNvSpPr>
              <a:spLocks noChangeShapeType="1"/>
            </p:cNvSpPr>
            <p:nvPr/>
          </p:nvSpPr>
          <p:spPr bwMode="auto">
            <a:xfrm flipH="1" flipV="1">
              <a:off x="1997" y="2074"/>
              <a:ext cx="2"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 name="Line 49"/>
            <p:cNvSpPr>
              <a:spLocks noChangeShapeType="1"/>
            </p:cNvSpPr>
            <p:nvPr/>
          </p:nvSpPr>
          <p:spPr bwMode="auto">
            <a:xfrm flipH="1" flipV="1">
              <a:off x="1993" y="2069"/>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Line 50"/>
            <p:cNvSpPr>
              <a:spLocks noChangeShapeType="1"/>
            </p:cNvSpPr>
            <p:nvPr/>
          </p:nvSpPr>
          <p:spPr bwMode="auto">
            <a:xfrm flipH="1" flipV="1">
              <a:off x="1989" y="2064"/>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 name="Line 51"/>
            <p:cNvSpPr>
              <a:spLocks noChangeShapeType="1"/>
            </p:cNvSpPr>
            <p:nvPr/>
          </p:nvSpPr>
          <p:spPr bwMode="auto">
            <a:xfrm flipH="1" flipV="1">
              <a:off x="1985" y="2058"/>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Line 52"/>
            <p:cNvSpPr>
              <a:spLocks noChangeShapeType="1"/>
            </p:cNvSpPr>
            <p:nvPr/>
          </p:nvSpPr>
          <p:spPr bwMode="auto">
            <a:xfrm flipH="1" flipV="1">
              <a:off x="1981" y="2053"/>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 name="Line 53"/>
            <p:cNvSpPr>
              <a:spLocks noChangeShapeType="1"/>
            </p:cNvSpPr>
            <p:nvPr/>
          </p:nvSpPr>
          <p:spPr bwMode="auto">
            <a:xfrm flipH="1" flipV="1">
              <a:off x="1977" y="2048"/>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 name="Line 54"/>
            <p:cNvSpPr>
              <a:spLocks noChangeShapeType="1"/>
            </p:cNvSpPr>
            <p:nvPr/>
          </p:nvSpPr>
          <p:spPr bwMode="auto">
            <a:xfrm flipH="1" flipV="1">
              <a:off x="1976" y="2047"/>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 name="Line 55"/>
            <p:cNvSpPr>
              <a:spLocks noChangeShapeType="1"/>
            </p:cNvSpPr>
            <p:nvPr/>
          </p:nvSpPr>
          <p:spPr bwMode="auto">
            <a:xfrm flipH="1" flipV="1">
              <a:off x="1968" y="2038"/>
              <a:ext cx="2"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 name="Line 56"/>
            <p:cNvSpPr>
              <a:spLocks noChangeShapeType="1"/>
            </p:cNvSpPr>
            <p:nvPr/>
          </p:nvSpPr>
          <p:spPr bwMode="auto">
            <a:xfrm flipH="1" flipV="1">
              <a:off x="1964" y="2033"/>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 name="Line 57"/>
            <p:cNvSpPr>
              <a:spLocks noChangeShapeType="1"/>
            </p:cNvSpPr>
            <p:nvPr/>
          </p:nvSpPr>
          <p:spPr bwMode="auto">
            <a:xfrm flipH="1" flipV="1">
              <a:off x="1959" y="2028"/>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 name="Line 58"/>
            <p:cNvSpPr>
              <a:spLocks noChangeShapeType="1"/>
            </p:cNvSpPr>
            <p:nvPr/>
          </p:nvSpPr>
          <p:spPr bwMode="auto">
            <a:xfrm flipH="1" flipV="1">
              <a:off x="1955" y="2023"/>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 name="Line 59"/>
            <p:cNvSpPr>
              <a:spLocks noChangeShapeType="1"/>
            </p:cNvSpPr>
            <p:nvPr/>
          </p:nvSpPr>
          <p:spPr bwMode="auto">
            <a:xfrm flipH="1" flipV="1">
              <a:off x="1950" y="2019"/>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9" name="Line 60"/>
            <p:cNvSpPr>
              <a:spLocks noChangeShapeType="1"/>
            </p:cNvSpPr>
            <p:nvPr/>
          </p:nvSpPr>
          <p:spPr bwMode="auto">
            <a:xfrm flipH="1" flipV="1">
              <a:off x="1945" y="2014"/>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 name="Line 61"/>
            <p:cNvSpPr>
              <a:spLocks noChangeShapeType="1"/>
            </p:cNvSpPr>
            <p:nvPr/>
          </p:nvSpPr>
          <p:spPr bwMode="auto">
            <a:xfrm flipH="1" flipV="1">
              <a:off x="1945" y="2014"/>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 name="Line 62"/>
            <p:cNvSpPr>
              <a:spLocks noChangeShapeType="1"/>
            </p:cNvSpPr>
            <p:nvPr/>
          </p:nvSpPr>
          <p:spPr bwMode="auto">
            <a:xfrm flipH="1" flipV="1">
              <a:off x="1935" y="2005"/>
              <a:ext cx="3"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 name="Line 63"/>
            <p:cNvSpPr>
              <a:spLocks noChangeShapeType="1"/>
            </p:cNvSpPr>
            <p:nvPr/>
          </p:nvSpPr>
          <p:spPr bwMode="auto">
            <a:xfrm flipH="1" flipV="1">
              <a:off x="1930" y="2001"/>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3" name="Line 64"/>
            <p:cNvSpPr>
              <a:spLocks noChangeShapeType="1"/>
            </p:cNvSpPr>
            <p:nvPr/>
          </p:nvSpPr>
          <p:spPr bwMode="auto">
            <a:xfrm flipH="1" flipV="1">
              <a:off x="1925" y="1997"/>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4" name="Line 65"/>
            <p:cNvSpPr>
              <a:spLocks noChangeShapeType="1"/>
            </p:cNvSpPr>
            <p:nvPr/>
          </p:nvSpPr>
          <p:spPr bwMode="auto">
            <a:xfrm flipH="1" flipV="1">
              <a:off x="1920" y="1993"/>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5" name="Line 66"/>
            <p:cNvSpPr>
              <a:spLocks noChangeShapeType="1"/>
            </p:cNvSpPr>
            <p:nvPr/>
          </p:nvSpPr>
          <p:spPr bwMode="auto">
            <a:xfrm flipH="1" flipV="1">
              <a:off x="1914" y="1989"/>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 name="Line 67"/>
            <p:cNvSpPr>
              <a:spLocks noChangeShapeType="1"/>
            </p:cNvSpPr>
            <p:nvPr/>
          </p:nvSpPr>
          <p:spPr bwMode="auto">
            <a:xfrm flipH="1" flipV="1">
              <a:off x="1909" y="1985"/>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 name="Line 68"/>
            <p:cNvSpPr>
              <a:spLocks noChangeShapeType="1"/>
            </p:cNvSpPr>
            <p:nvPr/>
          </p:nvSpPr>
          <p:spPr bwMode="auto">
            <a:xfrm flipH="1" flipV="1">
              <a:off x="1898" y="1977"/>
              <a:ext cx="4"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8" name="Line 69"/>
            <p:cNvSpPr>
              <a:spLocks noChangeShapeType="1"/>
            </p:cNvSpPr>
            <p:nvPr/>
          </p:nvSpPr>
          <p:spPr bwMode="auto">
            <a:xfrm flipH="1" flipV="1">
              <a:off x="1893" y="1973"/>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 name="Line 70"/>
            <p:cNvSpPr>
              <a:spLocks noChangeShapeType="1"/>
            </p:cNvSpPr>
            <p:nvPr/>
          </p:nvSpPr>
          <p:spPr bwMode="auto">
            <a:xfrm flipH="1" flipV="1">
              <a:off x="1887" y="1970"/>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 name="Line 71"/>
            <p:cNvSpPr>
              <a:spLocks noChangeShapeType="1"/>
            </p:cNvSpPr>
            <p:nvPr/>
          </p:nvSpPr>
          <p:spPr bwMode="auto">
            <a:xfrm flipH="1" flipV="1">
              <a:off x="1881" y="1966"/>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 name="Line 72"/>
            <p:cNvSpPr>
              <a:spLocks noChangeShapeType="1"/>
            </p:cNvSpPr>
            <p:nvPr/>
          </p:nvSpPr>
          <p:spPr bwMode="auto">
            <a:xfrm flipH="1" flipV="1">
              <a:off x="1876" y="1963"/>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2" name="Line 73"/>
            <p:cNvSpPr>
              <a:spLocks noChangeShapeType="1"/>
            </p:cNvSpPr>
            <p:nvPr/>
          </p:nvSpPr>
          <p:spPr bwMode="auto">
            <a:xfrm flipH="1" flipV="1">
              <a:off x="1871" y="1960"/>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3" name="Line 74"/>
            <p:cNvSpPr>
              <a:spLocks noChangeShapeType="1"/>
            </p:cNvSpPr>
            <p:nvPr/>
          </p:nvSpPr>
          <p:spPr bwMode="auto">
            <a:xfrm flipH="1" flipV="1">
              <a:off x="1858" y="1953"/>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 name="Line 75"/>
            <p:cNvSpPr>
              <a:spLocks noChangeShapeType="1"/>
            </p:cNvSpPr>
            <p:nvPr/>
          </p:nvSpPr>
          <p:spPr bwMode="auto">
            <a:xfrm flipH="1" flipV="1">
              <a:off x="1852" y="195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 name="Line 76"/>
            <p:cNvSpPr>
              <a:spLocks noChangeShapeType="1"/>
            </p:cNvSpPr>
            <p:nvPr/>
          </p:nvSpPr>
          <p:spPr bwMode="auto">
            <a:xfrm flipH="1" flipV="1">
              <a:off x="1846" y="1948"/>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6" name="Line 77"/>
            <p:cNvSpPr>
              <a:spLocks noChangeShapeType="1"/>
            </p:cNvSpPr>
            <p:nvPr/>
          </p:nvSpPr>
          <p:spPr bwMode="auto">
            <a:xfrm flipH="1" flipV="1">
              <a:off x="1840" y="1945"/>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7" name="Line 78"/>
            <p:cNvSpPr>
              <a:spLocks noChangeShapeType="1"/>
            </p:cNvSpPr>
            <p:nvPr/>
          </p:nvSpPr>
          <p:spPr bwMode="auto">
            <a:xfrm flipH="1" flipV="1">
              <a:off x="1834" y="1942"/>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8" name="Line 79"/>
            <p:cNvSpPr>
              <a:spLocks noChangeShapeType="1"/>
            </p:cNvSpPr>
            <p:nvPr/>
          </p:nvSpPr>
          <p:spPr bwMode="auto">
            <a:xfrm flipH="1" flipV="1">
              <a:off x="1829" y="1940"/>
              <a:ext cx="5"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9" name="Line 80"/>
            <p:cNvSpPr>
              <a:spLocks noChangeShapeType="1"/>
            </p:cNvSpPr>
            <p:nvPr/>
          </p:nvSpPr>
          <p:spPr bwMode="auto">
            <a:xfrm flipH="1" flipV="1">
              <a:off x="1815" y="1935"/>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0" name="Line 81"/>
            <p:cNvSpPr>
              <a:spLocks noChangeShapeType="1"/>
            </p:cNvSpPr>
            <p:nvPr/>
          </p:nvSpPr>
          <p:spPr bwMode="auto">
            <a:xfrm flipH="1" flipV="1">
              <a:off x="1809" y="1933"/>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Line 82"/>
            <p:cNvSpPr>
              <a:spLocks noChangeShapeType="1"/>
            </p:cNvSpPr>
            <p:nvPr/>
          </p:nvSpPr>
          <p:spPr bwMode="auto">
            <a:xfrm flipH="1" flipV="1">
              <a:off x="1803" y="193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 name="Line 83"/>
            <p:cNvSpPr>
              <a:spLocks noChangeShapeType="1"/>
            </p:cNvSpPr>
            <p:nvPr/>
          </p:nvSpPr>
          <p:spPr bwMode="auto">
            <a:xfrm flipH="1" flipV="1">
              <a:off x="1797" y="1929"/>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3" name="Line 84"/>
            <p:cNvSpPr>
              <a:spLocks noChangeShapeType="1"/>
            </p:cNvSpPr>
            <p:nvPr/>
          </p:nvSpPr>
          <p:spPr bwMode="auto">
            <a:xfrm flipH="1" flipV="1">
              <a:off x="1790" y="1927"/>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4" name="Line 85"/>
            <p:cNvSpPr>
              <a:spLocks noChangeShapeType="1"/>
            </p:cNvSpPr>
            <p:nvPr/>
          </p:nvSpPr>
          <p:spPr bwMode="auto">
            <a:xfrm flipH="1" flipV="1">
              <a:off x="1786" y="1925"/>
              <a:ext cx="4"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5" name="Line 86"/>
            <p:cNvSpPr>
              <a:spLocks noChangeShapeType="1"/>
            </p:cNvSpPr>
            <p:nvPr/>
          </p:nvSpPr>
          <p:spPr bwMode="auto">
            <a:xfrm flipH="1" flipV="1">
              <a:off x="1771" y="1922"/>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6" name="Line 87"/>
            <p:cNvSpPr>
              <a:spLocks noChangeShapeType="1"/>
            </p:cNvSpPr>
            <p:nvPr/>
          </p:nvSpPr>
          <p:spPr bwMode="auto">
            <a:xfrm flipH="1" flipV="1">
              <a:off x="1764" y="1920"/>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 name="Line 88"/>
            <p:cNvSpPr>
              <a:spLocks noChangeShapeType="1"/>
            </p:cNvSpPr>
            <p:nvPr/>
          </p:nvSpPr>
          <p:spPr bwMode="auto">
            <a:xfrm flipH="1" flipV="1">
              <a:off x="1758" y="1919"/>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8" name="Line 89"/>
            <p:cNvSpPr>
              <a:spLocks noChangeShapeType="1"/>
            </p:cNvSpPr>
            <p:nvPr/>
          </p:nvSpPr>
          <p:spPr bwMode="auto">
            <a:xfrm flipH="1" flipV="1">
              <a:off x="1751" y="1918"/>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 name="Line 90"/>
            <p:cNvSpPr>
              <a:spLocks noChangeShapeType="1"/>
            </p:cNvSpPr>
            <p:nvPr/>
          </p:nvSpPr>
          <p:spPr bwMode="auto">
            <a:xfrm flipH="1" flipV="1">
              <a:off x="1745" y="1917"/>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0" name="Line 91"/>
            <p:cNvSpPr>
              <a:spLocks noChangeShapeType="1"/>
            </p:cNvSpPr>
            <p:nvPr/>
          </p:nvSpPr>
          <p:spPr bwMode="auto">
            <a:xfrm flipH="1" flipV="1">
              <a:off x="1741" y="1916"/>
              <a:ext cx="4"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1" name="Line 92"/>
            <p:cNvSpPr>
              <a:spLocks noChangeShapeType="1"/>
            </p:cNvSpPr>
            <p:nvPr/>
          </p:nvSpPr>
          <p:spPr bwMode="auto">
            <a:xfrm flipH="1" flipV="1">
              <a:off x="1725" y="1914"/>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 name="Line 93"/>
            <p:cNvSpPr>
              <a:spLocks noChangeShapeType="1"/>
            </p:cNvSpPr>
            <p:nvPr/>
          </p:nvSpPr>
          <p:spPr bwMode="auto">
            <a:xfrm flipH="1" flipV="1">
              <a:off x="1718" y="191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3" name="Line 94"/>
            <p:cNvSpPr>
              <a:spLocks noChangeShapeType="1"/>
            </p:cNvSpPr>
            <p:nvPr/>
          </p:nvSpPr>
          <p:spPr bwMode="auto">
            <a:xfrm flipH="1" flipV="1">
              <a:off x="1712" y="1913"/>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 name="Line 95"/>
            <p:cNvSpPr>
              <a:spLocks noChangeShapeType="1"/>
            </p:cNvSpPr>
            <p:nvPr/>
          </p:nvSpPr>
          <p:spPr bwMode="auto">
            <a:xfrm flipH="1" flipV="1">
              <a:off x="1705" y="1912"/>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 name="Line 96"/>
            <p:cNvSpPr>
              <a:spLocks noChangeShapeType="1"/>
            </p:cNvSpPr>
            <p:nvPr/>
          </p:nvSpPr>
          <p:spPr bwMode="auto">
            <a:xfrm flipH="1" flipV="1">
              <a:off x="1698" y="1912"/>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 name="Line 97"/>
            <p:cNvSpPr>
              <a:spLocks noChangeShapeType="1"/>
            </p:cNvSpPr>
            <p:nvPr/>
          </p:nvSpPr>
          <p:spPr bwMode="auto">
            <a:xfrm flipH="1" flipV="1">
              <a:off x="1695" y="1912"/>
              <a:ext cx="3"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7" name="Line 98"/>
            <p:cNvSpPr>
              <a:spLocks noChangeShapeType="1"/>
            </p:cNvSpPr>
            <p:nvPr/>
          </p:nvSpPr>
          <p:spPr bwMode="auto">
            <a:xfrm flipH="1">
              <a:off x="1685" y="1912"/>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 name="Line 99"/>
            <p:cNvSpPr>
              <a:spLocks noChangeShapeType="1"/>
            </p:cNvSpPr>
            <p:nvPr/>
          </p:nvSpPr>
          <p:spPr bwMode="auto">
            <a:xfrm flipH="1">
              <a:off x="1679" y="1912"/>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9" name="Line 100"/>
            <p:cNvSpPr>
              <a:spLocks noChangeShapeType="1"/>
            </p:cNvSpPr>
            <p:nvPr/>
          </p:nvSpPr>
          <p:spPr bwMode="auto">
            <a:xfrm flipH="1">
              <a:off x="1672" y="1912"/>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 name="Line 101"/>
            <p:cNvSpPr>
              <a:spLocks noChangeShapeType="1"/>
            </p:cNvSpPr>
            <p:nvPr/>
          </p:nvSpPr>
          <p:spPr bwMode="auto">
            <a:xfrm flipH="1">
              <a:off x="1665" y="1912"/>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 name="Line 102"/>
            <p:cNvSpPr>
              <a:spLocks noChangeShapeType="1"/>
            </p:cNvSpPr>
            <p:nvPr/>
          </p:nvSpPr>
          <p:spPr bwMode="auto">
            <a:xfrm flipH="1">
              <a:off x="1659" y="1912"/>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 name="Line 103"/>
            <p:cNvSpPr>
              <a:spLocks noChangeShapeType="1"/>
            </p:cNvSpPr>
            <p:nvPr/>
          </p:nvSpPr>
          <p:spPr bwMode="auto">
            <a:xfrm flipH="1">
              <a:off x="1652" y="191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 name="Line 104"/>
            <p:cNvSpPr>
              <a:spLocks noChangeShapeType="1"/>
            </p:cNvSpPr>
            <p:nvPr/>
          </p:nvSpPr>
          <p:spPr bwMode="auto">
            <a:xfrm flipH="1">
              <a:off x="1649" y="1913"/>
              <a:ext cx="3"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4" name="Line 105"/>
            <p:cNvSpPr>
              <a:spLocks noChangeShapeType="1"/>
            </p:cNvSpPr>
            <p:nvPr/>
          </p:nvSpPr>
          <p:spPr bwMode="auto">
            <a:xfrm flipH="1">
              <a:off x="1639" y="1915"/>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Line 106"/>
            <p:cNvSpPr>
              <a:spLocks noChangeShapeType="1"/>
            </p:cNvSpPr>
            <p:nvPr/>
          </p:nvSpPr>
          <p:spPr bwMode="auto">
            <a:xfrm flipH="1">
              <a:off x="1632" y="1915"/>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6" name="Line 107"/>
            <p:cNvSpPr>
              <a:spLocks noChangeShapeType="1"/>
            </p:cNvSpPr>
            <p:nvPr/>
          </p:nvSpPr>
          <p:spPr bwMode="auto">
            <a:xfrm flipH="1">
              <a:off x="1626" y="1916"/>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7" name="Line 108"/>
            <p:cNvSpPr>
              <a:spLocks noChangeShapeType="1"/>
            </p:cNvSpPr>
            <p:nvPr/>
          </p:nvSpPr>
          <p:spPr bwMode="auto">
            <a:xfrm flipH="1">
              <a:off x="1619" y="1917"/>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8" name="Line 109"/>
            <p:cNvSpPr>
              <a:spLocks noChangeShapeType="1"/>
            </p:cNvSpPr>
            <p:nvPr/>
          </p:nvSpPr>
          <p:spPr bwMode="auto">
            <a:xfrm flipH="1">
              <a:off x="1612" y="1918"/>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9" name="Line 110"/>
            <p:cNvSpPr>
              <a:spLocks noChangeShapeType="1"/>
            </p:cNvSpPr>
            <p:nvPr/>
          </p:nvSpPr>
          <p:spPr bwMode="auto">
            <a:xfrm flipH="1">
              <a:off x="1606" y="1919"/>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0" name="Line 111"/>
            <p:cNvSpPr>
              <a:spLocks noChangeShapeType="1"/>
            </p:cNvSpPr>
            <p:nvPr/>
          </p:nvSpPr>
          <p:spPr bwMode="auto">
            <a:xfrm flipH="1">
              <a:off x="1604" y="1920"/>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 name="Line 112"/>
            <p:cNvSpPr>
              <a:spLocks noChangeShapeType="1"/>
            </p:cNvSpPr>
            <p:nvPr/>
          </p:nvSpPr>
          <p:spPr bwMode="auto">
            <a:xfrm flipH="1">
              <a:off x="1593" y="1923"/>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 name="Line 113"/>
            <p:cNvSpPr>
              <a:spLocks noChangeShapeType="1"/>
            </p:cNvSpPr>
            <p:nvPr/>
          </p:nvSpPr>
          <p:spPr bwMode="auto">
            <a:xfrm flipH="1">
              <a:off x="1587" y="1923"/>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 name="Line 114"/>
            <p:cNvSpPr>
              <a:spLocks noChangeShapeType="1"/>
            </p:cNvSpPr>
            <p:nvPr/>
          </p:nvSpPr>
          <p:spPr bwMode="auto">
            <a:xfrm flipH="1">
              <a:off x="1580" y="1925"/>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4" name="Line 115"/>
            <p:cNvSpPr>
              <a:spLocks noChangeShapeType="1"/>
            </p:cNvSpPr>
            <p:nvPr/>
          </p:nvSpPr>
          <p:spPr bwMode="auto">
            <a:xfrm flipH="1">
              <a:off x="1574" y="1927"/>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5" name="Line 116"/>
            <p:cNvSpPr>
              <a:spLocks noChangeShapeType="1"/>
            </p:cNvSpPr>
            <p:nvPr/>
          </p:nvSpPr>
          <p:spPr bwMode="auto">
            <a:xfrm flipH="1">
              <a:off x="1567" y="1929"/>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6" name="Line 117"/>
            <p:cNvSpPr>
              <a:spLocks noChangeShapeType="1"/>
            </p:cNvSpPr>
            <p:nvPr/>
          </p:nvSpPr>
          <p:spPr bwMode="auto">
            <a:xfrm flipH="1">
              <a:off x="1561" y="193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7" name="Line 118"/>
            <p:cNvSpPr>
              <a:spLocks noChangeShapeType="1"/>
            </p:cNvSpPr>
            <p:nvPr/>
          </p:nvSpPr>
          <p:spPr bwMode="auto">
            <a:xfrm flipH="1">
              <a:off x="1559" y="1933"/>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8" name="Line 119"/>
            <p:cNvSpPr>
              <a:spLocks noChangeShapeType="1"/>
            </p:cNvSpPr>
            <p:nvPr/>
          </p:nvSpPr>
          <p:spPr bwMode="auto">
            <a:xfrm flipH="1">
              <a:off x="1549" y="1936"/>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9" name="Line 120"/>
            <p:cNvSpPr>
              <a:spLocks noChangeShapeType="1"/>
            </p:cNvSpPr>
            <p:nvPr/>
          </p:nvSpPr>
          <p:spPr bwMode="auto">
            <a:xfrm flipH="1">
              <a:off x="1542" y="1937"/>
              <a:ext cx="7"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0" name="Line 121"/>
            <p:cNvSpPr>
              <a:spLocks noChangeShapeType="1"/>
            </p:cNvSpPr>
            <p:nvPr/>
          </p:nvSpPr>
          <p:spPr bwMode="auto">
            <a:xfrm flipH="1">
              <a:off x="1536" y="1940"/>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1" name="Line 122"/>
            <p:cNvSpPr>
              <a:spLocks noChangeShapeType="1"/>
            </p:cNvSpPr>
            <p:nvPr/>
          </p:nvSpPr>
          <p:spPr bwMode="auto">
            <a:xfrm flipH="1">
              <a:off x="1530" y="1942"/>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 name="Line 123"/>
            <p:cNvSpPr>
              <a:spLocks noChangeShapeType="1"/>
            </p:cNvSpPr>
            <p:nvPr/>
          </p:nvSpPr>
          <p:spPr bwMode="auto">
            <a:xfrm flipH="1">
              <a:off x="1524" y="1945"/>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 name="Line 124"/>
            <p:cNvSpPr>
              <a:spLocks noChangeShapeType="1"/>
            </p:cNvSpPr>
            <p:nvPr/>
          </p:nvSpPr>
          <p:spPr bwMode="auto">
            <a:xfrm flipH="1">
              <a:off x="1518" y="1948"/>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 name="Line 125"/>
            <p:cNvSpPr>
              <a:spLocks noChangeShapeType="1"/>
            </p:cNvSpPr>
            <p:nvPr/>
          </p:nvSpPr>
          <p:spPr bwMode="auto">
            <a:xfrm flipH="1">
              <a:off x="1517" y="1951"/>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5" name="Line 126"/>
            <p:cNvSpPr>
              <a:spLocks noChangeShapeType="1"/>
            </p:cNvSpPr>
            <p:nvPr/>
          </p:nvSpPr>
          <p:spPr bwMode="auto">
            <a:xfrm flipH="1">
              <a:off x="1506" y="1955"/>
              <a:ext cx="3"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6" name="Line 127"/>
            <p:cNvSpPr>
              <a:spLocks noChangeShapeType="1"/>
            </p:cNvSpPr>
            <p:nvPr/>
          </p:nvSpPr>
          <p:spPr bwMode="auto">
            <a:xfrm flipH="1">
              <a:off x="1501" y="1956"/>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7" name="Line 128"/>
            <p:cNvSpPr>
              <a:spLocks noChangeShapeType="1"/>
            </p:cNvSpPr>
            <p:nvPr/>
          </p:nvSpPr>
          <p:spPr bwMode="auto">
            <a:xfrm flipH="1">
              <a:off x="1495" y="1960"/>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8" name="Line 129"/>
            <p:cNvSpPr>
              <a:spLocks noChangeShapeType="1"/>
            </p:cNvSpPr>
            <p:nvPr/>
          </p:nvSpPr>
          <p:spPr bwMode="auto">
            <a:xfrm flipH="1">
              <a:off x="1489" y="1963"/>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9" name="Line 130"/>
            <p:cNvSpPr>
              <a:spLocks noChangeShapeType="1"/>
            </p:cNvSpPr>
            <p:nvPr/>
          </p:nvSpPr>
          <p:spPr bwMode="auto">
            <a:xfrm flipH="1">
              <a:off x="1483" y="1966"/>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0" name="Line 131"/>
            <p:cNvSpPr>
              <a:spLocks noChangeShapeType="1"/>
            </p:cNvSpPr>
            <p:nvPr/>
          </p:nvSpPr>
          <p:spPr bwMode="auto">
            <a:xfrm flipH="1">
              <a:off x="1478" y="1970"/>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1" name="Line 132"/>
            <p:cNvSpPr>
              <a:spLocks noChangeShapeType="1"/>
            </p:cNvSpPr>
            <p:nvPr/>
          </p:nvSpPr>
          <p:spPr bwMode="auto">
            <a:xfrm flipH="1">
              <a:off x="1477" y="1973"/>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2" name="Line 133"/>
            <p:cNvSpPr>
              <a:spLocks noChangeShapeType="1"/>
            </p:cNvSpPr>
            <p:nvPr/>
          </p:nvSpPr>
          <p:spPr bwMode="auto">
            <a:xfrm flipH="1">
              <a:off x="1467" y="1979"/>
              <a:ext cx="2"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 name="Line 134"/>
            <p:cNvSpPr>
              <a:spLocks noChangeShapeType="1"/>
            </p:cNvSpPr>
            <p:nvPr/>
          </p:nvSpPr>
          <p:spPr bwMode="auto">
            <a:xfrm flipH="1">
              <a:off x="1461" y="1981"/>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 name="Line 135"/>
            <p:cNvSpPr>
              <a:spLocks noChangeShapeType="1"/>
            </p:cNvSpPr>
            <p:nvPr/>
          </p:nvSpPr>
          <p:spPr bwMode="auto">
            <a:xfrm flipH="1">
              <a:off x="1456" y="1985"/>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5" name="Line 136"/>
            <p:cNvSpPr>
              <a:spLocks noChangeShapeType="1"/>
            </p:cNvSpPr>
            <p:nvPr/>
          </p:nvSpPr>
          <p:spPr bwMode="auto">
            <a:xfrm flipH="1">
              <a:off x="1451" y="1989"/>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6" name="Line 137"/>
            <p:cNvSpPr>
              <a:spLocks noChangeShapeType="1"/>
            </p:cNvSpPr>
            <p:nvPr/>
          </p:nvSpPr>
          <p:spPr bwMode="auto">
            <a:xfrm flipH="1">
              <a:off x="1445" y="1993"/>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7" name="Line 138"/>
            <p:cNvSpPr>
              <a:spLocks noChangeShapeType="1"/>
            </p:cNvSpPr>
            <p:nvPr/>
          </p:nvSpPr>
          <p:spPr bwMode="auto">
            <a:xfrm flipH="1">
              <a:off x="1440" y="1997"/>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8" name="Line 139"/>
            <p:cNvSpPr>
              <a:spLocks noChangeShapeType="1"/>
            </p:cNvSpPr>
            <p:nvPr/>
          </p:nvSpPr>
          <p:spPr bwMode="auto">
            <a:xfrm flipH="1">
              <a:off x="1440" y="2001"/>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9" name="Line 140"/>
            <p:cNvSpPr>
              <a:spLocks noChangeShapeType="1"/>
            </p:cNvSpPr>
            <p:nvPr/>
          </p:nvSpPr>
          <p:spPr bwMode="auto">
            <a:xfrm flipH="1">
              <a:off x="1430" y="2007"/>
              <a:ext cx="3"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 name="Line 141"/>
            <p:cNvSpPr>
              <a:spLocks noChangeShapeType="1"/>
            </p:cNvSpPr>
            <p:nvPr/>
          </p:nvSpPr>
          <p:spPr bwMode="auto">
            <a:xfrm flipH="1">
              <a:off x="1425" y="2010"/>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1" name="Line 142"/>
            <p:cNvSpPr>
              <a:spLocks noChangeShapeType="1"/>
            </p:cNvSpPr>
            <p:nvPr/>
          </p:nvSpPr>
          <p:spPr bwMode="auto">
            <a:xfrm flipH="1">
              <a:off x="1421" y="2014"/>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2" name="Line 143"/>
            <p:cNvSpPr>
              <a:spLocks noChangeShapeType="1"/>
            </p:cNvSpPr>
            <p:nvPr/>
          </p:nvSpPr>
          <p:spPr bwMode="auto">
            <a:xfrm flipH="1">
              <a:off x="1416" y="2019"/>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 name="Line 144"/>
            <p:cNvSpPr>
              <a:spLocks noChangeShapeType="1"/>
            </p:cNvSpPr>
            <p:nvPr/>
          </p:nvSpPr>
          <p:spPr bwMode="auto">
            <a:xfrm flipH="1">
              <a:off x="1411" y="2023"/>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 name="Line 145"/>
            <p:cNvSpPr>
              <a:spLocks noChangeShapeType="1"/>
            </p:cNvSpPr>
            <p:nvPr/>
          </p:nvSpPr>
          <p:spPr bwMode="auto">
            <a:xfrm flipH="1">
              <a:off x="1407" y="2028"/>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5" name="Line 146"/>
            <p:cNvSpPr>
              <a:spLocks noChangeShapeType="1"/>
            </p:cNvSpPr>
            <p:nvPr/>
          </p:nvSpPr>
          <p:spPr bwMode="auto">
            <a:xfrm flipH="1">
              <a:off x="1398" y="2040"/>
              <a:ext cx="3"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6" name="Line 147"/>
            <p:cNvSpPr>
              <a:spLocks noChangeShapeType="1"/>
            </p:cNvSpPr>
            <p:nvPr/>
          </p:nvSpPr>
          <p:spPr bwMode="auto">
            <a:xfrm flipH="1">
              <a:off x="1393" y="2043"/>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7" name="Line 148"/>
            <p:cNvSpPr>
              <a:spLocks noChangeShapeType="1"/>
            </p:cNvSpPr>
            <p:nvPr/>
          </p:nvSpPr>
          <p:spPr bwMode="auto">
            <a:xfrm flipH="1">
              <a:off x="1389" y="2048"/>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8" name="Line 149"/>
            <p:cNvSpPr>
              <a:spLocks noChangeShapeType="1"/>
            </p:cNvSpPr>
            <p:nvPr/>
          </p:nvSpPr>
          <p:spPr bwMode="auto">
            <a:xfrm flipH="1">
              <a:off x="1385" y="2053"/>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9" name="Line 150"/>
            <p:cNvSpPr>
              <a:spLocks noChangeShapeType="1"/>
            </p:cNvSpPr>
            <p:nvPr/>
          </p:nvSpPr>
          <p:spPr bwMode="auto">
            <a:xfrm flipH="1">
              <a:off x="1381" y="2058"/>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0" name="Line 151"/>
            <p:cNvSpPr>
              <a:spLocks noChangeShapeType="1"/>
            </p:cNvSpPr>
            <p:nvPr/>
          </p:nvSpPr>
          <p:spPr bwMode="auto">
            <a:xfrm flipH="1">
              <a:off x="1377" y="2064"/>
              <a:ext cx="4"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1" name="Line 152"/>
            <p:cNvSpPr>
              <a:spLocks noChangeShapeType="1"/>
            </p:cNvSpPr>
            <p:nvPr/>
          </p:nvSpPr>
          <p:spPr bwMode="auto">
            <a:xfrm flipH="1">
              <a:off x="1369" y="2076"/>
              <a:ext cx="3"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2" name="Line 153"/>
            <p:cNvSpPr>
              <a:spLocks noChangeShapeType="1"/>
            </p:cNvSpPr>
            <p:nvPr/>
          </p:nvSpPr>
          <p:spPr bwMode="auto">
            <a:xfrm flipH="1">
              <a:off x="1366" y="2080"/>
              <a:ext cx="3"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 name="Line 154"/>
            <p:cNvSpPr>
              <a:spLocks noChangeShapeType="1"/>
            </p:cNvSpPr>
            <p:nvPr/>
          </p:nvSpPr>
          <p:spPr bwMode="auto">
            <a:xfrm flipH="1">
              <a:off x="1362" y="2085"/>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 name="Line 155"/>
            <p:cNvSpPr>
              <a:spLocks noChangeShapeType="1"/>
            </p:cNvSpPr>
            <p:nvPr/>
          </p:nvSpPr>
          <p:spPr bwMode="auto">
            <a:xfrm flipH="1">
              <a:off x="1359" y="2091"/>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5" name="Line 156"/>
            <p:cNvSpPr>
              <a:spLocks noChangeShapeType="1"/>
            </p:cNvSpPr>
            <p:nvPr/>
          </p:nvSpPr>
          <p:spPr bwMode="auto">
            <a:xfrm flipH="1">
              <a:off x="1355" y="2097"/>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6" name="Line 157"/>
            <p:cNvSpPr>
              <a:spLocks noChangeShapeType="1"/>
            </p:cNvSpPr>
            <p:nvPr/>
          </p:nvSpPr>
          <p:spPr bwMode="auto">
            <a:xfrm flipH="1">
              <a:off x="1353" y="2102"/>
              <a:ext cx="2"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7" name="Line 158"/>
            <p:cNvSpPr>
              <a:spLocks noChangeShapeType="1"/>
            </p:cNvSpPr>
            <p:nvPr/>
          </p:nvSpPr>
          <p:spPr bwMode="auto">
            <a:xfrm flipH="1">
              <a:off x="1346" y="2115"/>
              <a:ext cx="2"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8" name="Line 159"/>
            <p:cNvSpPr>
              <a:spLocks noChangeShapeType="1"/>
            </p:cNvSpPr>
            <p:nvPr/>
          </p:nvSpPr>
          <p:spPr bwMode="auto">
            <a:xfrm flipH="1">
              <a:off x="1343" y="2120"/>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9" name="Line 160"/>
            <p:cNvSpPr>
              <a:spLocks noChangeShapeType="1"/>
            </p:cNvSpPr>
            <p:nvPr/>
          </p:nvSpPr>
          <p:spPr bwMode="auto">
            <a:xfrm flipH="1">
              <a:off x="1340" y="2126"/>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0" name="Line 161"/>
            <p:cNvSpPr>
              <a:spLocks noChangeShapeType="1"/>
            </p:cNvSpPr>
            <p:nvPr/>
          </p:nvSpPr>
          <p:spPr bwMode="auto">
            <a:xfrm flipH="1">
              <a:off x="1337" y="2132"/>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1" name="Line 162"/>
            <p:cNvSpPr>
              <a:spLocks noChangeShapeType="1"/>
            </p:cNvSpPr>
            <p:nvPr/>
          </p:nvSpPr>
          <p:spPr bwMode="auto">
            <a:xfrm flipH="1">
              <a:off x="1334" y="2138"/>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2" name="Line 163"/>
            <p:cNvSpPr>
              <a:spLocks noChangeShapeType="1"/>
            </p:cNvSpPr>
            <p:nvPr/>
          </p:nvSpPr>
          <p:spPr bwMode="auto">
            <a:xfrm flipH="1">
              <a:off x="1333" y="2144"/>
              <a:ext cx="1"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 name="Line 164"/>
            <p:cNvSpPr>
              <a:spLocks noChangeShapeType="1"/>
            </p:cNvSpPr>
            <p:nvPr/>
          </p:nvSpPr>
          <p:spPr bwMode="auto">
            <a:xfrm flipH="1">
              <a:off x="1327" y="2157"/>
              <a:ext cx="2"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 name="Line 165"/>
            <p:cNvSpPr>
              <a:spLocks noChangeShapeType="1"/>
            </p:cNvSpPr>
            <p:nvPr/>
          </p:nvSpPr>
          <p:spPr bwMode="auto">
            <a:xfrm flipH="1">
              <a:off x="1325" y="2162"/>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5" name="Line 166"/>
            <p:cNvSpPr>
              <a:spLocks noChangeShapeType="1"/>
            </p:cNvSpPr>
            <p:nvPr/>
          </p:nvSpPr>
          <p:spPr bwMode="auto">
            <a:xfrm flipH="1">
              <a:off x="1323" y="2169"/>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6" name="Line 167"/>
            <p:cNvSpPr>
              <a:spLocks noChangeShapeType="1"/>
            </p:cNvSpPr>
            <p:nvPr/>
          </p:nvSpPr>
          <p:spPr bwMode="auto">
            <a:xfrm flipH="1">
              <a:off x="1321" y="2175"/>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7" name="Line 168"/>
            <p:cNvSpPr>
              <a:spLocks noChangeShapeType="1"/>
            </p:cNvSpPr>
            <p:nvPr/>
          </p:nvSpPr>
          <p:spPr bwMode="auto">
            <a:xfrm flipH="1">
              <a:off x="1319" y="2181"/>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8" name="Line 169"/>
            <p:cNvSpPr>
              <a:spLocks noChangeShapeType="1"/>
            </p:cNvSpPr>
            <p:nvPr/>
          </p:nvSpPr>
          <p:spPr bwMode="auto">
            <a:xfrm flipH="1">
              <a:off x="1318" y="2188"/>
              <a:ext cx="1"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9" name="Line 170"/>
            <p:cNvSpPr>
              <a:spLocks noChangeShapeType="1"/>
            </p:cNvSpPr>
            <p:nvPr/>
          </p:nvSpPr>
          <p:spPr bwMode="auto">
            <a:xfrm flipH="1">
              <a:off x="1314" y="2201"/>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0" name="Line 171"/>
            <p:cNvSpPr>
              <a:spLocks noChangeShapeType="1"/>
            </p:cNvSpPr>
            <p:nvPr/>
          </p:nvSpPr>
          <p:spPr bwMode="auto">
            <a:xfrm flipH="1">
              <a:off x="1313" y="2207"/>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1" name="Line 172"/>
            <p:cNvSpPr>
              <a:spLocks noChangeShapeType="1"/>
            </p:cNvSpPr>
            <p:nvPr/>
          </p:nvSpPr>
          <p:spPr bwMode="auto">
            <a:xfrm flipH="1">
              <a:off x="1311" y="2214"/>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2" name="Line 173"/>
            <p:cNvSpPr>
              <a:spLocks noChangeShapeType="1"/>
            </p:cNvSpPr>
            <p:nvPr/>
          </p:nvSpPr>
          <p:spPr bwMode="auto">
            <a:xfrm flipH="1">
              <a:off x="1310" y="2220"/>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3" name="Line 174"/>
            <p:cNvSpPr>
              <a:spLocks noChangeShapeType="1"/>
            </p:cNvSpPr>
            <p:nvPr/>
          </p:nvSpPr>
          <p:spPr bwMode="auto">
            <a:xfrm flipH="1">
              <a:off x="1309" y="2227"/>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 name="Line 175"/>
            <p:cNvSpPr>
              <a:spLocks noChangeShapeType="1"/>
            </p:cNvSpPr>
            <p:nvPr/>
          </p:nvSpPr>
          <p:spPr bwMode="auto">
            <a:xfrm flipH="1">
              <a:off x="1308" y="2233"/>
              <a:ext cx="1"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 name="Line 176"/>
            <p:cNvSpPr>
              <a:spLocks noChangeShapeType="1"/>
            </p:cNvSpPr>
            <p:nvPr/>
          </p:nvSpPr>
          <p:spPr bwMode="auto">
            <a:xfrm flipH="1">
              <a:off x="1307" y="2246"/>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6" name="Line 177"/>
            <p:cNvSpPr>
              <a:spLocks noChangeShapeType="1"/>
            </p:cNvSpPr>
            <p:nvPr/>
          </p:nvSpPr>
          <p:spPr bwMode="auto">
            <a:xfrm flipH="1">
              <a:off x="1306" y="224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7" name="Line 178"/>
            <p:cNvSpPr>
              <a:spLocks noChangeShapeType="1"/>
            </p:cNvSpPr>
            <p:nvPr/>
          </p:nvSpPr>
          <p:spPr bwMode="auto">
            <a:xfrm flipH="1">
              <a:off x="1306" y="225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8" name="Line 179"/>
            <p:cNvSpPr>
              <a:spLocks noChangeShapeType="1"/>
            </p:cNvSpPr>
            <p:nvPr/>
          </p:nvSpPr>
          <p:spPr bwMode="auto">
            <a:xfrm flipH="1">
              <a:off x="1305" y="225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9" name="Line 180"/>
            <p:cNvSpPr>
              <a:spLocks noChangeShapeType="1"/>
            </p:cNvSpPr>
            <p:nvPr/>
          </p:nvSpPr>
          <p:spPr bwMode="auto">
            <a:xfrm flipH="1">
              <a:off x="1305" y="226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0" name="Line 181"/>
            <p:cNvSpPr>
              <a:spLocks noChangeShapeType="1"/>
            </p:cNvSpPr>
            <p:nvPr/>
          </p:nvSpPr>
          <p:spPr bwMode="auto">
            <a:xfrm flipH="1">
              <a:off x="1305" y="227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1" name="Line 182"/>
            <p:cNvSpPr>
              <a:spLocks noChangeShapeType="1"/>
            </p:cNvSpPr>
            <p:nvPr/>
          </p:nvSpPr>
          <p:spPr bwMode="auto">
            <a:xfrm flipH="1">
              <a:off x="1304" y="2279"/>
              <a:ext cx="1"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2" name="Line 183"/>
            <p:cNvSpPr>
              <a:spLocks noChangeShapeType="1"/>
            </p:cNvSpPr>
            <p:nvPr/>
          </p:nvSpPr>
          <p:spPr bwMode="auto">
            <a:xfrm>
              <a:off x="1304" y="2292"/>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3" name="Line 184"/>
            <p:cNvSpPr>
              <a:spLocks noChangeShapeType="1"/>
            </p:cNvSpPr>
            <p:nvPr/>
          </p:nvSpPr>
          <p:spPr bwMode="auto">
            <a:xfrm>
              <a:off x="1304" y="229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 name="Line 185"/>
            <p:cNvSpPr>
              <a:spLocks noChangeShapeType="1"/>
            </p:cNvSpPr>
            <p:nvPr/>
          </p:nvSpPr>
          <p:spPr bwMode="auto">
            <a:xfrm>
              <a:off x="1304" y="229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 name="Line 186"/>
            <p:cNvSpPr>
              <a:spLocks noChangeShapeType="1"/>
            </p:cNvSpPr>
            <p:nvPr/>
          </p:nvSpPr>
          <p:spPr bwMode="auto">
            <a:xfrm>
              <a:off x="1305" y="230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 name="Line 187"/>
            <p:cNvSpPr>
              <a:spLocks noChangeShapeType="1"/>
            </p:cNvSpPr>
            <p:nvPr/>
          </p:nvSpPr>
          <p:spPr bwMode="auto">
            <a:xfrm>
              <a:off x="1305" y="231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7" name="Line 188"/>
            <p:cNvSpPr>
              <a:spLocks noChangeShapeType="1"/>
            </p:cNvSpPr>
            <p:nvPr/>
          </p:nvSpPr>
          <p:spPr bwMode="auto">
            <a:xfrm>
              <a:off x="1305" y="231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8" name="Line 189"/>
            <p:cNvSpPr>
              <a:spLocks noChangeShapeType="1"/>
            </p:cNvSpPr>
            <p:nvPr/>
          </p:nvSpPr>
          <p:spPr bwMode="auto">
            <a:xfrm>
              <a:off x="1306" y="2326"/>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9" name="Line 190"/>
            <p:cNvSpPr>
              <a:spLocks noChangeShapeType="1"/>
            </p:cNvSpPr>
            <p:nvPr/>
          </p:nvSpPr>
          <p:spPr bwMode="auto">
            <a:xfrm>
              <a:off x="1307" y="2338"/>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0" name="Line 191"/>
            <p:cNvSpPr>
              <a:spLocks noChangeShapeType="1"/>
            </p:cNvSpPr>
            <p:nvPr/>
          </p:nvSpPr>
          <p:spPr bwMode="auto">
            <a:xfrm>
              <a:off x="1307" y="233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1" name="Line 192"/>
            <p:cNvSpPr>
              <a:spLocks noChangeShapeType="1"/>
            </p:cNvSpPr>
            <p:nvPr/>
          </p:nvSpPr>
          <p:spPr bwMode="auto">
            <a:xfrm>
              <a:off x="1308" y="2346"/>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2" name="Line 193"/>
            <p:cNvSpPr>
              <a:spLocks noChangeShapeType="1"/>
            </p:cNvSpPr>
            <p:nvPr/>
          </p:nvSpPr>
          <p:spPr bwMode="auto">
            <a:xfrm>
              <a:off x="1309" y="2352"/>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3" name="Line 194"/>
            <p:cNvSpPr>
              <a:spLocks noChangeShapeType="1"/>
            </p:cNvSpPr>
            <p:nvPr/>
          </p:nvSpPr>
          <p:spPr bwMode="auto">
            <a:xfrm>
              <a:off x="1310" y="2359"/>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 name="Line 195"/>
            <p:cNvSpPr>
              <a:spLocks noChangeShapeType="1"/>
            </p:cNvSpPr>
            <p:nvPr/>
          </p:nvSpPr>
          <p:spPr bwMode="auto">
            <a:xfrm>
              <a:off x="1311" y="2365"/>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 name="Line 196"/>
            <p:cNvSpPr>
              <a:spLocks noChangeShapeType="1"/>
            </p:cNvSpPr>
            <p:nvPr/>
          </p:nvSpPr>
          <p:spPr bwMode="auto">
            <a:xfrm>
              <a:off x="1313" y="2372"/>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6" name="Line 197"/>
            <p:cNvSpPr>
              <a:spLocks noChangeShapeType="1"/>
            </p:cNvSpPr>
            <p:nvPr/>
          </p:nvSpPr>
          <p:spPr bwMode="auto">
            <a:xfrm>
              <a:off x="1315" y="2383"/>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7" name="Line 198"/>
            <p:cNvSpPr>
              <a:spLocks noChangeShapeType="1"/>
            </p:cNvSpPr>
            <p:nvPr/>
          </p:nvSpPr>
          <p:spPr bwMode="auto">
            <a:xfrm>
              <a:off x="1316" y="2385"/>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8" name="Line 199"/>
            <p:cNvSpPr>
              <a:spLocks noChangeShapeType="1"/>
            </p:cNvSpPr>
            <p:nvPr/>
          </p:nvSpPr>
          <p:spPr bwMode="auto">
            <a:xfrm>
              <a:off x="1317" y="2391"/>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9" name="Line 200"/>
            <p:cNvSpPr>
              <a:spLocks noChangeShapeType="1"/>
            </p:cNvSpPr>
            <p:nvPr/>
          </p:nvSpPr>
          <p:spPr bwMode="auto">
            <a:xfrm>
              <a:off x="1319" y="2398"/>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0" name="Line 201"/>
            <p:cNvSpPr>
              <a:spLocks noChangeShapeType="1"/>
            </p:cNvSpPr>
            <p:nvPr/>
          </p:nvSpPr>
          <p:spPr bwMode="auto">
            <a:xfrm>
              <a:off x="1321" y="2404"/>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1" name="Line 202"/>
            <p:cNvSpPr>
              <a:spLocks noChangeShapeType="1"/>
            </p:cNvSpPr>
            <p:nvPr/>
          </p:nvSpPr>
          <p:spPr bwMode="auto">
            <a:xfrm>
              <a:off x="1323" y="2410"/>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2" name="Line 203"/>
            <p:cNvSpPr>
              <a:spLocks noChangeShapeType="1"/>
            </p:cNvSpPr>
            <p:nvPr/>
          </p:nvSpPr>
          <p:spPr bwMode="auto">
            <a:xfrm>
              <a:off x="1325" y="2417"/>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3" name="Line 204"/>
            <p:cNvSpPr>
              <a:spLocks noChangeShapeType="1"/>
            </p:cNvSpPr>
            <p:nvPr/>
          </p:nvSpPr>
          <p:spPr bwMode="auto">
            <a:xfrm>
              <a:off x="1329" y="2427"/>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 name="Line 205"/>
            <p:cNvSpPr>
              <a:spLocks noChangeShapeType="1"/>
            </p:cNvSpPr>
            <p:nvPr/>
          </p:nvSpPr>
          <p:spPr bwMode="auto">
            <a:xfrm>
              <a:off x="1330" y="2429"/>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 name="Line 206"/>
            <p:cNvSpPr>
              <a:spLocks noChangeShapeType="1"/>
            </p:cNvSpPr>
            <p:nvPr/>
          </p:nvSpPr>
          <p:spPr bwMode="auto">
            <a:xfrm>
              <a:off x="1332" y="2435"/>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6" name="Line 207"/>
            <p:cNvSpPr>
              <a:spLocks noChangeShapeType="1"/>
            </p:cNvSpPr>
            <p:nvPr/>
          </p:nvSpPr>
          <p:spPr bwMode="auto">
            <a:xfrm>
              <a:off x="1334" y="2442"/>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 name="Line 208"/>
            <p:cNvSpPr>
              <a:spLocks noChangeShapeType="1"/>
            </p:cNvSpPr>
            <p:nvPr/>
          </p:nvSpPr>
          <p:spPr bwMode="auto">
            <a:xfrm>
              <a:off x="1337" y="2448"/>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8" name="Line 209"/>
            <p:cNvSpPr>
              <a:spLocks noChangeShapeType="1"/>
            </p:cNvSpPr>
            <p:nvPr/>
          </p:nvSpPr>
          <p:spPr bwMode="auto">
            <a:xfrm>
              <a:off x="1340" y="2454"/>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9" name="Line 210"/>
            <p:cNvSpPr>
              <a:spLocks noChangeShapeType="1"/>
            </p:cNvSpPr>
            <p:nvPr/>
          </p:nvSpPr>
          <p:spPr bwMode="auto">
            <a:xfrm>
              <a:off x="1343" y="2460"/>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0" name="Line 211"/>
            <p:cNvSpPr>
              <a:spLocks noChangeShapeType="1"/>
            </p:cNvSpPr>
            <p:nvPr/>
          </p:nvSpPr>
          <p:spPr bwMode="auto">
            <a:xfrm>
              <a:off x="1347" y="2469"/>
              <a:ext cx="2"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1" name="Line 212"/>
            <p:cNvSpPr>
              <a:spLocks noChangeShapeType="1"/>
            </p:cNvSpPr>
            <p:nvPr/>
          </p:nvSpPr>
          <p:spPr bwMode="auto">
            <a:xfrm>
              <a:off x="1349" y="2471"/>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2" name="Line 213"/>
            <p:cNvSpPr>
              <a:spLocks noChangeShapeType="1"/>
            </p:cNvSpPr>
            <p:nvPr/>
          </p:nvSpPr>
          <p:spPr bwMode="auto">
            <a:xfrm>
              <a:off x="1352" y="2477"/>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3" name="Line 214"/>
            <p:cNvSpPr>
              <a:spLocks noChangeShapeType="1"/>
            </p:cNvSpPr>
            <p:nvPr/>
          </p:nvSpPr>
          <p:spPr bwMode="auto">
            <a:xfrm>
              <a:off x="1355" y="2483"/>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4" name="Line 215"/>
            <p:cNvSpPr>
              <a:spLocks noChangeShapeType="1"/>
            </p:cNvSpPr>
            <p:nvPr/>
          </p:nvSpPr>
          <p:spPr bwMode="auto">
            <a:xfrm>
              <a:off x="1359" y="2489"/>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 name="Line 216"/>
            <p:cNvSpPr>
              <a:spLocks noChangeShapeType="1"/>
            </p:cNvSpPr>
            <p:nvPr/>
          </p:nvSpPr>
          <p:spPr bwMode="auto">
            <a:xfrm>
              <a:off x="1362" y="2495"/>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 name="Line 217"/>
            <p:cNvSpPr>
              <a:spLocks noChangeShapeType="1"/>
            </p:cNvSpPr>
            <p:nvPr/>
          </p:nvSpPr>
          <p:spPr bwMode="auto">
            <a:xfrm>
              <a:off x="1366" y="2500"/>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 name="Line 218"/>
            <p:cNvSpPr>
              <a:spLocks noChangeShapeType="1"/>
            </p:cNvSpPr>
            <p:nvPr/>
          </p:nvSpPr>
          <p:spPr bwMode="auto">
            <a:xfrm>
              <a:off x="1371" y="2508"/>
              <a:ext cx="2"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8" name="Line 219"/>
            <p:cNvSpPr>
              <a:spLocks noChangeShapeType="1"/>
            </p:cNvSpPr>
            <p:nvPr/>
          </p:nvSpPr>
          <p:spPr bwMode="auto">
            <a:xfrm>
              <a:off x="1373" y="2511"/>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9" name="Line 220"/>
            <p:cNvSpPr>
              <a:spLocks noChangeShapeType="1"/>
            </p:cNvSpPr>
            <p:nvPr/>
          </p:nvSpPr>
          <p:spPr bwMode="auto">
            <a:xfrm>
              <a:off x="1377" y="2516"/>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0" name="Line 221"/>
            <p:cNvSpPr>
              <a:spLocks noChangeShapeType="1"/>
            </p:cNvSpPr>
            <p:nvPr/>
          </p:nvSpPr>
          <p:spPr bwMode="auto">
            <a:xfrm>
              <a:off x="1381" y="252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1" name="Line 222"/>
            <p:cNvSpPr>
              <a:spLocks noChangeShapeType="1"/>
            </p:cNvSpPr>
            <p:nvPr/>
          </p:nvSpPr>
          <p:spPr bwMode="auto">
            <a:xfrm>
              <a:off x="1385" y="2527"/>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2" name="Line 223"/>
            <p:cNvSpPr>
              <a:spLocks noChangeShapeType="1"/>
            </p:cNvSpPr>
            <p:nvPr/>
          </p:nvSpPr>
          <p:spPr bwMode="auto">
            <a:xfrm>
              <a:off x="1389" y="253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3" name="Line 224"/>
            <p:cNvSpPr>
              <a:spLocks noChangeShapeType="1"/>
            </p:cNvSpPr>
            <p:nvPr/>
          </p:nvSpPr>
          <p:spPr bwMode="auto">
            <a:xfrm>
              <a:off x="1399" y="2544"/>
              <a:ext cx="3"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4" name="Line 225"/>
            <p:cNvSpPr>
              <a:spLocks noChangeShapeType="1"/>
            </p:cNvSpPr>
            <p:nvPr/>
          </p:nvSpPr>
          <p:spPr bwMode="auto">
            <a:xfrm>
              <a:off x="1402" y="2548"/>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 name="Line 226"/>
            <p:cNvSpPr>
              <a:spLocks noChangeShapeType="1"/>
            </p:cNvSpPr>
            <p:nvPr/>
          </p:nvSpPr>
          <p:spPr bwMode="auto">
            <a:xfrm>
              <a:off x="1407" y="255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 name="Line 227"/>
            <p:cNvSpPr>
              <a:spLocks noChangeShapeType="1"/>
            </p:cNvSpPr>
            <p:nvPr/>
          </p:nvSpPr>
          <p:spPr bwMode="auto">
            <a:xfrm>
              <a:off x="1411" y="2557"/>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7" name="Line 228"/>
            <p:cNvSpPr>
              <a:spLocks noChangeShapeType="1"/>
            </p:cNvSpPr>
            <p:nvPr/>
          </p:nvSpPr>
          <p:spPr bwMode="auto">
            <a:xfrm>
              <a:off x="1416" y="2562"/>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8" name="Line 229"/>
            <p:cNvSpPr>
              <a:spLocks noChangeShapeType="1"/>
            </p:cNvSpPr>
            <p:nvPr/>
          </p:nvSpPr>
          <p:spPr bwMode="auto">
            <a:xfrm>
              <a:off x="1421" y="2567"/>
              <a:ext cx="4"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9" name="Line 230"/>
            <p:cNvSpPr>
              <a:spLocks noChangeShapeType="1"/>
            </p:cNvSpPr>
            <p:nvPr/>
          </p:nvSpPr>
          <p:spPr bwMode="auto">
            <a:xfrm>
              <a:off x="1431" y="2577"/>
              <a:ext cx="4"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0" name="Line 231"/>
            <p:cNvSpPr>
              <a:spLocks noChangeShapeType="1"/>
            </p:cNvSpPr>
            <p:nvPr/>
          </p:nvSpPr>
          <p:spPr bwMode="auto">
            <a:xfrm>
              <a:off x="1435" y="2580"/>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1" name="Line 232"/>
            <p:cNvSpPr>
              <a:spLocks noChangeShapeType="1"/>
            </p:cNvSpPr>
            <p:nvPr/>
          </p:nvSpPr>
          <p:spPr bwMode="auto">
            <a:xfrm>
              <a:off x="1440" y="2584"/>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2" name="Line 233"/>
            <p:cNvSpPr>
              <a:spLocks noChangeShapeType="1"/>
            </p:cNvSpPr>
            <p:nvPr/>
          </p:nvSpPr>
          <p:spPr bwMode="auto">
            <a:xfrm>
              <a:off x="1445" y="2589"/>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3" name="Line 234"/>
            <p:cNvSpPr>
              <a:spLocks noChangeShapeType="1"/>
            </p:cNvSpPr>
            <p:nvPr/>
          </p:nvSpPr>
          <p:spPr bwMode="auto">
            <a:xfrm>
              <a:off x="1451" y="2593"/>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4" name="Line 235"/>
            <p:cNvSpPr>
              <a:spLocks noChangeShapeType="1"/>
            </p:cNvSpPr>
            <p:nvPr/>
          </p:nvSpPr>
          <p:spPr bwMode="auto">
            <a:xfrm>
              <a:off x="1456" y="2597"/>
              <a:ext cx="4"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 name="Line 236"/>
            <p:cNvSpPr>
              <a:spLocks noChangeShapeType="1"/>
            </p:cNvSpPr>
            <p:nvPr/>
          </p:nvSpPr>
          <p:spPr bwMode="auto">
            <a:xfrm>
              <a:off x="1468" y="2605"/>
              <a:ext cx="4"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6" name="Line 237"/>
            <p:cNvSpPr>
              <a:spLocks noChangeShapeType="1"/>
            </p:cNvSpPr>
            <p:nvPr/>
          </p:nvSpPr>
          <p:spPr bwMode="auto">
            <a:xfrm>
              <a:off x="1472" y="2608"/>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7" name="Line 238"/>
            <p:cNvSpPr>
              <a:spLocks noChangeShapeType="1"/>
            </p:cNvSpPr>
            <p:nvPr/>
          </p:nvSpPr>
          <p:spPr bwMode="auto">
            <a:xfrm>
              <a:off x="1478" y="2612"/>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8" name="Line 239"/>
            <p:cNvSpPr>
              <a:spLocks noChangeShapeType="1"/>
            </p:cNvSpPr>
            <p:nvPr/>
          </p:nvSpPr>
          <p:spPr bwMode="auto">
            <a:xfrm>
              <a:off x="1483" y="2616"/>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9" name="Line 240"/>
            <p:cNvSpPr>
              <a:spLocks noChangeShapeType="1"/>
            </p:cNvSpPr>
            <p:nvPr/>
          </p:nvSpPr>
          <p:spPr bwMode="auto">
            <a:xfrm>
              <a:off x="1489" y="2619"/>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0" name="Line 241"/>
            <p:cNvSpPr>
              <a:spLocks noChangeShapeType="1"/>
            </p:cNvSpPr>
            <p:nvPr/>
          </p:nvSpPr>
          <p:spPr bwMode="auto">
            <a:xfrm>
              <a:off x="1495" y="2622"/>
              <a:ext cx="4"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1" name="Line 242"/>
            <p:cNvSpPr>
              <a:spLocks noChangeShapeType="1"/>
            </p:cNvSpPr>
            <p:nvPr/>
          </p:nvSpPr>
          <p:spPr bwMode="auto">
            <a:xfrm>
              <a:off x="1507" y="2629"/>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2" name="Line 243"/>
            <p:cNvSpPr>
              <a:spLocks noChangeShapeType="1"/>
            </p:cNvSpPr>
            <p:nvPr/>
          </p:nvSpPr>
          <p:spPr bwMode="auto">
            <a:xfrm>
              <a:off x="1512" y="2632"/>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3" name="Line 244"/>
            <p:cNvSpPr>
              <a:spLocks noChangeShapeType="1"/>
            </p:cNvSpPr>
            <p:nvPr/>
          </p:nvSpPr>
          <p:spPr bwMode="auto">
            <a:xfrm>
              <a:off x="1518" y="2635"/>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4" name="Line 245"/>
            <p:cNvSpPr>
              <a:spLocks noChangeShapeType="1"/>
            </p:cNvSpPr>
            <p:nvPr/>
          </p:nvSpPr>
          <p:spPr bwMode="auto">
            <a:xfrm>
              <a:off x="1524" y="2638"/>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 name="Line 246"/>
            <p:cNvSpPr>
              <a:spLocks noChangeShapeType="1"/>
            </p:cNvSpPr>
            <p:nvPr/>
          </p:nvSpPr>
          <p:spPr bwMode="auto">
            <a:xfrm>
              <a:off x="1530" y="264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 name="Line 247"/>
            <p:cNvSpPr>
              <a:spLocks noChangeShapeType="1"/>
            </p:cNvSpPr>
            <p:nvPr/>
          </p:nvSpPr>
          <p:spPr bwMode="auto">
            <a:xfrm>
              <a:off x="1536" y="2643"/>
              <a:ext cx="4"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7" name="Line 248"/>
            <p:cNvSpPr>
              <a:spLocks noChangeShapeType="1"/>
            </p:cNvSpPr>
            <p:nvPr/>
          </p:nvSpPr>
          <p:spPr bwMode="auto">
            <a:xfrm>
              <a:off x="1549" y="2648"/>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8" name="Line 249"/>
            <p:cNvSpPr>
              <a:spLocks noChangeShapeType="1"/>
            </p:cNvSpPr>
            <p:nvPr/>
          </p:nvSpPr>
          <p:spPr bwMode="auto">
            <a:xfrm>
              <a:off x="1555" y="265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9" name="Line 250"/>
            <p:cNvSpPr>
              <a:spLocks noChangeShapeType="1"/>
            </p:cNvSpPr>
            <p:nvPr/>
          </p:nvSpPr>
          <p:spPr bwMode="auto">
            <a:xfrm>
              <a:off x="1561" y="2653"/>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0" name="Line 251"/>
            <p:cNvSpPr>
              <a:spLocks noChangeShapeType="1"/>
            </p:cNvSpPr>
            <p:nvPr/>
          </p:nvSpPr>
          <p:spPr bwMode="auto">
            <a:xfrm>
              <a:off x="1567" y="2655"/>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1" name="Line 252"/>
            <p:cNvSpPr>
              <a:spLocks noChangeShapeType="1"/>
            </p:cNvSpPr>
            <p:nvPr/>
          </p:nvSpPr>
          <p:spPr bwMode="auto">
            <a:xfrm>
              <a:off x="1574" y="2657"/>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2" name="Line 253"/>
            <p:cNvSpPr>
              <a:spLocks noChangeShapeType="1"/>
            </p:cNvSpPr>
            <p:nvPr/>
          </p:nvSpPr>
          <p:spPr bwMode="auto">
            <a:xfrm>
              <a:off x="1580" y="2659"/>
              <a:ext cx="4"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3" name="Line 254"/>
            <p:cNvSpPr>
              <a:spLocks noChangeShapeType="1"/>
            </p:cNvSpPr>
            <p:nvPr/>
          </p:nvSpPr>
          <p:spPr bwMode="auto">
            <a:xfrm>
              <a:off x="1593" y="2662"/>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4" name="Line 255"/>
            <p:cNvSpPr>
              <a:spLocks noChangeShapeType="1"/>
            </p:cNvSpPr>
            <p:nvPr/>
          </p:nvSpPr>
          <p:spPr bwMode="auto">
            <a:xfrm>
              <a:off x="1593" y="2662"/>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5" name="Line 256"/>
            <p:cNvSpPr>
              <a:spLocks noChangeShapeType="1"/>
            </p:cNvSpPr>
            <p:nvPr/>
          </p:nvSpPr>
          <p:spPr bwMode="auto">
            <a:xfrm>
              <a:off x="1599" y="2664"/>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 name="Line 257"/>
            <p:cNvSpPr>
              <a:spLocks noChangeShapeType="1"/>
            </p:cNvSpPr>
            <p:nvPr/>
          </p:nvSpPr>
          <p:spPr bwMode="auto">
            <a:xfrm>
              <a:off x="1606" y="2665"/>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7" name="Line 258"/>
            <p:cNvSpPr>
              <a:spLocks noChangeShapeType="1"/>
            </p:cNvSpPr>
            <p:nvPr/>
          </p:nvSpPr>
          <p:spPr bwMode="auto">
            <a:xfrm>
              <a:off x="1612" y="2666"/>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8" name="Line 259"/>
            <p:cNvSpPr>
              <a:spLocks noChangeShapeType="1"/>
            </p:cNvSpPr>
            <p:nvPr/>
          </p:nvSpPr>
          <p:spPr bwMode="auto">
            <a:xfrm>
              <a:off x="1619" y="2668"/>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9" name="Line 260"/>
            <p:cNvSpPr>
              <a:spLocks noChangeShapeType="1"/>
            </p:cNvSpPr>
            <p:nvPr/>
          </p:nvSpPr>
          <p:spPr bwMode="auto">
            <a:xfrm>
              <a:off x="1626" y="2669"/>
              <a:ext cx="3"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0" name="Line 261"/>
            <p:cNvSpPr>
              <a:spLocks noChangeShapeType="1"/>
            </p:cNvSpPr>
            <p:nvPr/>
          </p:nvSpPr>
          <p:spPr bwMode="auto">
            <a:xfrm>
              <a:off x="1638" y="2671"/>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1" name="Line 262"/>
            <p:cNvSpPr>
              <a:spLocks noChangeShapeType="1"/>
            </p:cNvSpPr>
            <p:nvPr/>
          </p:nvSpPr>
          <p:spPr bwMode="auto">
            <a:xfrm>
              <a:off x="1639" y="2671"/>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2" name="Line 263"/>
            <p:cNvSpPr>
              <a:spLocks noChangeShapeType="1"/>
            </p:cNvSpPr>
            <p:nvPr/>
          </p:nvSpPr>
          <p:spPr bwMode="auto">
            <a:xfrm>
              <a:off x="1645" y="2671"/>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3" name="Line 264"/>
            <p:cNvSpPr>
              <a:spLocks noChangeShapeType="1"/>
            </p:cNvSpPr>
            <p:nvPr/>
          </p:nvSpPr>
          <p:spPr bwMode="auto">
            <a:xfrm>
              <a:off x="1652" y="2672"/>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4" name="Line 265"/>
            <p:cNvSpPr>
              <a:spLocks noChangeShapeType="1"/>
            </p:cNvSpPr>
            <p:nvPr/>
          </p:nvSpPr>
          <p:spPr bwMode="auto">
            <a:xfrm>
              <a:off x="1659" y="2673"/>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5" name="Line 266"/>
            <p:cNvSpPr>
              <a:spLocks noChangeShapeType="1"/>
            </p:cNvSpPr>
            <p:nvPr/>
          </p:nvSpPr>
          <p:spPr bwMode="auto">
            <a:xfrm>
              <a:off x="1665" y="267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 name="Line 267"/>
            <p:cNvSpPr>
              <a:spLocks noChangeShapeType="1"/>
            </p:cNvSpPr>
            <p:nvPr/>
          </p:nvSpPr>
          <p:spPr bwMode="auto">
            <a:xfrm>
              <a:off x="1672" y="2673"/>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7" name="Line 268"/>
            <p:cNvSpPr>
              <a:spLocks noChangeShapeType="1"/>
            </p:cNvSpPr>
            <p:nvPr/>
          </p:nvSpPr>
          <p:spPr bwMode="auto">
            <a:xfrm>
              <a:off x="1684" y="2673"/>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8" name="Line 269"/>
            <p:cNvSpPr>
              <a:spLocks noChangeShapeType="1"/>
            </p:cNvSpPr>
            <p:nvPr/>
          </p:nvSpPr>
          <p:spPr bwMode="auto">
            <a:xfrm flipV="1">
              <a:off x="1685" y="267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9" name="Line 270"/>
            <p:cNvSpPr>
              <a:spLocks noChangeShapeType="1"/>
            </p:cNvSpPr>
            <p:nvPr/>
          </p:nvSpPr>
          <p:spPr bwMode="auto">
            <a:xfrm flipV="1">
              <a:off x="1692" y="2673"/>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0" name="Line 271"/>
            <p:cNvSpPr>
              <a:spLocks noChangeShapeType="1"/>
            </p:cNvSpPr>
            <p:nvPr/>
          </p:nvSpPr>
          <p:spPr bwMode="auto">
            <a:xfrm flipV="1">
              <a:off x="1698" y="267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1" name="Line 272"/>
            <p:cNvSpPr>
              <a:spLocks noChangeShapeType="1"/>
            </p:cNvSpPr>
            <p:nvPr/>
          </p:nvSpPr>
          <p:spPr bwMode="auto">
            <a:xfrm flipV="1">
              <a:off x="1705" y="2673"/>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2" name="Line 273"/>
            <p:cNvSpPr>
              <a:spLocks noChangeShapeType="1"/>
            </p:cNvSpPr>
            <p:nvPr/>
          </p:nvSpPr>
          <p:spPr bwMode="auto">
            <a:xfrm flipV="1">
              <a:off x="1712" y="2672"/>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3" name="Line 274"/>
            <p:cNvSpPr>
              <a:spLocks noChangeShapeType="1"/>
            </p:cNvSpPr>
            <p:nvPr/>
          </p:nvSpPr>
          <p:spPr bwMode="auto">
            <a:xfrm flipV="1">
              <a:off x="1718" y="2672"/>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4" name="Line 275"/>
            <p:cNvSpPr>
              <a:spLocks noChangeShapeType="1"/>
            </p:cNvSpPr>
            <p:nvPr/>
          </p:nvSpPr>
          <p:spPr bwMode="auto">
            <a:xfrm flipV="1">
              <a:off x="1730" y="2671"/>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5" name="Line 276"/>
            <p:cNvSpPr>
              <a:spLocks noChangeShapeType="1"/>
            </p:cNvSpPr>
            <p:nvPr/>
          </p:nvSpPr>
          <p:spPr bwMode="auto">
            <a:xfrm flipV="1">
              <a:off x="1732" y="2670"/>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 name="Line 277"/>
            <p:cNvSpPr>
              <a:spLocks noChangeShapeType="1"/>
            </p:cNvSpPr>
            <p:nvPr/>
          </p:nvSpPr>
          <p:spPr bwMode="auto">
            <a:xfrm flipV="1">
              <a:off x="1738" y="2669"/>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7" name="Line 278"/>
            <p:cNvSpPr>
              <a:spLocks noChangeShapeType="1"/>
            </p:cNvSpPr>
            <p:nvPr/>
          </p:nvSpPr>
          <p:spPr bwMode="auto">
            <a:xfrm flipV="1">
              <a:off x="1745" y="2668"/>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8" name="Line 279"/>
            <p:cNvSpPr>
              <a:spLocks noChangeShapeType="1"/>
            </p:cNvSpPr>
            <p:nvPr/>
          </p:nvSpPr>
          <p:spPr bwMode="auto">
            <a:xfrm flipV="1">
              <a:off x="1751" y="2666"/>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9" name="Line 280"/>
            <p:cNvSpPr>
              <a:spLocks noChangeShapeType="1"/>
            </p:cNvSpPr>
            <p:nvPr/>
          </p:nvSpPr>
          <p:spPr bwMode="auto">
            <a:xfrm flipV="1">
              <a:off x="1758" y="2665"/>
              <a:ext cx="6"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0" name="Line 281"/>
            <p:cNvSpPr>
              <a:spLocks noChangeShapeType="1"/>
            </p:cNvSpPr>
            <p:nvPr/>
          </p:nvSpPr>
          <p:spPr bwMode="auto">
            <a:xfrm flipV="1">
              <a:off x="1764" y="2665"/>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1" name="Line 282"/>
            <p:cNvSpPr>
              <a:spLocks noChangeShapeType="1"/>
            </p:cNvSpPr>
            <p:nvPr/>
          </p:nvSpPr>
          <p:spPr bwMode="auto">
            <a:xfrm flipV="1">
              <a:off x="1775" y="2662"/>
              <a:ext cx="2"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2" name="Line 283"/>
            <p:cNvSpPr>
              <a:spLocks noChangeShapeType="1"/>
            </p:cNvSpPr>
            <p:nvPr/>
          </p:nvSpPr>
          <p:spPr bwMode="auto">
            <a:xfrm flipV="1">
              <a:off x="1777" y="2661"/>
              <a:ext cx="7"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3" name="Line 284"/>
            <p:cNvSpPr>
              <a:spLocks noChangeShapeType="1"/>
            </p:cNvSpPr>
            <p:nvPr/>
          </p:nvSpPr>
          <p:spPr bwMode="auto">
            <a:xfrm flipV="1">
              <a:off x="1784" y="2659"/>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4" name="Line 285"/>
            <p:cNvSpPr>
              <a:spLocks noChangeShapeType="1"/>
            </p:cNvSpPr>
            <p:nvPr/>
          </p:nvSpPr>
          <p:spPr bwMode="auto">
            <a:xfrm flipV="1">
              <a:off x="1790" y="2657"/>
              <a:ext cx="7"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5" name="Line 286"/>
            <p:cNvSpPr>
              <a:spLocks noChangeShapeType="1"/>
            </p:cNvSpPr>
            <p:nvPr/>
          </p:nvSpPr>
          <p:spPr bwMode="auto">
            <a:xfrm flipV="1">
              <a:off x="1797" y="2655"/>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6" name="Line 287"/>
            <p:cNvSpPr>
              <a:spLocks noChangeShapeType="1"/>
            </p:cNvSpPr>
            <p:nvPr/>
          </p:nvSpPr>
          <p:spPr bwMode="auto">
            <a:xfrm flipV="1">
              <a:off x="1803" y="2653"/>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 name="Line 288"/>
            <p:cNvSpPr>
              <a:spLocks noChangeShapeType="1"/>
            </p:cNvSpPr>
            <p:nvPr/>
          </p:nvSpPr>
          <p:spPr bwMode="auto">
            <a:xfrm flipV="1">
              <a:off x="1809" y="2652"/>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 name="Line 289"/>
            <p:cNvSpPr>
              <a:spLocks noChangeShapeType="1"/>
            </p:cNvSpPr>
            <p:nvPr/>
          </p:nvSpPr>
          <p:spPr bwMode="auto">
            <a:xfrm flipV="1">
              <a:off x="1819" y="2648"/>
              <a:ext cx="3"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9" name="Line 290"/>
            <p:cNvSpPr>
              <a:spLocks noChangeShapeType="1"/>
            </p:cNvSpPr>
            <p:nvPr/>
          </p:nvSpPr>
          <p:spPr bwMode="auto">
            <a:xfrm flipV="1">
              <a:off x="1822" y="2646"/>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0" name="Line 291"/>
            <p:cNvSpPr>
              <a:spLocks noChangeShapeType="1"/>
            </p:cNvSpPr>
            <p:nvPr/>
          </p:nvSpPr>
          <p:spPr bwMode="auto">
            <a:xfrm flipV="1">
              <a:off x="1828" y="2643"/>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1" name="Line 292"/>
            <p:cNvSpPr>
              <a:spLocks noChangeShapeType="1"/>
            </p:cNvSpPr>
            <p:nvPr/>
          </p:nvSpPr>
          <p:spPr bwMode="auto">
            <a:xfrm flipV="1">
              <a:off x="1834" y="2641"/>
              <a:ext cx="6"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2" name="Line 293"/>
            <p:cNvSpPr>
              <a:spLocks noChangeShapeType="1"/>
            </p:cNvSpPr>
            <p:nvPr/>
          </p:nvSpPr>
          <p:spPr bwMode="auto">
            <a:xfrm flipV="1">
              <a:off x="1840" y="2638"/>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3" name="Line 294"/>
            <p:cNvSpPr>
              <a:spLocks noChangeShapeType="1"/>
            </p:cNvSpPr>
            <p:nvPr/>
          </p:nvSpPr>
          <p:spPr bwMode="auto">
            <a:xfrm flipV="1">
              <a:off x="1846" y="2635"/>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4" name="Line 295"/>
            <p:cNvSpPr>
              <a:spLocks noChangeShapeType="1"/>
            </p:cNvSpPr>
            <p:nvPr/>
          </p:nvSpPr>
          <p:spPr bwMode="auto">
            <a:xfrm flipV="1">
              <a:off x="1852" y="2635"/>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5" name="Line 296"/>
            <p:cNvSpPr>
              <a:spLocks noChangeShapeType="1"/>
            </p:cNvSpPr>
            <p:nvPr/>
          </p:nvSpPr>
          <p:spPr bwMode="auto">
            <a:xfrm flipV="1">
              <a:off x="1861" y="2629"/>
              <a:ext cx="3"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6" name="Line 297"/>
            <p:cNvSpPr>
              <a:spLocks noChangeShapeType="1"/>
            </p:cNvSpPr>
            <p:nvPr/>
          </p:nvSpPr>
          <p:spPr bwMode="auto">
            <a:xfrm flipV="1">
              <a:off x="1864" y="2626"/>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 name="Line 298"/>
            <p:cNvSpPr>
              <a:spLocks noChangeShapeType="1"/>
            </p:cNvSpPr>
            <p:nvPr/>
          </p:nvSpPr>
          <p:spPr bwMode="auto">
            <a:xfrm flipV="1">
              <a:off x="1870" y="2622"/>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8" name="Line 299"/>
            <p:cNvSpPr>
              <a:spLocks noChangeShapeType="1"/>
            </p:cNvSpPr>
            <p:nvPr/>
          </p:nvSpPr>
          <p:spPr bwMode="auto">
            <a:xfrm flipV="1">
              <a:off x="1876" y="2619"/>
              <a:ext cx="5"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9" name="Line 300"/>
            <p:cNvSpPr>
              <a:spLocks noChangeShapeType="1"/>
            </p:cNvSpPr>
            <p:nvPr/>
          </p:nvSpPr>
          <p:spPr bwMode="auto">
            <a:xfrm flipV="1">
              <a:off x="1881" y="2616"/>
              <a:ext cx="6"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0" name="Line 301"/>
            <p:cNvSpPr>
              <a:spLocks noChangeShapeType="1"/>
            </p:cNvSpPr>
            <p:nvPr/>
          </p:nvSpPr>
          <p:spPr bwMode="auto">
            <a:xfrm flipV="1">
              <a:off x="1887" y="2612"/>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1" name="Line 302"/>
            <p:cNvSpPr>
              <a:spLocks noChangeShapeType="1"/>
            </p:cNvSpPr>
            <p:nvPr/>
          </p:nvSpPr>
          <p:spPr bwMode="auto">
            <a:xfrm flipV="1">
              <a:off x="1900" y="2605"/>
              <a:ext cx="4"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 name="Line 303"/>
            <p:cNvSpPr>
              <a:spLocks noChangeShapeType="1"/>
            </p:cNvSpPr>
            <p:nvPr/>
          </p:nvSpPr>
          <p:spPr bwMode="auto">
            <a:xfrm flipV="1">
              <a:off x="1904" y="2601"/>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3" name="Line 304"/>
            <p:cNvSpPr>
              <a:spLocks noChangeShapeType="1"/>
            </p:cNvSpPr>
            <p:nvPr/>
          </p:nvSpPr>
          <p:spPr bwMode="auto">
            <a:xfrm flipV="1">
              <a:off x="1909" y="2597"/>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4" name="Line 305"/>
            <p:cNvSpPr>
              <a:spLocks noChangeShapeType="1"/>
            </p:cNvSpPr>
            <p:nvPr/>
          </p:nvSpPr>
          <p:spPr bwMode="auto">
            <a:xfrm flipV="1">
              <a:off x="1914" y="2593"/>
              <a:ext cx="6"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5" name="Line 306"/>
            <p:cNvSpPr>
              <a:spLocks noChangeShapeType="1"/>
            </p:cNvSpPr>
            <p:nvPr/>
          </p:nvSpPr>
          <p:spPr bwMode="auto">
            <a:xfrm flipV="1">
              <a:off x="1920" y="2589"/>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6" name="Line 307"/>
            <p:cNvSpPr>
              <a:spLocks noChangeShapeType="1"/>
            </p:cNvSpPr>
            <p:nvPr/>
          </p:nvSpPr>
          <p:spPr bwMode="auto">
            <a:xfrm flipV="1">
              <a:off x="1925" y="2585"/>
              <a:ext cx="4"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 name="Line 308"/>
            <p:cNvSpPr>
              <a:spLocks noChangeShapeType="1"/>
            </p:cNvSpPr>
            <p:nvPr/>
          </p:nvSpPr>
          <p:spPr bwMode="auto">
            <a:xfrm flipV="1">
              <a:off x="1936" y="2576"/>
              <a:ext cx="4"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 name="Line 309"/>
            <p:cNvSpPr>
              <a:spLocks noChangeShapeType="1"/>
            </p:cNvSpPr>
            <p:nvPr/>
          </p:nvSpPr>
          <p:spPr bwMode="auto">
            <a:xfrm flipV="1">
              <a:off x="1940" y="2571"/>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 name="Line 310"/>
            <p:cNvSpPr>
              <a:spLocks noChangeShapeType="1"/>
            </p:cNvSpPr>
            <p:nvPr/>
          </p:nvSpPr>
          <p:spPr bwMode="auto">
            <a:xfrm flipV="1">
              <a:off x="1945" y="2567"/>
              <a:ext cx="5"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 name="Line 311"/>
            <p:cNvSpPr>
              <a:spLocks noChangeShapeType="1"/>
            </p:cNvSpPr>
            <p:nvPr/>
          </p:nvSpPr>
          <p:spPr bwMode="auto">
            <a:xfrm flipV="1">
              <a:off x="1950" y="2562"/>
              <a:ext cx="5"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1" name="Line 312"/>
            <p:cNvSpPr>
              <a:spLocks noChangeShapeType="1"/>
            </p:cNvSpPr>
            <p:nvPr/>
          </p:nvSpPr>
          <p:spPr bwMode="auto">
            <a:xfrm flipV="1">
              <a:off x="1955" y="2557"/>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2" name="Line 313"/>
            <p:cNvSpPr>
              <a:spLocks noChangeShapeType="1"/>
            </p:cNvSpPr>
            <p:nvPr/>
          </p:nvSpPr>
          <p:spPr bwMode="auto">
            <a:xfrm flipV="1">
              <a:off x="1959" y="2553"/>
              <a:ext cx="4"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3" name="Line 314"/>
            <p:cNvSpPr>
              <a:spLocks noChangeShapeType="1"/>
            </p:cNvSpPr>
            <p:nvPr/>
          </p:nvSpPr>
          <p:spPr bwMode="auto">
            <a:xfrm flipV="1">
              <a:off x="1969" y="254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4" name="Line 315"/>
            <p:cNvSpPr>
              <a:spLocks noChangeShapeType="1"/>
            </p:cNvSpPr>
            <p:nvPr/>
          </p:nvSpPr>
          <p:spPr bwMode="auto">
            <a:xfrm flipV="1">
              <a:off x="1973" y="2537"/>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5" name="Line 316"/>
            <p:cNvSpPr>
              <a:spLocks noChangeShapeType="1"/>
            </p:cNvSpPr>
            <p:nvPr/>
          </p:nvSpPr>
          <p:spPr bwMode="auto">
            <a:xfrm flipV="1">
              <a:off x="1977" y="253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6" name="Line 317"/>
            <p:cNvSpPr>
              <a:spLocks noChangeShapeType="1"/>
            </p:cNvSpPr>
            <p:nvPr/>
          </p:nvSpPr>
          <p:spPr bwMode="auto">
            <a:xfrm flipV="1">
              <a:off x="1981" y="2527"/>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7" name="Line 318"/>
            <p:cNvSpPr>
              <a:spLocks noChangeShapeType="1"/>
            </p:cNvSpPr>
            <p:nvPr/>
          </p:nvSpPr>
          <p:spPr bwMode="auto">
            <a:xfrm flipV="1">
              <a:off x="1985" y="2522"/>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8" name="Line 319"/>
            <p:cNvSpPr>
              <a:spLocks noChangeShapeType="1"/>
            </p:cNvSpPr>
            <p:nvPr/>
          </p:nvSpPr>
          <p:spPr bwMode="auto">
            <a:xfrm flipV="1">
              <a:off x="1989" y="2518"/>
              <a:ext cx="3"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9" name="Line 320"/>
            <p:cNvSpPr>
              <a:spLocks noChangeShapeType="1"/>
            </p:cNvSpPr>
            <p:nvPr/>
          </p:nvSpPr>
          <p:spPr bwMode="auto">
            <a:xfrm flipV="1">
              <a:off x="1998" y="2506"/>
              <a:ext cx="3"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0" name="Line 321"/>
            <p:cNvSpPr>
              <a:spLocks noChangeShapeType="1"/>
            </p:cNvSpPr>
            <p:nvPr/>
          </p:nvSpPr>
          <p:spPr bwMode="auto">
            <a:xfrm flipV="1">
              <a:off x="2001" y="2500"/>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1" name="Line 322"/>
            <p:cNvSpPr>
              <a:spLocks noChangeShapeType="1"/>
            </p:cNvSpPr>
            <p:nvPr/>
          </p:nvSpPr>
          <p:spPr bwMode="auto">
            <a:xfrm flipV="1">
              <a:off x="2005" y="2495"/>
              <a:ext cx="3"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2" name="Line 323"/>
            <p:cNvSpPr>
              <a:spLocks noChangeShapeType="1"/>
            </p:cNvSpPr>
            <p:nvPr/>
          </p:nvSpPr>
          <p:spPr bwMode="auto">
            <a:xfrm flipV="1">
              <a:off x="2008" y="2489"/>
              <a:ext cx="4"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3" name="Line 324"/>
            <p:cNvSpPr>
              <a:spLocks noChangeShapeType="1"/>
            </p:cNvSpPr>
            <p:nvPr/>
          </p:nvSpPr>
          <p:spPr bwMode="auto">
            <a:xfrm flipV="1">
              <a:off x="2012" y="2483"/>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4" name="Line 325"/>
            <p:cNvSpPr>
              <a:spLocks noChangeShapeType="1"/>
            </p:cNvSpPr>
            <p:nvPr/>
          </p:nvSpPr>
          <p:spPr bwMode="auto">
            <a:xfrm flipV="1">
              <a:off x="2015" y="2479"/>
              <a:ext cx="2"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5" name="Line 326"/>
            <p:cNvSpPr>
              <a:spLocks noChangeShapeType="1"/>
            </p:cNvSpPr>
            <p:nvPr/>
          </p:nvSpPr>
          <p:spPr bwMode="auto">
            <a:xfrm flipV="1">
              <a:off x="2021" y="2466"/>
              <a:ext cx="4" cy="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6" name="Line 327"/>
            <p:cNvSpPr>
              <a:spLocks noChangeShapeType="1"/>
            </p:cNvSpPr>
            <p:nvPr/>
          </p:nvSpPr>
          <p:spPr bwMode="auto">
            <a:xfrm flipV="1">
              <a:off x="2025" y="2460"/>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 name="Line 328"/>
            <p:cNvSpPr>
              <a:spLocks noChangeShapeType="1"/>
            </p:cNvSpPr>
            <p:nvPr/>
          </p:nvSpPr>
          <p:spPr bwMode="auto">
            <a:xfrm flipV="1">
              <a:off x="2028" y="2454"/>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 name="Line 329"/>
            <p:cNvSpPr>
              <a:spLocks noChangeShapeType="1"/>
            </p:cNvSpPr>
            <p:nvPr/>
          </p:nvSpPr>
          <p:spPr bwMode="auto">
            <a:xfrm flipV="1">
              <a:off x="2030" y="2448"/>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 name="Line 330"/>
            <p:cNvSpPr>
              <a:spLocks noChangeShapeType="1"/>
            </p:cNvSpPr>
            <p:nvPr/>
          </p:nvSpPr>
          <p:spPr bwMode="auto">
            <a:xfrm flipV="1">
              <a:off x="2033" y="2442"/>
              <a:ext cx="3"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 name="Line 331"/>
            <p:cNvSpPr>
              <a:spLocks noChangeShapeType="1"/>
            </p:cNvSpPr>
            <p:nvPr/>
          </p:nvSpPr>
          <p:spPr bwMode="auto">
            <a:xfrm flipV="1">
              <a:off x="2036" y="2438"/>
              <a:ext cx="1" cy="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 name="Line 332"/>
            <p:cNvSpPr>
              <a:spLocks noChangeShapeType="1"/>
            </p:cNvSpPr>
            <p:nvPr/>
          </p:nvSpPr>
          <p:spPr bwMode="auto">
            <a:xfrm flipV="1">
              <a:off x="2041" y="2429"/>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2" name="Line 333"/>
            <p:cNvSpPr>
              <a:spLocks noChangeShapeType="1"/>
            </p:cNvSpPr>
            <p:nvPr/>
          </p:nvSpPr>
          <p:spPr bwMode="auto">
            <a:xfrm flipV="1">
              <a:off x="2041" y="2423"/>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3" name="Line 334"/>
            <p:cNvSpPr>
              <a:spLocks noChangeShapeType="1"/>
            </p:cNvSpPr>
            <p:nvPr/>
          </p:nvSpPr>
          <p:spPr bwMode="auto">
            <a:xfrm flipV="1">
              <a:off x="2043" y="2417"/>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4" name="Line 335"/>
            <p:cNvSpPr>
              <a:spLocks noChangeShapeType="1"/>
            </p:cNvSpPr>
            <p:nvPr/>
          </p:nvSpPr>
          <p:spPr bwMode="auto">
            <a:xfrm flipV="1">
              <a:off x="2045" y="2410"/>
              <a:ext cx="2"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5" name="Line 336"/>
            <p:cNvSpPr>
              <a:spLocks noChangeShapeType="1"/>
            </p:cNvSpPr>
            <p:nvPr/>
          </p:nvSpPr>
          <p:spPr bwMode="auto">
            <a:xfrm flipV="1">
              <a:off x="2047" y="2404"/>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6" name="Line 337"/>
            <p:cNvSpPr>
              <a:spLocks noChangeShapeType="1"/>
            </p:cNvSpPr>
            <p:nvPr/>
          </p:nvSpPr>
          <p:spPr bwMode="auto">
            <a:xfrm flipV="1">
              <a:off x="2049" y="2398"/>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7" name="Line 338"/>
            <p:cNvSpPr>
              <a:spLocks noChangeShapeType="1"/>
            </p:cNvSpPr>
            <p:nvPr/>
          </p:nvSpPr>
          <p:spPr bwMode="auto">
            <a:xfrm flipV="1">
              <a:off x="2051" y="2395"/>
              <a:ext cx="1" cy="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 name="Line 339"/>
            <p:cNvSpPr>
              <a:spLocks noChangeShapeType="1"/>
            </p:cNvSpPr>
            <p:nvPr/>
          </p:nvSpPr>
          <p:spPr bwMode="auto">
            <a:xfrm flipV="1">
              <a:off x="2055" y="2385"/>
              <a:ext cx="1"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9" name="Line 340"/>
            <p:cNvSpPr>
              <a:spLocks noChangeShapeType="1"/>
            </p:cNvSpPr>
            <p:nvPr/>
          </p:nvSpPr>
          <p:spPr bwMode="auto">
            <a:xfrm flipV="1">
              <a:off x="2055" y="2378"/>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0" name="Line 341"/>
            <p:cNvSpPr>
              <a:spLocks noChangeShapeType="1"/>
            </p:cNvSpPr>
            <p:nvPr/>
          </p:nvSpPr>
          <p:spPr bwMode="auto">
            <a:xfrm flipV="1">
              <a:off x="2056" y="2372"/>
              <a:ext cx="2"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1" name="Line 342"/>
            <p:cNvSpPr>
              <a:spLocks noChangeShapeType="1"/>
            </p:cNvSpPr>
            <p:nvPr/>
          </p:nvSpPr>
          <p:spPr bwMode="auto">
            <a:xfrm flipV="1">
              <a:off x="2058" y="2365"/>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2" name="Line 343"/>
            <p:cNvSpPr>
              <a:spLocks noChangeShapeType="1"/>
            </p:cNvSpPr>
            <p:nvPr/>
          </p:nvSpPr>
          <p:spPr bwMode="auto">
            <a:xfrm flipV="1">
              <a:off x="2059" y="2359"/>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3" name="Line 344"/>
            <p:cNvSpPr>
              <a:spLocks noChangeShapeType="1"/>
            </p:cNvSpPr>
            <p:nvPr/>
          </p:nvSpPr>
          <p:spPr bwMode="auto">
            <a:xfrm flipV="1">
              <a:off x="2060" y="2352"/>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4" name="Line 345"/>
            <p:cNvSpPr>
              <a:spLocks noChangeShapeType="1"/>
            </p:cNvSpPr>
            <p:nvPr/>
          </p:nvSpPr>
          <p:spPr bwMode="auto">
            <a:xfrm flipV="1">
              <a:off x="2061" y="2350"/>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5" name="Line 346"/>
            <p:cNvSpPr>
              <a:spLocks noChangeShapeType="1"/>
            </p:cNvSpPr>
            <p:nvPr/>
          </p:nvSpPr>
          <p:spPr bwMode="auto">
            <a:xfrm flipV="1">
              <a:off x="2063" y="2339"/>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6" name="Line 347"/>
            <p:cNvSpPr>
              <a:spLocks noChangeShapeType="1"/>
            </p:cNvSpPr>
            <p:nvPr/>
          </p:nvSpPr>
          <p:spPr bwMode="auto">
            <a:xfrm flipV="1">
              <a:off x="2063" y="2332"/>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7" name="Line 348"/>
            <p:cNvSpPr>
              <a:spLocks noChangeShapeType="1"/>
            </p:cNvSpPr>
            <p:nvPr/>
          </p:nvSpPr>
          <p:spPr bwMode="auto">
            <a:xfrm flipV="1">
              <a:off x="2064" y="2326"/>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 name="Line 349"/>
            <p:cNvSpPr>
              <a:spLocks noChangeShapeType="1"/>
            </p:cNvSpPr>
            <p:nvPr/>
          </p:nvSpPr>
          <p:spPr bwMode="auto">
            <a:xfrm flipV="1">
              <a:off x="2065" y="2319"/>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9" name="Line 350"/>
            <p:cNvSpPr>
              <a:spLocks noChangeShapeType="1"/>
            </p:cNvSpPr>
            <p:nvPr/>
          </p:nvSpPr>
          <p:spPr bwMode="auto">
            <a:xfrm flipV="1">
              <a:off x="2065" y="2313"/>
              <a:ext cx="1" cy="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0" name="Line 351"/>
            <p:cNvSpPr>
              <a:spLocks noChangeShapeType="1"/>
            </p:cNvSpPr>
            <p:nvPr/>
          </p:nvSpPr>
          <p:spPr bwMode="auto">
            <a:xfrm flipV="1">
              <a:off x="2066" y="2306"/>
              <a:ext cx="1" cy="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1" name="Line 352"/>
            <p:cNvSpPr>
              <a:spLocks noChangeShapeType="1"/>
            </p:cNvSpPr>
            <p:nvPr/>
          </p:nvSpPr>
          <p:spPr bwMode="auto">
            <a:xfrm flipV="1">
              <a:off x="2066" y="2304"/>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2" name="Line 353"/>
            <p:cNvSpPr>
              <a:spLocks noChangeShapeType="1"/>
            </p:cNvSpPr>
            <p:nvPr/>
          </p:nvSpPr>
          <p:spPr bwMode="auto">
            <a:xfrm flipV="1">
              <a:off x="2066" y="2293"/>
              <a:ext cx="1" cy="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3" name="Freeform 354"/>
            <p:cNvSpPr>
              <a:spLocks/>
            </p:cNvSpPr>
            <p:nvPr/>
          </p:nvSpPr>
          <p:spPr bwMode="auto">
            <a:xfrm>
              <a:off x="1655" y="1814"/>
              <a:ext cx="868" cy="180"/>
            </a:xfrm>
            <a:custGeom>
              <a:avLst/>
              <a:gdLst>
                <a:gd name="T0" fmla="*/ 0 w 6941"/>
                <a:gd name="T1" fmla="*/ 0 h 1436"/>
                <a:gd name="T2" fmla="*/ 2 w 6941"/>
                <a:gd name="T3" fmla="*/ 0 h 1436"/>
                <a:gd name="T4" fmla="*/ 2 w 6941"/>
                <a:gd name="T5" fmla="*/ 0 h 1436"/>
                <a:gd name="T6" fmla="*/ 0 w 6941"/>
                <a:gd name="T7" fmla="*/ 0 h 14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1" h="1436">
                  <a:moveTo>
                    <a:pt x="0" y="719"/>
                  </a:moveTo>
                  <a:lnTo>
                    <a:pt x="6941" y="0"/>
                  </a:lnTo>
                  <a:lnTo>
                    <a:pt x="6941" y="1436"/>
                  </a:lnTo>
                  <a:lnTo>
                    <a:pt x="0" y="719"/>
                  </a:lnTo>
                  <a:close/>
                </a:path>
              </a:pathLst>
            </a:custGeom>
            <a:solidFill>
              <a:srgbClr val="FF0000"/>
            </a:solidFill>
            <a:ln w="19050">
              <a:solidFill>
                <a:srgbClr val="000000"/>
              </a:solidFill>
              <a:prstDash val="solid"/>
              <a:round/>
              <a:headEnd/>
              <a:tailEnd/>
            </a:ln>
          </p:spPr>
          <p:txBody>
            <a:bodyPr/>
            <a:lstStyle/>
            <a:p>
              <a:endParaRPr lang="en-US"/>
            </a:p>
          </p:txBody>
        </p:sp>
        <p:sp>
          <p:nvSpPr>
            <p:cNvPr id="354" name="Line 355"/>
            <p:cNvSpPr>
              <a:spLocks noChangeShapeType="1"/>
            </p:cNvSpPr>
            <p:nvPr/>
          </p:nvSpPr>
          <p:spPr bwMode="auto">
            <a:xfrm>
              <a:off x="1086" y="1726"/>
              <a:ext cx="300" cy="2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5" name="Freeform 356"/>
            <p:cNvSpPr>
              <a:spLocks/>
            </p:cNvSpPr>
            <p:nvPr/>
          </p:nvSpPr>
          <p:spPr bwMode="auto">
            <a:xfrm>
              <a:off x="1362" y="1976"/>
              <a:ext cx="44" cy="41"/>
            </a:xfrm>
            <a:custGeom>
              <a:avLst/>
              <a:gdLst>
                <a:gd name="T0" fmla="*/ 0 w 347"/>
                <a:gd name="T1" fmla="*/ 0 h 328"/>
                <a:gd name="T2" fmla="*/ 0 w 347"/>
                <a:gd name="T3" fmla="*/ 0 h 328"/>
                <a:gd name="T4" fmla="*/ 0 w 347"/>
                <a:gd name="T5" fmla="*/ 0 h 328"/>
                <a:gd name="T6" fmla="*/ 0 w 347"/>
                <a:gd name="T7" fmla="*/ 0 h 328"/>
                <a:gd name="T8" fmla="*/ 0 w 34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328">
                  <a:moveTo>
                    <a:pt x="128" y="0"/>
                  </a:moveTo>
                  <a:lnTo>
                    <a:pt x="347" y="328"/>
                  </a:lnTo>
                  <a:lnTo>
                    <a:pt x="0" y="140"/>
                  </a:lnTo>
                  <a:lnTo>
                    <a:pt x="121" y="121"/>
                  </a:lnTo>
                  <a:lnTo>
                    <a:pt x="128" y="0"/>
                  </a:lnTo>
                  <a:close/>
                </a:path>
              </a:pathLst>
            </a:custGeom>
            <a:solidFill>
              <a:srgbClr val="000000"/>
            </a:solidFill>
            <a:ln w="9525">
              <a:solidFill>
                <a:srgbClr val="000000"/>
              </a:solidFill>
              <a:prstDash val="solid"/>
              <a:round/>
              <a:headEnd/>
              <a:tailEnd/>
            </a:ln>
          </p:spPr>
          <p:txBody>
            <a:bodyPr/>
            <a:lstStyle/>
            <a:p>
              <a:endParaRPr lang="en-US"/>
            </a:p>
          </p:txBody>
        </p:sp>
        <p:sp>
          <p:nvSpPr>
            <p:cNvPr id="356" name="Line 357"/>
            <p:cNvSpPr>
              <a:spLocks noChangeShapeType="1"/>
            </p:cNvSpPr>
            <p:nvPr/>
          </p:nvSpPr>
          <p:spPr bwMode="auto">
            <a:xfrm flipH="1">
              <a:off x="1705" y="1600"/>
              <a:ext cx="322" cy="2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7" name="Freeform 358"/>
            <p:cNvSpPr>
              <a:spLocks/>
            </p:cNvSpPr>
            <p:nvPr/>
          </p:nvSpPr>
          <p:spPr bwMode="auto">
            <a:xfrm>
              <a:off x="1678" y="1852"/>
              <a:ext cx="44" cy="40"/>
            </a:xfrm>
            <a:custGeom>
              <a:avLst/>
              <a:gdLst>
                <a:gd name="T0" fmla="*/ 0 w 354"/>
                <a:gd name="T1" fmla="*/ 0 h 319"/>
                <a:gd name="T2" fmla="*/ 0 w 354"/>
                <a:gd name="T3" fmla="*/ 0 h 319"/>
                <a:gd name="T4" fmla="*/ 0 w 354"/>
                <a:gd name="T5" fmla="*/ 0 h 319"/>
                <a:gd name="T6" fmla="*/ 0 w 354"/>
                <a:gd name="T7" fmla="*/ 0 h 3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 h="319">
                  <a:moveTo>
                    <a:pt x="354" y="146"/>
                  </a:moveTo>
                  <a:lnTo>
                    <a:pt x="0" y="319"/>
                  </a:lnTo>
                  <a:lnTo>
                    <a:pt x="233" y="0"/>
                  </a:lnTo>
                  <a:lnTo>
                    <a:pt x="354" y="146"/>
                  </a:lnTo>
                  <a:close/>
                </a:path>
              </a:pathLst>
            </a:custGeom>
            <a:solidFill>
              <a:srgbClr val="000000"/>
            </a:solidFill>
            <a:ln w="9525">
              <a:solidFill>
                <a:srgbClr val="000000"/>
              </a:solidFill>
              <a:prstDash val="solid"/>
              <a:round/>
              <a:headEnd/>
              <a:tailEnd/>
            </a:ln>
          </p:spPr>
          <p:txBody>
            <a:bodyPr/>
            <a:lstStyle/>
            <a:p>
              <a:endParaRPr lang="en-US"/>
            </a:p>
          </p:txBody>
        </p:sp>
        <p:sp>
          <p:nvSpPr>
            <p:cNvPr id="358" name="Rectangle 359"/>
            <p:cNvSpPr>
              <a:spLocks noChangeArrowheads="1"/>
            </p:cNvSpPr>
            <p:nvPr/>
          </p:nvSpPr>
          <p:spPr bwMode="auto">
            <a:xfrm>
              <a:off x="785" y="1559"/>
              <a:ext cx="2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227013" indent="-227013"/>
              <a:r>
                <a:rPr lang="en-US" sz="1800" i="0" dirty="0">
                  <a:solidFill>
                    <a:srgbClr val="000000"/>
                  </a:solidFill>
                </a:rPr>
                <a:t>track</a:t>
              </a:r>
              <a:endParaRPr lang="en-US" sz="1800" i="0" dirty="0"/>
            </a:p>
          </p:txBody>
        </p:sp>
        <p:sp>
          <p:nvSpPr>
            <p:cNvPr id="359" name="Rectangle 360"/>
            <p:cNvSpPr>
              <a:spLocks noChangeArrowheads="1"/>
            </p:cNvSpPr>
            <p:nvPr/>
          </p:nvSpPr>
          <p:spPr bwMode="auto">
            <a:xfrm>
              <a:off x="376" y="2886"/>
              <a:ext cx="9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227013" indent="-227013"/>
              <a:r>
                <a:rPr lang="en-US" sz="1800" i="0" dirty="0" smtClean="0">
                  <a:solidFill>
                    <a:srgbClr val="000000"/>
                  </a:solidFill>
                </a:rPr>
                <a:t>magnetic surface</a:t>
              </a:r>
              <a:endParaRPr lang="en-US" sz="1800" i="0" dirty="0"/>
            </a:p>
          </p:txBody>
        </p:sp>
        <p:sp>
          <p:nvSpPr>
            <p:cNvPr id="360" name="Rectangle 361"/>
            <p:cNvSpPr>
              <a:spLocks noChangeArrowheads="1"/>
            </p:cNvSpPr>
            <p:nvPr/>
          </p:nvSpPr>
          <p:spPr bwMode="auto">
            <a:xfrm>
              <a:off x="2488" y="1558"/>
              <a:ext cx="8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227013" indent="-227013"/>
              <a:r>
                <a:rPr lang="en-US" sz="1800" i="0">
                  <a:solidFill>
                    <a:srgbClr val="000000"/>
                  </a:solidFill>
                </a:rPr>
                <a:t>read/write arm</a:t>
              </a:r>
            </a:p>
          </p:txBody>
        </p:sp>
        <p:sp>
          <p:nvSpPr>
            <p:cNvPr id="361" name="Rectangle 362"/>
            <p:cNvSpPr>
              <a:spLocks noChangeArrowheads="1"/>
            </p:cNvSpPr>
            <p:nvPr/>
          </p:nvSpPr>
          <p:spPr bwMode="auto">
            <a:xfrm>
              <a:off x="1999" y="1419"/>
              <a:ext cx="89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227013" indent="-227013"/>
              <a:r>
                <a:rPr lang="en-US" sz="1800" i="0" dirty="0">
                  <a:solidFill>
                    <a:srgbClr val="000000"/>
                  </a:solidFill>
                </a:rPr>
                <a:t>read/write head</a:t>
              </a:r>
            </a:p>
          </p:txBody>
        </p:sp>
        <p:sp>
          <p:nvSpPr>
            <p:cNvPr id="362" name="Oval 363"/>
            <p:cNvSpPr>
              <a:spLocks noChangeArrowheads="1"/>
            </p:cNvSpPr>
            <p:nvPr/>
          </p:nvSpPr>
          <p:spPr bwMode="auto">
            <a:xfrm>
              <a:off x="2438" y="1819"/>
              <a:ext cx="169" cy="169"/>
            </a:xfrm>
            <a:prstGeom prst="ellipse">
              <a:avLst/>
            </a:prstGeom>
            <a:solidFill>
              <a:srgbClr val="FF0000"/>
            </a:solidFill>
            <a:ln w="19050">
              <a:solidFill>
                <a:srgbClr val="000000"/>
              </a:solidFill>
              <a:round/>
              <a:headEnd/>
              <a:tailEnd/>
            </a:ln>
          </p:spPr>
          <p:txBody>
            <a:bodyPr/>
            <a:lstStyle/>
            <a:p>
              <a:endParaRPr lang="da-DK"/>
            </a:p>
          </p:txBody>
        </p:sp>
        <p:sp>
          <p:nvSpPr>
            <p:cNvPr id="363" name="Oval 364"/>
            <p:cNvSpPr>
              <a:spLocks noChangeArrowheads="1"/>
            </p:cNvSpPr>
            <p:nvPr/>
          </p:nvSpPr>
          <p:spPr bwMode="auto">
            <a:xfrm>
              <a:off x="2503" y="1884"/>
              <a:ext cx="40" cy="40"/>
            </a:xfrm>
            <a:prstGeom prst="ellipse">
              <a:avLst/>
            </a:prstGeom>
            <a:solidFill>
              <a:srgbClr val="000000"/>
            </a:solidFill>
            <a:ln w="9525">
              <a:solidFill>
                <a:srgbClr val="000000"/>
              </a:solidFill>
              <a:round/>
              <a:headEnd/>
              <a:tailEnd/>
            </a:ln>
          </p:spPr>
          <p:txBody>
            <a:bodyPr/>
            <a:lstStyle/>
            <a:p>
              <a:endParaRPr lang="da-DK"/>
            </a:p>
          </p:txBody>
        </p:sp>
        <p:sp>
          <p:nvSpPr>
            <p:cNvPr id="364" name="Freeform 365"/>
            <p:cNvSpPr>
              <a:spLocks/>
            </p:cNvSpPr>
            <p:nvPr/>
          </p:nvSpPr>
          <p:spPr bwMode="auto">
            <a:xfrm>
              <a:off x="2044" y="1840"/>
              <a:ext cx="17" cy="128"/>
            </a:xfrm>
            <a:custGeom>
              <a:avLst/>
              <a:gdLst>
                <a:gd name="T0" fmla="*/ 0 w 134"/>
                <a:gd name="T1" fmla="*/ 0 h 1020"/>
                <a:gd name="T2" fmla="*/ 0 w 134"/>
                <a:gd name="T3" fmla="*/ 0 h 1020"/>
                <a:gd name="T4" fmla="*/ 0 w 134"/>
                <a:gd name="T5" fmla="*/ 0 h 1020"/>
                <a:gd name="T6" fmla="*/ 0 w 134"/>
                <a:gd name="T7" fmla="*/ 0 h 1020"/>
                <a:gd name="T8" fmla="*/ 0 w 134"/>
                <a:gd name="T9" fmla="*/ 0 h 1020"/>
                <a:gd name="T10" fmla="*/ 0 w 134"/>
                <a:gd name="T11" fmla="*/ 0 h 1020"/>
                <a:gd name="T12" fmla="*/ 0 w 134"/>
                <a:gd name="T13" fmla="*/ 0 h 1020"/>
                <a:gd name="T14" fmla="*/ 0 w 134"/>
                <a:gd name="T15" fmla="*/ 0 h 1020"/>
                <a:gd name="T16" fmla="*/ 0 w 134"/>
                <a:gd name="T17" fmla="*/ 0 h 1020"/>
                <a:gd name="T18" fmla="*/ 0 w 134"/>
                <a:gd name="T19" fmla="*/ 0 h 1020"/>
                <a:gd name="T20" fmla="*/ 0 w 134"/>
                <a:gd name="T21" fmla="*/ 0 h 1020"/>
                <a:gd name="T22" fmla="*/ 0 w 134"/>
                <a:gd name="T23" fmla="*/ 0 h 1020"/>
                <a:gd name="T24" fmla="*/ 0 w 134"/>
                <a:gd name="T25" fmla="*/ 0 h 1020"/>
                <a:gd name="T26" fmla="*/ 0 w 134"/>
                <a:gd name="T27" fmla="*/ 0 h 1020"/>
                <a:gd name="T28" fmla="*/ 0 w 134"/>
                <a:gd name="T29" fmla="*/ 0 h 1020"/>
                <a:gd name="T30" fmla="*/ 0 w 134"/>
                <a:gd name="T31" fmla="*/ 0 h 1020"/>
                <a:gd name="T32" fmla="*/ 0 w 134"/>
                <a:gd name="T33" fmla="*/ 0 h 1020"/>
                <a:gd name="T34" fmla="*/ 0 w 134"/>
                <a:gd name="T35" fmla="*/ 0 h 1020"/>
                <a:gd name="T36" fmla="*/ 0 w 134"/>
                <a:gd name="T37" fmla="*/ 0 h 1020"/>
                <a:gd name="T38" fmla="*/ 0 w 134"/>
                <a:gd name="T39" fmla="*/ 0 h 1020"/>
                <a:gd name="T40" fmla="*/ 0 w 134"/>
                <a:gd name="T41" fmla="*/ 0 h 1020"/>
                <a:gd name="T42" fmla="*/ 0 w 134"/>
                <a:gd name="T43" fmla="*/ 0 h 1020"/>
                <a:gd name="T44" fmla="*/ 0 w 134"/>
                <a:gd name="T45" fmla="*/ 0 h 1020"/>
                <a:gd name="T46" fmla="*/ 0 w 134"/>
                <a:gd name="T47" fmla="*/ 0 h 1020"/>
                <a:gd name="T48" fmla="*/ 0 w 134"/>
                <a:gd name="T49" fmla="*/ 0 h 1020"/>
                <a:gd name="T50" fmla="*/ 0 w 134"/>
                <a:gd name="T51" fmla="*/ 0 h 1020"/>
                <a:gd name="T52" fmla="*/ 0 w 134"/>
                <a:gd name="T53" fmla="*/ 0 h 1020"/>
                <a:gd name="T54" fmla="*/ 0 w 134"/>
                <a:gd name="T55" fmla="*/ 0 h 1020"/>
                <a:gd name="T56" fmla="*/ 0 w 134"/>
                <a:gd name="T57" fmla="*/ 0 h 1020"/>
                <a:gd name="T58" fmla="*/ 0 w 134"/>
                <a:gd name="T59" fmla="*/ 0 h 1020"/>
                <a:gd name="T60" fmla="*/ 0 w 134"/>
                <a:gd name="T61" fmla="*/ 0 h 1020"/>
                <a:gd name="T62" fmla="*/ 0 w 134"/>
                <a:gd name="T63" fmla="*/ 0 h 1020"/>
                <a:gd name="T64" fmla="*/ 0 w 134"/>
                <a:gd name="T65" fmla="*/ 0 h 1020"/>
                <a:gd name="T66" fmla="*/ 0 w 134"/>
                <a:gd name="T67" fmla="*/ 0 h 1020"/>
                <a:gd name="T68" fmla="*/ 0 w 134"/>
                <a:gd name="T69" fmla="*/ 0 h 1020"/>
                <a:gd name="T70" fmla="*/ 0 w 134"/>
                <a:gd name="T71" fmla="*/ 0 h 1020"/>
                <a:gd name="T72" fmla="*/ 0 w 134"/>
                <a:gd name="T73" fmla="*/ 0 h 1020"/>
                <a:gd name="T74" fmla="*/ 0 w 134"/>
                <a:gd name="T75" fmla="*/ 0 h 1020"/>
                <a:gd name="T76" fmla="*/ 0 w 134"/>
                <a:gd name="T77" fmla="*/ 0 h 1020"/>
                <a:gd name="T78" fmla="*/ 0 w 134"/>
                <a:gd name="T79" fmla="*/ 0 h 1020"/>
                <a:gd name="T80" fmla="*/ 0 w 134"/>
                <a:gd name="T81" fmla="*/ 0 h 1020"/>
                <a:gd name="T82" fmla="*/ 0 w 134"/>
                <a:gd name="T83" fmla="*/ 0 h 1020"/>
                <a:gd name="T84" fmla="*/ 0 w 134"/>
                <a:gd name="T85" fmla="*/ 0 h 1020"/>
                <a:gd name="T86" fmla="*/ 0 w 134"/>
                <a:gd name="T87" fmla="*/ 0 h 1020"/>
                <a:gd name="T88" fmla="*/ 0 w 134"/>
                <a:gd name="T89" fmla="*/ 0 h 1020"/>
                <a:gd name="T90" fmla="*/ 0 w 134"/>
                <a:gd name="T91" fmla="*/ 0 h 1020"/>
                <a:gd name="T92" fmla="*/ 0 w 134"/>
                <a:gd name="T93" fmla="*/ 0 h 1020"/>
                <a:gd name="T94" fmla="*/ 0 w 134"/>
                <a:gd name="T95" fmla="*/ 0 h 1020"/>
                <a:gd name="T96" fmla="*/ 0 w 134"/>
                <a:gd name="T97" fmla="*/ 0 h 1020"/>
                <a:gd name="T98" fmla="*/ 0 w 134"/>
                <a:gd name="T99" fmla="*/ 0 h 1020"/>
                <a:gd name="T100" fmla="*/ 0 w 134"/>
                <a:gd name="T101" fmla="*/ 0 h 1020"/>
                <a:gd name="T102" fmla="*/ 0 w 134"/>
                <a:gd name="T103" fmla="*/ 0 h 1020"/>
                <a:gd name="T104" fmla="*/ 0 w 134"/>
                <a:gd name="T105" fmla="*/ 0 h 1020"/>
                <a:gd name="T106" fmla="*/ 0 w 134"/>
                <a:gd name="T107" fmla="*/ 0 h 1020"/>
                <a:gd name="T108" fmla="*/ 0 w 134"/>
                <a:gd name="T109" fmla="*/ 0 h 1020"/>
                <a:gd name="T110" fmla="*/ 0 w 134"/>
                <a:gd name="T111" fmla="*/ 0 h 1020"/>
                <a:gd name="T112" fmla="*/ 0 w 134"/>
                <a:gd name="T113" fmla="*/ 0 h 1020"/>
                <a:gd name="T114" fmla="*/ 0 w 134"/>
                <a:gd name="T115" fmla="*/ 0 h 1020"/>
                <a:gd name="T116" fmla="*/ 0 w 134"/>
                <a:gd name="T117" fmla="*/ 0 h 1020"/>
                <a:gd name="T118" fmla="*/ 0 w 134"/>
                <a:gd name="T119" fmla="*/ 0 h 10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34" h="1020">
                  <a:moveTo>
                    <a:pt x="134" y="0"/>
                  </a:moveTo>
                  <a:lnTo>
                    <a:pt x="125" y="16"/>
                  </a:lnTo>
                  <a:lnTo>
                    <a:pt x="116" y="32"/>
                  </a:lnTo>
                  <a:lnTo>
                    <a:pt x="108" y="48"/>
                  </a:lnTo>
                  <a:lnTo>
                    <a:pt x="100" y="64"/>
                  </a:lnTo>
                  <a:lnTo>
                    <a:pt x="92" y="81"/>
                  </a:lnTo>
                  <a:lnTo>
                    <a:pt x="85" y="97"/>
                  </a:lnTo>
                  <a:lnTo>
                    <a:pt x="78" y="114"/>
                  </a:lnTo>
                  <a:lnTo>
                    <a:pt x="71" y="131"/>
                  </a:lnTo>
                  <a:lnTo>
                    <a:pt x="65" y="148"/>
                  </a:lnTo>
                  <a:lnTo>
                    <a:pt x="58" y="164"/>
                  </a:lnTo>
                  <a:lnTo>
                    <a:pt x="53" y="181"/>
                  </a:lnTo>
                  <a:lnTo>
                    <a:pt x="47" y="199"/>
                  </a:lnTo>
                  <a:lnTo>
                    <a:pt x="42" y="216"/>
                  </a:lnTo>
                  <a:lnTo>
                    <a:pt x="37" y="233"/>
                  </a:lnTo>
                  <a:lnTo>
                    <a:pt x="33" y="251"/>
                  </a:lnTo>
                  <a:lnTo>
                    <a:pt x="28" y="269"/>
                  </a:lnTo>
                  <a:lnTo>
                    <a:pt x="24" y="286"/>
                  </a:lnTo>
                  <a:lnTo>
                    <a:pt x="20" y="304"/>
                  </a:lnTo>
                  <a:lnTo>
                    <a:pt x="17" y="322"/>
                  </a:lnTo>
                  <a:lnTo>
                    <a:pt x="13" y="340"/>
                  </a:lnTo>
                  <a:lnTo>
                    <a:pt x="11" y="357"/>
                  </a:lnTo>
                  <a:lnTo>
                    <a:pt x="8" y="375"/>
                  </a:lnTo>
                  <a:lnTo>
                    <a:pt x="6" y="393"/>
                  </a:lnTo>
                  <a:lnTo>
                    <a:pt x="4" y="411"/>
                  </a:lnTo>
                  <a:lnTo>
                    <a:pt x="2" y="429"/>
                  </a:lnTo>
                  <a:lnTo>
                    <a:pt x="1" y="447"/>
                  </a:lnTo>
                  <a:lnTo>
                    <a:pt x="0" y="465"/>
                  </a:lnTo>
                  <a:lnTo>
                    <a:pt x="0" y="484"/>
                  </a:lnTo>
                  <a:lnTo>
                    <a:pt x="0" y="502"/>
                  </a:lnTo>
                  <a:lnTo>
                    <a:pt x="0" y="520"/>
                  </a:lnTo>
                  <a:lnTo>
                    <a:pt x="0" y="538"/>
                  </a:lnTo>
                  <a:lnTo>
                    <a:pt x="0" y="556"/>
                  </a:lnTo>
                  <a:lnTo>
                    <a:pt x="1" y="574"/>
                  </a:lnTo>
                  <a:lnTo>
                    <a:pt x="2" y="592"/>
                  </a:lnTo>
                  <a:lnTo>
                    <a:pt x="4" y="610"/>
                  </a:lnTo>
                  <a:lnTo>
                    <a:pt x="6" y="628"/>
                  </a:lnTo>
                  <a:lnTo>
                    <a:pt x="8" y="646"/>
                  </a:lnTo>
                  <a:lnTo>
                    <a:pt x="11" y="664"/>
                  </a:lnTo>
                  <a:lnTo>
                    <a:pt x="13" y="682"/>
                  </a:lnTo>
                  <a:lnTo>
                    <a:pt x="17" y="700"/>
                  </a:lnTo>
                  <a:lnTo>
                    <a:pt x="20" y="717"/>
                  </a:lnTo>
                  <a:lnTo>
                    <a:pt x="24" y="735"/>
                  </a:lnTo>
                  <a:lnTo>
                    <a:pt x="28" y="753"/>
                  </a:lnTo>
                  <a:lnTo>
                    <a:pt x="33" y="770"/>
                  </a:lnTo>
                  <a:lnTo>
                    <a:pt x="37" y="787"/>
                  </a:lnTo>
                  <a:lnTo>
                    <a:pt x="42" y="804"/>
                  </a:lnTo>
                  <a:lnTo>
                    <a:pt x="47" y="822"/>
                  </a:lnTo>
                  <a:lnTo>
                    <a:pt x="53" y="839"/>
                  </a:lnTo>
                  <a:lnTo>
                    <a:pt x="58" y="856"/>
                  </a:lnTo>
                  <a:lnTo>
                    <a:pt x="65" y="873"/>
                  </a:lnTo>
                  <a:lnTo>
                    <a:pt x="71" y="890"/>
                  </a:lnTo>
                  <a:lnTo>
                    <a:pt x="78" y="907"/>
                  </a:lnTo>
                  <a:lnTo>
                    <a:pt x="85" y="924"/>
                  </a:lnTo>
                  <a:lnTo>
                    <a:pt x="92" y="940"/>
                  </a:lnTo>
                  <a:lnTo>
                    <a:pt x="100" y="956"/>
                  </a:lnTo>
                  <a:lnTo>
                    <a:pt x="108" y="973"/>
                  </a:lnTo>
                  <a:lnTo>
                    <a:pt x="116" y="989"/>
                  </a:lnTo>
                  <a:lnTo>
                    <a:pt x="125" y="1005"/>
                  </a:lnTo>
                  <a:lnTo>
                    <a:pt x="134" y="102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65" name="Freeform 366"/>
            <p:cNvSpPr>
              <a:spLocks/>
            </p:cNvSpPr>
            <p:nvPr/>
          </p:nvSpPr>
          <p:spPr bwMode="auto">
            <a:xfrm>
              <a:off x="2054" y="1803"/>
              <a:ext cx="42" cy="43"/>
            </a:xfrm>
            <a:custGeom>
              <a:avLst/>
              <a:gdLst>
                <a:gd name="T0" fmla="*/ 0 w 332"/>
                <a:gd name="T1" fmla="*/ 0 h 345"/>
                <a:gd name="T2" fmla="*/ 0 w 332"/>
                <a:gd name="T3" fmla="*/ 0 h 345"/>
                <a:gd name="T4" fmla="*/ 0 w 332"/>
                <a:gd name="T5" fmla="*/ 0 h 345"/>
                <a:gd name="T6" fmla="*/ 0 w 332"/>
                <a:gd name="T7" fmla="*/ 0 h 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2" h="345">
                  <a:moveTo>
                    <a:pt x="0" y="214"/>
                  </a:moveTo>
                  <a:lnTo>
                    <a:pt x="332" y="0"/>
                  </a:lnTo>
                  <a:lnTo>
                    <a:pt x="140" y="345"/>
                  </a:lnTo>
                  <a:lnTo>
                    <a:pt x="0" y="214"/>
                  </a:lnTo>
                  <a:close/>
                </a:path>
              </a:pathLst>
            </a:custGeom>
            <a:solidFill>
              <a:srgbClr val="000000"/>
            </a:solidFill>
            <a:ln w="9525">
              <a:solidFill>
                <a:srgbClr val="000000"/>
              </a:solidFill>
              <a:prstDash val="solid"/>
              <a:round/>
              <a:headEnd/>
              <a:tailEnd/>
            </a:ln>
          </p:spPr>
          <p:txBody>
            <a:bodyPr/>
            <a:lstStyle/>
            <a:p>
              <a:endParaRPr lang="en-US"/>
            </a:p>
          </p:txBody>
        </p:sp>
        <p:sp>
          <p:nvSpPr>
            <p:cNvPr id="366" name="Freeform 367"/>
            <p:cNvSpPr>
              <a:spLocks/>
            </p:cNvSpPr>
            <p:nvPr/>
          </p:nvSpPr>
          <p:spPr bwMode="auto">
            <a:xfrm>
              <a:off x="2054" y="1962"/>
              <a:ext cx="42" cy="43"/>
            </a:xfrm>
            <a:custGeom>
              <a:avLst/>
              <a:gdLst>
                <a:gd name="T0" fmla="*/ 0 w 332"/>
                <a:gd name="T1" fmla="*/ 0 h 344"/>
                <a:gd name="T2" fmla="*/ 0 w 332"/>
                <a:gd name="T3" fmla="*/ 0 h 344"/>
                <a:gd name="T4" fmla="*/ 0 w 332"/>
                <a:gd name="T5" fmla="*/ 0 h 344"/>
                <a:gd name="T6" fmla="*/ 0 w 332"/>
                <a:gd name="T7" fmla="*/ 0 h 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2" h="344">
                  <a:moveTo>
                    <a:pt x="140" y="0"/>
                  </a:moveTo>
                  <a:lnTo>
                    <a:pt x="332" y="344"/>
                  </a:lnTo>
                  <a:lnTo>
                    <a:pt x="0" y="131"/>
                  </a:lnTo>
                  <a:lnTo>
                    <a:pt x="140" y="0"/>
                  </a:lnTo>
                  <a:close/>
                </a:path>
              </a:pathLst>
            </a:custGeom>
            <a:solidFill>
              <a:srgbClr val="000000"/>
            </a:solidFill>
            <a:ln w="9525">
              <a:solidFill>
                <a:srgbClr val="000000"/>
              </a:solidFill>
              <a:prstDash val="solid"/>
              <a:round/>
              <a:headEnd/>
              <a:tailEnd/>
            </a:ln>
          </p:spPr>
          <p:txBody>
            <a:bodyPr/>
            <a:lstStyle/>
            <a:p>
              <a:endParaRPr lang="en-US"/>
            </a:p>
          </p:txBody>
        </p:sp>
        <p:sp>
          <p:nvSpPr>
            <p:cNvPr id="367" name="Line 368"/>
            <p:cNvSpPr>
              <a:spLocks noChangeShapeType="1"/>
            </p:cNvSpPr>
            <p:nvPr/>
          </p:nvSpPr>
          <p:spPr bwMode="auto">
            <a:xfrm flipH="1">
              <a:off x="2331" y="1714"/>
              <a:ext cx="112" cy="9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 name="Freeform 369"/>
            <p:cNvSpPr>
              <a:spLocks/>
            </p:cNvSpPr>
            <p:nvPr/>
          </p:nvSpPr>
          <p:spPr bwMode="auto">
            <a:xfrm>
              <a:off x="2303" y="1787"/>
              <a:ext cx="45" cy="40"/>
            </a:xfrm>
            <a:custGeom>
              <a:avLst/>
              <a:gdLst>
                <a:gd name="T0" fmla="*/ 0 w 358"/>
                <a:gd name="T1" fmla="*/ 0 h 312"/>
                <a:gd name="T2" fmla="*/ 0 w 358"/>
                <a:gd name="T3" fmla="*/ 0 h 312"/>
                <a:gd name="T4" fmla="*/ 0 w 358"/>
                <a:gd name="T5" fmla="*/ 0 h 312"/>
                <a:gd name="T6" fmla="*/ 0 w 358"/>
                <a:gd name="T7" fmla="*/ 0 h 3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 h="312">
                  <a:moveTo>
                    <a:pt x="358" y="147"/>
                  </a:moveTo>
                  <a:lnTo>
                    <a:pt x="0" y="312"/>
                  </a:lnTo>
                  <a:lnTo>
                    <a:pt x="240" y="0"/>
                  </a:lnTo>
                  <a:lnTo>
                    <a:pt x="358" y="147"/>
                  </a:lnTo>
                  <a:close/>
                </a:path>
              </a:pathLst>
            </a:custGeom>
            <a:solidFill>
              <a:srgbClr val="000000"/>
            </a:solidFill>
            <a:ln w="9525">
              <a:solidFill>
                <a:srgbClr val="000000"/>
              </a:solidFill>
              <a:prstDash val="solid"/>
              <a:round/>
              <a:headEnd/>
              <a:tailEnd/>
            </a:ln>
          </p:spPr>
          <p:txBody>
            <a:bodyPr/>
            <a:lstStyle/>
            <a:p>
              <a:endParaRPr lang="en-US"/>
            </a:p>
          </p:txBody>
        </p:sp>
      </p:grpSp>
      <p:pic>
        <p:nvPicPr>
          <p:cNvPr id="369" name="图片 368"/>
          <p:cNvPicPr>
            <a:picLocks noChangeAspect="1"/>
          </p:cNvPicPr>
          <p:nvPr/>
        </p:nvPicPr>
        <p:blipFill>
          <a:blip r:embed="rId3"/>
          <a:stretch>
            <a:fillRect/>
          </a:stretch>
        </p:blipFill>
        <p:spPr>
          <a:xfrm>
            <a:off x="6477000" y="2819400"/>
            <a:ext cx="1731382" cy="1099939"/>
          </a:xfrm>
          <a:prstGeom prst="rect">
            <a:avLst/>
          </a:prstGeom>
        </p:spPr>
      </p:pic>
      <p:sp>
        <p:nvSpPr>
          <p:cNvPr id="370" name="Text Box 370"/>
          <p:cNvSpPr txBox="1">
            <a:spLocks noChangeArrowheads="1"/>
          </p:cNvSpPr>
          <p:nvPr/>
        </p:nvSpPr>
        <p:spPr bwMode="auto">
          <a:xfrm>
            <a:off x="4343400" y="3962400"/>
            <a:ext cx="4716463"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227013" indent="-227013" eaLnBrk="0" hangingPunct="0">
              <a:defRPr sz="2200" i="1">
                <a:solidFill>
                  <a:schemeClr val="tx1"/>
                </a:solidFill>
                <a:latin typeface="Times New Roman" pitchFamily="18" charset="0"/>
              </a:defRPr>
            </a:lvl1pPr>
            <a:lvl2pPr marL="742950" indent="-285750" eaLnBrk="0" hangingPunct="0">
              <a:defRPr sz="2200" i="1">
                <a:solidFill>
                  <a:schemeClr val="tx1"/>
                </a:solidFill>
                <a:latin typeface="Times New Roman" pitchFamily="18" charset="0"/>
              </a:defRPr>
            </a:lvl2pPr>
            <a:lvl3pPr marL="1143000" indent="-228600" eaLnBrk="0" hangingPunct="0">
              <a:defRPr sz="2200" i="1">
                <a:solidFill>
                  <a:schemeClr val="tx1"/>
                </a:solidFill>
                <a:latin typeface="Times New Roman" pitchFamily="18" charset="0"/>
              </a:defRPr>
            </a:lvl3pPr>
            <a:lvl4pPr marL="1600200" indent="-228600" eaLnBrk="0" hangingPunct="0">
              <a:defRPr sz="2200" i="1">
                <a:solidFill>
                  <a:schemeClr val="tx1"/>
                </a:solidFill>
                <a:latin typeface="Times New Roman" pitchFamily="18" charset="0"/>
              </a:defRPr>
            </a:lvl4pPr>
            <a:lvl5pPr marL="2057400" indent="-228600" eaLnBrk="0" hangingPunct="0">
              <a:defRPr sz="2200" i="1">
                <a:solidFill>
                  <a:schemeClr val="tx1"/>
                </a:solidFill>
                <a:latin typeface="Times New Roman" pitchFamily="18" charset="0"/>
              </a:defRPr>
            </a:lvl5pPr>
            <a:lvl6pPr marL="2514600" indent="-228600" algn="ctr" eaLnBrk="0" fontAlgn="base" hangingPunct="0">
              <a:spcBef>
                <a:spcPct val="20000"/>
              </a:spcBef>
              <a:spcAft>
                <a:spcPct val="0"/>
              </a:spcAft>
              <a:defRPr sz="2200" i="1">
                <a:solidFill>
                  <a:schemeClr val="tx1"/>
                </a:solidFill>
                <a:latin typeface="Times New Roman" pitchFamily="18" charset="0"/>
              </a:defRPr>
            </a:lvl6pPr>
            <a:lvl7pPr marL="2971800" indent="-228600" algn="ctr" eaLnBrk="0" fontAlgn="base" hangingPunct="0">
              <a:spcBef>
                <a:spcPct val="20000"/>
              </a:spcBef>
              <a:spcAft>
                <a:spcPct val="0"/>
              </a:spcAft>
              <a:defRPr sz="2200" i="1">
                <a:solidFill>
                  <a:schemeClr val="tx1"/>
                </a:solidFill>
                <a:latin typeface="Times New Roman" pitchFamily="18" charset="0"/>
              </a:defRPr>
            </a:lvl7pPr>
            <a:lvl8pPr marL="3429000" indent="-228600" algn="ctr" eaLnBrk="0" fontAlgn="base" hangingPunct="0">
              <a:spcBef>
                <a:spcPct val="20000"/>
              </a:spcBef>
              <a:spcAft>
                <a:spcPct val="0"/>
              </a:spcAft>
              <a:defRPr sz="2200" i="1">
                <a:solidFill>
                  <a:schemeClr val="tx1"/>
                </a:solidFill>
                <a:latin typeface="Times New Roman" pitchFamily="18" charset="0"/>
              </a:defRPr>
            </a:lvl8pPr>
            <a:lvl9pPr marL="3886200" indent="-228600" algn="ctr" eaLnBrk="0" fontAlgn="base" hangingPunct="0">
              <a:spcBef>
                <a:spcPct val="20000"/>
              </a:spcBef>
              <a:spcAft>
                <a:spcPct val="0"/>
              </a:spcAft>
              <a:defRPr sz="2200" i="1">
                <a:solidFill>
                  <a:schemeClr val="tx1"/>
                </a:solidFill>
                <a:latin typeface="Times New Roman" pitchFamily="18" charset="0"/>
              </a:defRPr>
            </a:lvl9pPr>
          </a:lstStyle>
          <a:p>
            <a:pPr algn="r" eaLnBrk="1" hangingPunct="1"/>
            <a:r>
              <a:rPr lang="en-US" altLang="zh-CN" sz="2000" i="0" dirty="0">
                <a:latin typeface="+mn-lt"/>
              </a:rPr>
              <a:t>The difference in speed between modern CPU and disk technologies </a:t>
            </a:r>
            <a:r>
              <a:rPr lang="en-US" altLang="zh-CN" sz="2000" i="0" dirty="0" smtClean="0">
                <a:latin typeface="+mn-lt"/>
              </a:rPr>
              <a:t>is analogous </a:t>
            </a:r>
            <a:r>
              <a:rPr lang="en-US" altLang="zh-CN" sz="2000" i="0" dirty="0">
                <a:latin typeface="+mn-lt"/>
              </a:rPr>
              <a:t>to the difference in speed in sharpening a pencil using </a:t>
            </a:r>
            <a:r>
              <a:rPr lang="en-US" altLang="zh-CN" sz="2000" i="0" dirty="0" smtClean="0">
                <a:latin typeface="+mn-lt"/>
              </a:rPr>
              <a:t>a sharpener </a:t>
            </a:r>
            <a:r>
              <a:rPr lang="en-US" altLang="zh-CN" sz="2000" i="0" dirty="0">
                <a:latin typeface="+mn-lt"/>
              </a:rPr>
              <a:t>on ones desk or by taking an airplane to the other side </a:t>
            </a:r>
            <a:r>
              <a:rPr lang="en-US" altLang="zh-CN" sz="2000" i="0" dirty="0" smtClean="0">
                <a:latin typeface="+mn-lt"/>
              </a:rPr>
              <a:t>of the </a:t>
            </a:r>
            <a:r>
              <a:rPr lang="en-US" altLang="zh-CN" sz="2000" i="0" dirty="0">
                <a:latin typeface="+mn-lt"/>
              </a:rPr>
              <a:t>world and using a sharpener on someone </a:t>
            </a:r>
            <a:r>
              <a:rPr lang="en-US" altLang="zh-CN" sz="2000" i="0" dirty="0" smtClean="0">
                <a:latin typeface="+mn-lt"/>
              </a:rPr>
              <a:t>else’s </a:t>
            </a:r>
            <a:r>
              <a:rPr lang="en-US" altLang="zh-CN" sz="2000" i="0" dirty="0">
                <a:latin typeface="+mn-lt"/>
              </a:rPr>
              <a:t>desk</a:t>
            </a:r>
            <a:r>
              <a:rPr lang="en-US" altLang="zh-CN" sz="2000" i="0" dirty="0" smtClean="0">
                <a:latin typeface="+mn-lt"/>
              </a:rPr>
              <a:t>.</a:t>
            </a:r>
            <a:endParaRPr lang="en-US" altLang="zh-CN" i="0" dirty="0" smtClean="0">
              <a:latin typeface="+mn-lt"/>
            </a:endParaRPr>
          </a:p>
          <a:p>
            <a:pPr algn="r" eaLnBrk="1" hangingPunct="1"/>
            <a:r>
              <a:rPr lang="en-US" altLang="zh-CN" i="0" dirty="0" smtClean="0"/>
              <a:t>(</a:t>
            </a:r>
            <a:r>
              <a:rPr lang="en-US" i="0" dirty="0" smtClean="0"/>
              <a:t>D</a:t>
            </a:r>
            <a:r>
              <a:rPr lang="en-US" i="0" dirty="0"/>
              <a:t>. Comer</a:t>
            </a:r>
            <a:r>
              <a:rPr lang="en-US" i="0" dirty="0" smtClean="0"/>
              <a:t>)</a:t>
            </a:r>
            <a:endParaRPr lang="en-US" i="0" dirty="0"/>
          </a:p>
        </p:txBody>
      </p:sp>
    </p:spTree>
    <p:extLst>
      <p:ext uri="{BB962C8B-B14F-4D97-AF65-F5344CB8AC3E}">
        <p14:creationId xmlns:p14="http://schemas.microsoft.com/office/powerpoint/2010/main" val="15189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2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1"/>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ch2</Template>
  <TotalTime>2511</TotalTime>
  <Words>4575</Words>
  <Application>Microsoft Office PowerPoint</Application>
  <PresentationFormat>全屏显示(4:3)</PresentationFormat>
  <Paragraphs>1305</Paragraphs>
  <Slides>63</Slides>
  <Notes>45</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3</vt:i4>
      </vt:variant>
      <vt:variant>
        <vt:lpstr>幻灯片标题</vt:lpstr>
      </vt:variant>
      <vt:variant>
        <vt:i4>63</vt:i4>
      </vt:variant>
    </vt:vector>
  </HeadingPairs>
  <TitlesOfParts>
    <vt:vector size="81" baseType="lpstr">
      <vt:lpstr>Monotype Sorts</vt:lpstr>
      <vt:lpstr>方正姚体</vt:lpstr>
      <vt:lpstr>华文琥珀</vt:lpstr>
      <vt:lpstr>宋体</vt:lpstr>
      <vt:lpstr>Arial</vt:lpstr>
      <vt:lpstr>Calibri</vt:lpstr>
      <vt:lpstr>Symbol</vt:lpstr>
      <vt:lpstr>Tahoma</vt:lpstr>
      <vt:lpstr>Times New Roman</vt:lpstr>
      <vt:lpstr>Wingdings</vt:lpstr>
      <vt:lpstr>Office 主题</vt:lpstr>
      <vt:lpstr>1_Office 主题</vt:lpstr>
      <vt:lpstr>2_Office 主题</vt:lpstr>
      <vt:lpstr>3_Office 主题</vt:lpstr>
      <vt:lpstr>量质融合大数据管理</vt:lpstr>
      <vt:lpstr>Ligning</vt:lpstr>
      <vt:lpstr>公式</vt:lpstr>
      <vt:lpstr>Equation</vt:lpstr>
      <vt:lpstr>PowerPoint 演示文稿</vt:lpstr>
      <vt:lpstr>PowerPoint 演示文稿</vt:lpstr>
      <vt:lpstr>本节内容</vt:lpstr>
      <vt:lpstr>RAM模型</vt:lpstr>
      <vt:lpstr>RAM模型</vt:lpstr>
      <vt:lpstr>RAM模型－外存访问</vt:lpstr>
      <vt:lpstr>RAM模型—外存＋内存</vt:lpstr>
      <vt:lpstr>RAM模型—存储体系</vt:lpstr>
      <vt:lpstr>I/O模型</vt:lpstr>
      <vt:lpstr>I/O模型</vt:lpstr>
      <vt:lpstr>I/O模型—基于RAM设计算法</vt:lpstr>
      <vt:lpstr>I/O模型</vt:lpstr>
      <vt:lpstr>PowerPoint 演示文稿</vt:lpstr>
      <vt:lpstr>本节内容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本节内容</vt:lpstr>
      <vt:lpstr>I/O算法—List Ranking</vt:lpstr>
      <vt:lpstr>I/O算法—List Ranking</vt:lpstr>
      <vt:lpstr>I/O算法—List Ranking</vt:lpstr>
      <vt:lpstr>I/O算法—List Ranking</vt:lpstr>
      <vt:lpstr>I/O算法—List Ranking</vt:lpstr>
      <vt:lpstr>I/O算法—List Ranking</vt:lpstr>
      <vt:lpstr>I/O算法—List Ranking</vt:lpstr>
      <vt:lpstr>I/O算法—List Ranking</vt:lpstr>
      <vt:lpstr>I/O算法—List Ranking</vt:lpstr>
      <vt:lpstr>I/O算法—List Ranking</vt:lpstr>
      <vt:lpstr>I/O算法—List Ranking小结</vt:lpstr>
      <vt:lpstr>本节内容</vt:lpstr>
      <vt:lpstr>I/O算法—欧拉回路技术</vt:lpstr>
      <vt:lpstr>I/O算法—欧拉回路技术</vt:lpstr>
      <vt:lpstr>I/O算法—欧拉回路技术A</vt:lpstr>
      <vt:lpstr>I/O算法—欧拉回路技术B</vt:lpstr>
      <vt:lpstr>I/O算法—欧拉回路技术C</vt:lpstr>
      <vt:lpstr>I/O算法—欧拉回路技术D</vt:lpstr>
      <vt:lpstr>本节内容</vt:lpstr>
      <vt:lpstr>I/O算法—DAG计算</vt:lpstr>
      <vt:lpstr>I/O算法—DAG计算</vt:lpstr>
      <vt:lpstr>I/O算法—DAG计算</vt:lpstr>
      <vt:lpstr>I/O算法—DAG计算</vt:lpstr>
      <vt:lpstr>I/O算法—DAG计算—MIS</vt:lpstr>
      <vt:lpstr>I/O算法—DAG计算—MIS</vt:lpstr>
      <vt:lpstr>I/O算法—DAG计算—MIS</vt:lpstr>
      <vt:lpstr>本节内容</vt:lpstr>
      <vt:lpstr>I/O算法—半外存算法—连通性</vt:lpstr>
      <vt:lpstr>I/O算法—半外存算法—连通性</vt:lpstr>
      <vt:lpstr>I/O算法—半外存算法—连通性</vt:lpstr>
      <vt:lpstr>I/O算法—半外存算法—连通性</vt:lpstr>
      <vt:lpstr>I/O算法—半外存算法—连通性</vt:lpstr>
      <vt:lpstr>I/O算法—半外存算法—连通性</vt:lpstr>
      <vt:lpstr>I/O算法—半外存算法—MST</vt:lpstr>
      <vt:lpstr>I/O算法—半外存算法—MST</vt:lpstr>
      <vt:lpstr>I/O算法—半外存算法—MST</vt:lpstr>
      <vt:lpstr>本节小结</vt:lpstr>
      <vt:lpstr>基本界限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xianmin</cp:lastModifiedBy>
  <cp:revision>212</cp:revision>
  <dcterms:created xsi:type="dcterms:W3CDTF">2006-08-16T00:00:00Z</dcterms:created>
  <dcterms:modified xsi:type="dcterms:W3CDTF">2018-09-11T23:03:42Z</dcterms:modified>
</cp:coreProperties>
</file>