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61" r:id="rId2"/>
    <p:sldId id="459" r:id="rId3"/>
    <p:sldId id="460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5" autoAdjust="0"/>
    <p:restoredTop sz="92842" autoAdjust="0"/>
  </p:normalViewPr>
  <p:slideViewPr>
    <p:cSldViewPr>
      <p:cViewPr varScale="1">
        <p:scale>
          <a:sx n="110" d="100"/>
          <a:sy n="110" d="100"/>
        </p:scale>
        <p:origin x="204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2019/3/29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2019/3/29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2019/3/29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2019/3/29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21100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6" y="88904"/>
            <a:ext cx="266486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软件架构与中间件</a:t>
            </a:r>
            <a:r>
              <a:rPr lang="en-US" altLang="zh-CN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  <a:endParaRPr lang="en-US" altLang="zh-CN" sz="2200" i="1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79512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180430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学习事件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型软件架构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风格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学会使用观测者模式对事件系统进行建模分析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能够独立开发简单的消息中间件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能够灵活应用所开发的中间件到实际系统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：简易消息中间件开发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880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：简易消息中间件开发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人结对成组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题目：自主开发简易消息中间件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不可借助开源消息中间件框架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掌握事件驱动架构风格的原理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学会运用观察者模式进行设计和实现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模拟实现一种简单的消息中间件，至少能达到单机系统的功能解耦目的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分析消息中间件的吞吐率等非功能指标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应结合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软件过程与工具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课程中进销存系统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或其他实际软件系统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进行分析，给出哪些场景可以运用该消息中间件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应该出设计过程和实现细节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90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简易消息中间件开发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开发过程要求：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必须运用第二章事件驱动架构风格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提交设计、实现、分析和测试文档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编程与测试必须结对完成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结对编程需要提供现场照片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次实验时，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老师检查文档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成绩评定：过程考核占</a:t>
            </a:r>
            <a:r>
              <a:rPr lang="en-US" altLang="zh-CN" b="1" noProof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，程序结果占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259</Words>
  <Application>Microsoft Office PowerPoint</Application>
  <PresentationFormat>全屏显示(4:3)</PresentationFormat>
  <Paragraphs>32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Windows 用户</cp:lastModifiedBy>
  <cp:revision>96</cp:revision>
  <dcterms:modified xsi:type="dcterms:W3CDTF">2019-03-29T10:25:18Z</dcterms:modified>
</cp:coreProperties>
</file>