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9" r:id="rId4"/>
    <p:sldId id="28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2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3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4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9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3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4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3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3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9601F2-2FFE-48D9-BB9A-2F791CAD2B51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EA8124-8C9D-40F7-A17A-D01C280EE4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58622"/>
          </a:xfrm>
        </p:spPr>
        <p:txBody>
          <a:bodyPr/>
          <a:lstStyle/>
          <a:p>
            <a:r>
              <a:rPr lang="en-US" dirty="0" smtClean="0"/>
              <a:t>Simple Online Banker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60631"/>
            <a:ext cx="8825658" cy="1878169"/>
          </a:xfrm>
        </p:spPr>
        <p:txBody>
          <a:bodyPr/>
          <a:lstStyle/>
          <a:p>
            <a:r>
              <a:rPr lang="en-US" dirty="0" smtClean="0"/>
              <a:t>Group 7</a:t>
            </a:r>
          </a:p>
          <a:p>
            <a:r>
              <a:rPr lang="en-US" dirty="0" smtClean="0"/>
              <a:t>Brittany Kapral</a:t>
            </a:r>
          </a:p>
          <a:p>
            <a:r>
              <a:rPr lang="en-US" dirty="0"/>
              <a:t>Yukyung </a:t>
            </a:r>
            <a:r>
              <a:rPr lang="en-US" dirty="0" smtClean="0"/>
              <a:t>Jung</a:t>
            </a:r>
          </a:p>
          <a:p>
            <a:r>
              <a:rPr lang="en-US" dirty="0" smtClean="0"/>
              <a:t>Luke rhodes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 Transaction approval/denial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approving or denying transaction the status will be updated in the “Approval Status” field.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238541"/>
            <a:ext cx="4824412" cy="170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4311650"/>
            <a:ext cx="4824412" cy="19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 Information Modifier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Banker info modifier</a:t>
            </a:r>
          </a:p>
          <a:p>
            <a:pPr lvl="1"/>
            <a:r>
              <a:rPr lang="en-US" dirty="0" smtClean="0"/>
              <a:t>Click “Profile” located at the top of webpage.</a:t>
            </a:r>
          </a:p>
          <a:p>
            <a:pPr lvl="1"/>
            <a:r>
              <a:rPr lang="en-US" dirty="0" smtClean="0"/>
              <a:t>Enter in data.</a:t>
            </a:r>
          </a:p>
          <a:p>
            <a:pPr lvl="1"/>
            <a:r>
              <a:rPr lang="en-US" dirty="0" smtClean="0"/>
              <a:t>Click “Update” button.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015328"/>
            <a:ext cx="4824412" cy="186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3946357"/>
            <a:ext cx="4824412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/>
              <a:t>in </a:t>
            </a:r>
            <a:r>
              <a:rPr lang="en-US" dirty="0" smtClean="0"/>
              <a:t>localhost:8080/SimpleOnline/company in web browser.</a:t>
            </a:r>
          </a:p>
          <a:p>
            <a:r>
              <a:rPr lang="en-US" dirty="0" smtClean="0"/>
              <a:t>Enter in admin username and password.</a:t>
            </a:r>
          </a:p>
          <a:p>
            <a:r>
              <a:rPr lang="en-US" dirty="0"/>
              <a:t>Test username: </a:t>
            </a:r>
            <a:r>
              <a:rPr lang="en-US" dirty="0" err="1" smtClean="0"/>
              <a:t>bkapral</a:t>
            </a:r>
            <a:endParaRPr lang="en-US" dirty="0"/>
          </a:p>
          <a:p>
            <a:r>
              <a:rPr lang="en-US" dirty="0"/>
              <a:t>Test password: </a:t>
            </a:r>
            <a:r>
              <a:rPr lang="en-US" dirty="0" smtClean="0"/>
              <a:t>blue1221</a:t>
            </a:r>
            <a:endParaRPr lang="en-US" dirty="0"/>
          </a:p>
          <a:p>
            <a:r>
              <a:rPr lang="en-US" dirty="0" smtClean="0"/>
              <a:t>Click “Sign in” button.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208107"/>
            <a:ext cx="4824412" cy="22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logging in the “Administrator Dashboard” will be displayed.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192161"/>
            <a:ext cx="4824412" cy="22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User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“User List”</a:t>
            </a:r>
          </a:p>
          <a:p>
            <a:r>
              <a:rPr lang="en-US" dirty="0" smtClean="0"/>
              <a:t>You will be able to view all users that have access to Bankers App.</a:t>
            </a:r>
          </a:p>
          <a:p>
            <a:r>
              <a:rPr lang="en-US" dirty="0" smtClean="0"/>
              <a:t>You can either modify or delete user.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313091"/>
            <a:ext cx="4824412" cy="1601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59" y="4311650"/>
            <a:ext cx="4824412" cy="20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Create User Page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lick the “User Add” button.</a:t>
            </a:r>
          </a:p>
          <a:p>
            <a:r>
              <a:rPr lang="en-US" dirty="0" smtClean="0"/>
              <a:t>“User Modify” web form will immediately open.</a:t>
            </a:r>
          </a:p>
          <a:p>
            <a:r>
              <a:rPr lang="en-US" dirty="0" smtClean="0"/>
              <a:t>Enter user data in form and make sure you select the proper role. In this case I have selected the “Administrator role”.</a:t>
            </a:r>
          </a:p>
          <a:p>
            <a:r>
              <a:rPr lang="en-US" dirty="0" smtClean="0"/>
              <a:t>Click “Create” if the entered info is correct. </a:t>
            </a:r>
          </a:p>
          <a:p>
            <a:r>
              <a:rPr lang="en-US" dirty="0" smtClean="0"/>
              <a:t>New user will be added to user data table </a:t>
            </a:r>
            <a:r>
              <a:rPr lang="en-US" dirty="0"/>
              <a:t>as shown in second screenshot.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0112" y="2603500"/>
            <a:ext cx="4824412" cy="1166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2" y="4390572"/>
            <a:ext cx="5073649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Create User </a:t>
            </a:r>
            <a:r>
              <a:rPr lang="en-US" dirty="0" smtClean="0"/>
              <a:t>Page - Banker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the “User Add” button.</a:t>
            </a:r>
          </a:p>
          <a:p>
            <a:r>
              <a:rPr lang="en-US" dirty="0"/>
              <a:t>“User Modify” web form will immediately open.</a:t>
            </a:r>
          </a:p>
          <a:p>
            <a:r>
              <a:rPr lang="en-US" dirty="0"/>
              <a:t>Enter user data in form and make sure you select proper role. In this case I have selected the </a:t>
            </a:r>
            <a:r>
              <a:rPr lang="en-US" dirty="0" smtClean="0"/>
              <a:t>“Banker” role.</a:t>
            </a:r>
            <a:endParaRPr lang="en-US" dirty="0"/>
          </a:p>
          <a:p>
            <a:r>
              <a:rPr lang="en-US" dirty="0"/>
              <a:t>Click “Create” if the entered info is correct. </a:t>
            </a:r>
          </a:p>
          <a:p>
            <a:r>
              <a:rPr lang="en-US" dirty="0" smtClean="0"/>
              <a:t>New </a:t>
            </a:r>
            <a:r>
              <a:rPr lang="en-US" dirty="0"/>
              <a:t>user will be added to user data </a:t>
            </a:r>
            <a:r>
              <a:rPr lang="en-US" dirty="0" smtClean="0"/>
              <a:t>table as shown in second screenshot.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0586" y="2603500"/>
            <a:ext cx="4824412" cy="179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08" y="4534902"/>
            <a:ext cx="482441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Create User </a:t>
            </a:r>
            <a:r>
              <a:rPr lang="en-US" dirty="0" smtClean="0"/>
              <a:t>Page -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the “User Add” button.</a:t>
            </a:r>
          </a:p>
          <a:p>
            <a:r>
              <a:rPr lang="en-US" dirty="0"/>
              <a:t>“User Modify” web form will immediately open.</a:t>
            </a:r>
          </a:p>
          <a:p>
            <a:r>
              <a:rPr lang="en-US" dirty="0"/>
              <a:t>Enter user data in form and make sure you select proper role. In this case I have selected the </a:t>
            </a:r>
            <a:r>
              <a:rPr lang="en-US" dirty="0" smtClean="0"/>
              <a:t>“Customer” role.</a:t>
            </a:r>
            <a:endParaRPr lang="en-US" dirty="0"/>
          </a:p>
          <a:p>
            <a:r>
              <a:rPr lang="en-US" dirty="0"/>
              <a:t>Click “Create” if the entered info is correct. </a:t>
            </a:r>
          </a:p>
          <a:p>
            <a:r>
              <a:rPr lang="en-US" dirty="0" smtClean="0"/>
              <a:t>New </a:t>
            </a:r>
            <a:r>
              <a:rPr lang="en-US" dirty="0"/>
              <a:t>user will be added to user data table.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363489"/>
            <a:ext cx="4824412" cy="1896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5500688"/>
            <a:ext cx="4824412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Modifier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Click the “Modify” </a:t>
            </a:r>
            <a:r>
              <a:rPr lang="en-US" dirty="0" smtClean="0"/>
              <a:t>button next to a user on the User List page.</a:t>
            </a:r>
            <a:endParaRPr lang="en-US" dirty="0"/>
          </a:p>
          <a:p>
            <a:r>
              <a:rPr lang="en-US" dirty="0"/>
              <a:t>“User Modify” web form will immediately open.</a:t>
            </a:r>
          </a:p>
          <a:p>
            <a:r>
              <a:rPr lang="en-US" dirty="0"/>
              <a:t>You can modify users password and or role.</a:t>
            </a:r>
          </a:p>
          <a:p>
            <a:r>
              <a:rPr lang="en-US" dirty="0"/>
              <a:t>Click “Update” if </a:t>
            </a:r>
            <a:r>
              <a:rPr lang="en-US" dirty="0" smtClean="0"/>
              <a:t>the changes </a:t>
            </a:r>
            <a:r>
              <a:rPr lang="en-US" dirty="0"/>
              <a:t>are accurate.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09382"/>
            <a:ext cx="4824412" cy="605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3673644"/>
            <a:ext cx="4824412" cy="110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13" y="4950847"/>
            <a:ext cx="482441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Page -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may also delete a user from the user list by clicking the “Delete” button.</a:t>
            </a:r>
          </a:p>
          <a:p>
            <a:r>
              <a:rPr lang="en-US" dirty="0" smtClean="0"/>
              <a:t>As second prompt will allow you to either click the “Delete” button or the “Cancel” button. </a:t>
            </a:r>
          </a:p>
          <a:p>
            <a:r>
              <a:rPr lang="en-US" dirty="0" smtClean="0"/>
              <a:t>If you click the delete button the user will be deleted from the “User List” on screen and also “User” table.  Their user will also be removed from the bank table.</a:t>
            </a:r>
          </a:p>
          <a:p>
            <a:r>
              <a:rPr lang="en-US" dirty="0" smtClean="0"/>
              <a:t>If you select the “Cancel” button this form will close and the webpage will bring you back to the “User List” web form.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0112" y="2603500"/>
            <a:ext cx="4824412" cy="668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2" y="3527843"/>
            <a:ext cx="4824412" cy="1567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12" y="5199797"/>
            <a:ext cx="4824412" cy="12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886114"/>
              </p:ext>
            </p:extLst>
          </p:nvPr>
        </p:nvGraphicFramePr>
        <p:xfrm>
          <a:off x="1154954" y="2250141"/>
          <a:ext cx="10077824" cy="407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456"/>
                <a:gridCol w="2519456"/>
                <a:gridCol w="2519456"/>
                <a:gridCol w="2519456"/>
              </a:tblGrid>
              <a:tr h="433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Revision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10391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12/15/2017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Initiate</a:t>
                      </a:r>
                      <a:r>
                        <a:rPr lang="en-US" sz="1400" baseline="0" dirty="0" smtClean="0"/>
                        <a:t> How-To.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Brittany</a:t>
                      </a:r>
                      <a:endParaRPr lang="en-US" sz="1400" dirty="0"/>
                    </a:p>
                  </a:txBody>
                  <a:tcPr/>
                </a:tc>
              </a:tr>
              <a:tr h="14454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12/15/2017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Added how</a:t>
                      </a:r>
                      <a:r>
                        <a:rPr lang="en-US" sz="1400" baseline="0" dirty="0" smtClean="0"/>
                        <a:t> to install the web application.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Yukyung</a:t>
                      </a:r>
                      <a:endParaRPr lang="en-US" sz="1400" dirty="0"/>
                    </a:p>
                  </a:txBody>
                  <a:tcPr/>
                </a:tc>
              </a:tr>
              <a:tr h="5784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12/15/2017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Syntax</a:t>
                      </a:r>
                      <a:r>
                        <a:rPr lang="en-US" sz="1400" baseline="0" dirty="0" smtClean="0"/>
                        <a:t> and formatting changes. Slight edits to increase usability</a:t>
                      </a:r>
                      <a:r>
                        <a:rPr lang="en-US" sz="1400" baseline="0" dirty="0" smtClean="0"/>
                        <a:t>. Made adjustments based on code adjustments.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Luke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9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the customer login screen.</a:t>
            </a:r>
          </a:p>
          <a:p>
            <a:pPr lvl="1"/>
            <a:r>
              <a:rPr lang="en-US" dirty="0" smtClean="0"/>
              <a:t>In order to login into the customer’s webpage an “Admin” user would have to create customer’s account.</a:t>
            </a:r>
          </a:p>
          <a:p>
            <a:r>
              <a:rPr lang="en-US" dirty="0"/>
              <a:t>Test username: </a:t>
            </a:r>
            <a:r>
              <a:rPr lang="en-US" dirty="0" err="1" smtClean="0"/>
              <a:t>jsales</a:t>
            </a:r>
            <a:endParaRPr lang="en-US" dirty="0"/>
          </a:p>
          <a:p>
            <a:r>
              <a:rPr lang="en-US" dirty="0"/>
              <a:t>Test password: </a:t>
            </a:r>
            <a:r>
              <a:rPr lang="en-US" dirty="0" smtClean="0"/>
              <a:t>purple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913667"/>
            <a:ext cx="4824412" cy="27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logging into to bankers application as a customer for the first time you will see the customer dashboard.</a:t>
            </a:r>
          </a:p>
          <a:p>
            <a:r>
              <a:rPr lang="en-US" dirty="0" smtClean="0"/>
              <a:t>In order to open “Checking</a:t>
            </a:r>
            <a:r>
              <a:rPr lang="en-US" dirty="0" smtClean="0"/>
              <a:t>”, “Saving”, or “Credit” </a:t>
            </a:r>
            <a:r>
              <a:rPr lang="en-US" dirty="0" smtClean="0"/>
              <a:t>account click the open button(s).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725271"/>
            <a:ext cx="5334000" cy="3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Saving &amp; Checking Acct.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opening “Checking</a:t>
            </a:r>
            <a:r>
              <a:rPr lang="en-US" dirty="0" smtClean="0"/>
              <a:t>”, “</a:t>
            </a:r>
            <a:r>
              <a:rPr lang="en-US" dirty="0" smtClean="0"/>
              <a:t>Savings</a:t>
            </a:r>
            <a:r>
              <a:rPr lang="en-US" dirty="0" smtClean="0"/>
              <a:t>”, or “Credit” </a:t>
            </a:r>
            <a:r>
              <a:rPr lang="en-US" dirty="0" smtClean="0"/>
              <a:t>account the “Open” buttons will update to display as  “Go”.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65" y="2671482"/>
            <a:ext cx="4509248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“Checking Account</a:t>
            </a:r>
            <a:r>
              <a:rPr lang="en-US" dirty="0" smtClean="0"/>
              <a:t>”, “</a:t>
            </a:r>
            <a:r>
              <a:rPr lang="en-US" dirty="0"/>
              <a:t>Saving Account</a:t>
            </a:r>
            <a:r>
              <a:rPr lang="en-US" dirty="0" smtClean="0"/>
              <a:t>”, and “Credit Account” </a:t>
            </a:r>
            <a:r>
              <a:rPr lang="en-US" dirty="0"/>
              <a:t>links are located on the left side of webpage as seen in screen shot.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603499"/>
            <a:ext cx="4824412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Checking/Saving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click either “Checking Account</a:t>
            </a:r>
            <a:r>
              <a:rPr lang="en-US" dirty="0" smtClean="0"/>
              <a:t>”, “Saving </a:t>
            </a:r>
            <a:r>
              <a:rPr lang="en-US" dirty="0" smtClean="0"/>
              <a:t>Account</a:t>
            </a:r>
            <a:r>
              <a:rPr lang="en-US" dirty="0" smtClean="0"/>
              <a:t>”, or “Credit Account”.</a:t>
            </a:r>
            <a:endParaRPr lang="en-US" dirty="0" smtClean="0"/>
          </a:p>
          <a:p>
            <a:pPr lvl="1"/>
            <a:r>
              <a:rPr lang="en-US" dirty="0" smtClean="0"/>
              <a:t>You will be able to view the Account#, Amount, and Action.</a:t>
            </a:r>
          </a:p>
          <a:p>
            <a:r>
              <a:rPr lang="en-US" dirty="0" smtClean="0"/>
              <a:t>The “Checking Account</a:t>
            </a:r>
            <a:r>
              <a:rPr lang="en-US" dirty="0" smtClean="0"/>
              <a:t>”, “</a:t>
            </a:r>
            <a:r>
              <a:rPr lang="en-US" dirty="0" smtClean="0"/>
              <a:t>Saving </a:t>
            </a:r>
            <a:r>
              <a:rPr lang="en-US" dirty="0" smtClean="0"/>
              <a:t>Account”, and “Credit Account” </a:t>
            </a:r>
            <a:r>
              <a:rPr lang="en-US" dirty="0" smtClean="0"/>
              <a:t>forms look exactly the same except wording to each account.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196" y="3963001"/>
            <a:ext cx="5927747" cy="2056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7195" y="2279561"/>
            <a:ext cx="5927747" cy="14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Withdrawal &amp; Deposit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“Banker” has to approve any transaction you request.</a:t>
            </a:r>
          </a:p>
          <a:p>
            <a:r>
              <a:rPr lang="en-US" dirty="0" smtClean="0"/>
              <a:t>Make deposit</a:t>
            </a:r>
          </a:p>
          <a:p>
            <a:pPr lvl="1"/>
            <a:r>
              <a:rPr lang="en-US" dirty="0" smtClean="0"/>
              <a:t>Click “Deposit”.</a:t>
            </a:r>
          </a:p>
          <a:p>
            <a:pPr lvl="1"/>
            <a:r>
              <a:rPr lang="en-US" dirty="0" smtClean="0"/>
              <a:t>A deposit form will open(2nd screenshot).</a:t>
            </a:r>
          </a:p>
          <a:p>
            <a:pPr lvl="1"/>
            <a:r>
              <a:rPr lang="en-US" dirty="0" smtClean="0"/>
              <a:t>Enter in cash amount.</a:t>
            </a:r>
          </a:p>
          <a:p>
            <a:pPr lvl="1"/>
            <a:r>
              <a:rPr lang="en-US" dirty="0" smtClean="0"/>
              <a:t>Click “Deposit” </a:t>
            </a:r>
            <a:r>
              <a:rPr lang="en-US" dirty="0"/>
              <a:t>button and transaction complete.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Make withdrawal</a:t>
            </a:r>
          </a:p>
          <a:p>
            <a:pPr lvl="1"/>
            <a:r>
              <a:rPr lang="en-US" dirty="0" smtClean="0"/>
              <a:t>Click “Withdrawal” button</a:t>
            </a:r>
          </a:p>
          <a:p>
            <a:pPr lvl="1"/>
            <a:r>
              <a:rPr lang="en-US" dirty="0" smtClean="0"/>
              <a:t>A withdrawal form will open(3</a:t>
            </a:r>
            <a:r>
              <a:rPr lang="en-US" baseline="30000" dirty="0" smtClean="0"/>
              <a:t>rd</a:t>
            </a:r>
            <a:r>
              <a:rPr lang="en-US" dirty="0" smtClean="0"/>
              <a:t> Screenshot).</a:t>
            </a:r>
          </a:p>
          <a:p>
            <a:pPr lvl="1"/>
            <a:r>
              <a:rPr lang="en-US" dirty="0" smtClean="0"/>
              <a:t>Enter in withdrawal amount (amount can not be more than the current balance.)</a:t>
            </a:r>
          </a:p>
          <a:p>
            <a:pPr lvl="1"/>
            <a:r>
              <a:rPr lang="en-US" dirty="0" smtClean="0"/>
              <a:t>Click “Withdrawal” button and transaction complete.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638163"/>
            <a:ext cx="4824412" cy="1351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1996223"/>
            <a:ext cx="4824412" cy="1468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13" y="4989490"/>
            <a:ext cx="4824412" cy="16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edit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“Profile” link next to the dashboard.</a:t>
            </a:r>
          </a:p>
          <a:p>
            <a:r>
              <a:rPr lang="en-US" dirty="0" smtClean="0"/>
              <a:t>Enter in data (Full name, Address, Phone Number).</a:t>
            </a:r>
          </a:p>
          <a:p>
            <a:r>
              <a:rPr lang="en-US" dirty="0" smtClean="0"/>
              <a:t>Click “Update” button.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077" y="2603500"/>
            <a:ext cx="4824412" cy="1716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76" y="4391699"/>
            <a:ext cx="4824413" cy="16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Server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Webserver Engines (Apache, </a:t>
            </a:r>
            <a:r>
              <a:rPr lang="en-US" dirty="0" err="1" smtClean="0"/>
              <a:t>Nignx</a:t>
            </a:r>
            <a:r>
              <a:rPr lang="en-US" dirty="0" smtClean="0"/>
              <a:t>, IIS)</a:t>
            </a:r>
          </a:p>
          <a:p>
            <a:r>
              <a:rPr lang="en-US" dirty="0" smtClean="0"/>
              <a:t>Tomcat Server (Above 8.0)</a:t>
            </a:r>
          </a:p>
          <a:p>
            <a:r>
              <a:rPr lang="en-US" dirty="0" smtClean="0"/>
              <a:t>MySQL Server (or </a:t>
            </a:r>
            <a:r>
              <a:rPr lang="en-US" dirty="0" err="1" smtClean="0"/>
              <a:t>MariaDB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 8.2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SBOnline</a:t>
            </a:r>
            <a:r>
              <a:rPr lang="en-US" dirty="0" smtClean="0"/>
              <a:t>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Extract the ”</a:t>
            </a:r>
            <a:r>
              <a:rPr lang="en-US" dirty="0" err="1" smtClean="0"/>
              <a:t>Sbonline</a:t>
            </a:r>
            <a:r>
              <a:rPr lang="en-US" dirty="0" smtClean="0"/>
              <a:t>” zip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Ensure you have MySQL and Tomcat/Apache running. </a:t>
            </a:r>
            <a:r>
              <a:rPr lang="en-US" dirty="0" err="1" smtClean="0"/>
              <a:t>Xampp</a:t>
            </a:r>
            <a:r>
              <a:rPr lang="en-US" dirty="0" smtClean="0"/>
              <a:t> is an easy way to ensure this.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MySQL command line tool or </a:t>
            </a:r>
            <a:r>
              <a:rPr lang="en-US" dirty="0" err="1" smtClean="0"/>
              <a:t>PHPMyAdmin</a:t>
            </a:r>
            <a:r>
              <a:rPr lang="en-US" dirty="0" smtClean="0"/>
              <a:t> to execute the “</a:t>
            </a:r>
            <a:r>
              <a:rPr lang="en-US" dirty="0" err="1" smtClean="0"/>
              <a:t>Sbonline</a:t>
            </a:r>
            <a:r>
              <a:rPr lang="en-US" dirty="0" smtClean="0"/>
              <a:t>” SQL script file to create the </a:t>
            </a:r>
            <a:r>
              <a:rPr lang="en-US" dirty="0" smtClean="0"/>
              <a:t>database.</a:t>
            </a:r>
            <a:endParaRPr lang="en-US" dirty="0"/>
          </a:p>
          <a:p>
            <a:r>
              <a:rPr lang="en-US" dirty="0" smtClean="0"/>
              <a:t>In ”</a:t>
            </a:r>
            <a:r>
              <a:rPr lang="en-US" smtClean="0"/>
              <a:t>Sbonline</a:t>
            </a:r>
            <a:r>
              <a:rPr lang="en-US" dirty="0" smtClean="0"/>
              <a:t>” folder, there is web sub-directory.</a:t>
            </a:r>
          </a:p>
          <a:p>
            <a:r>
              <a:rPr lang="en-US" dirty="0" smtClean="0"/>
              <a:t>Copy all the files and folders under web directory to Tomcat </a:t>
            </a:r>
            <a:r>
              <a:rPr lang="en-US" dirty="0" err="1" smtClean="0"/>
              <a:t>Webapp</a:t>
            </a:r>
            <a:r>
              <a:rPr lang="en-US" dirty="0"/>
              <a:t> </a:t>
            </a:r>
            <a:r>
              <a:rPr lang="en-US" dirty="0" smtClean="0"/>
              <a:t>folder to deploy the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Open </a:t>
            </a:r>
            <a:r>
              <a:rPr lang="en-US" dirty="0"/>
              <a:t>project in </a:t>
            </a:r>
            <a:r>
              <a:rPr lang="en-US" dirty="0" err="1" smtClean="0"/>
              <a:t>Netbean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with </a:t>
            </a:r>
            <a:r>
              <a:rPr lang="en-US" dirty="0" err="1" smtClean="0"/>
              <a:t>Netbean</a:t>
            </a:r>
            <a:endParaRPr lang="en-US" dirty="0" smtClean="0"/>
          </a:p>
          <a:p>
            <a:r>
              <a:rPr lang="en-US" dirty="0" smtClean="0"/>
              <a:t>Source Packages &gt; bank &gt; DBUtil.java: make sure you have an authorized user</a:t>
            </a:r>
          </a:p>
          <a:p>
            <a:pPr marL="0" indent="0">
              <a:buNone/>
            </a:pPr>
            <a:r>
              <a:rPr lang="en-US" dirty="0" smtClean="0"/>
              <a:t>and password entered here. Either adjust to yours or add </a:t>
            </a:r>
            <a:r>
              <a:rPr lang="en-US" dirty="0" err="1" smtClean="0"/>
              <a:t>sbuser</a:t>
            </a:r>
            <a:r>
              <a:rPr lang="en-US" dirty="0" smtClean="0"/>
              <a:t> to your database.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30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running the project you need to add company in the address bar after address.</a:t>
            </a:r>
          </a:p>
          <a:p>
            <a:pPr lvl="1"/>
            <a:r>
              <a:rPr lang="en-US" dirty="0" smtClean="0"/>
              <a:t>Ex: localhost8080/SimpleOnlineBank/company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253803"/>
            <a:ext cx="5717124" cy="44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Banker/Administrator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order to access the bankers page you will need to login in with the bankers username and password. </a:t>
            </a:r>
          </a:p>
          <a:p>
            <a:r>
              <a:rPr lang="en-US" dirty="0" smtClean="0"/>
              <a:t>Test</a:t>
            </a:r>
            <a:r>
              <a:rPr lang="en-US" dirty="0"/>
              <a:t> </a:t>
            </a:r>
            <a:r>
              <a:rPr lang="en-US" dirty="0" smtClean="0"/>
              <a:t>username: </a:t>
            </a:r>
            <a:r>
              <a:rPr lang="en-US" dirty="0" err="1" smtClean="0"/>
              <a:t>bjohnson</a:t>
            </a:r>
            <a:endParaRPr lang="en-US" dirty="0" smtClean="0"/>
          </a:p>
          <a:p>
            <a:r>
              <a:rPr lang="en-US" dirty="0" smtClean="0"/>
              <a:t>Test password: blue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202287"/>
            <a:ext cx="4824412" cy="34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 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page for banker, viewing transaction requests. You can either approve or deny each transaction.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12" y="2053291"/>
            <a:ext cx="5512158" cy="2116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12" y="4169987"/>
            <a:ext cx="4611858" cy="14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 Disapproval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you click the disapproval button it will take you here. If you click “Yes” the table will be </a:t>
            </a:r>
            <a:r>
              <a:rPr lang="en-US" dirty="0"/>
              <a:t>updated and you will go back to banker main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click “</a:t>
            </a:r>
            <a:r>
              <a:rPr lang="en-US" dirty="0" smtClean="0"/>
              <a:t>No” you </a:t>
            </a:r>
            <a:r>
              <a:rPr lang="en-US" dirty="0"/>
              <a:t>will go back to banker main </a:t>
            </a:r>
            <a:r>
              <a:rPr lang="en-US" dirty="0" smtClean="0"/>
              <a:t>page.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486527"/>
            <a:ext cx="4824412" cy="33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 Approval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click the </a:t>
            </a:r>
            <a:r>
              <a:rPr lang="en-US" dirty="0" smtClean="0"/>
              <a:t>approval </a:t>
            </a:r>
            <a:r>
              <a:rPr lang="en-US" dirty="0"/>
              <a:t>button it will take you here. If you click “Yes” the table will be updated and you will go back to banker main 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you click “No” </a:t>
            </a:r>
            <a:r>
              <a:rPr lang="en-US" dirty="0" smtClean="0"/>
              <a:t>you </a:t>
            </a:r>
            <a:r>
              <a:rPr lang="en-US" dirty="0"/>
              <a:t>will go back to banker main 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62" y="2263775"/>
            <a:ext cx="550784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</TotalTime>
  <Words>1190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Simple Online Banker App</vt:lpstr>
      <vt:lpstr>Revision History Table</vt:lpstr>
      <vt:lpstr>Web Application Server Requirements</vt:lpstr>
      <vt:lpstr>Install SBOnline Web Application</vt:lpstr>
      <vt:lpstr>Company Page</vt:lpstr>
      <vt:lpstr>Banker/Administrator Login Page</vt:lpstr>
      <vt:lpstr>Banker Main Page</vt:lpstr>
      <vt:lpstr>Banker Disapproval Page</vt:lpstr>
      <vt:lpstr>Banker Approval Page</vt:lpstr>
      <vt:lpstr>Banker Transaction approval/denial</vt:lpstr>
      <vt:lpstr>Banker Information Modifier </vt:lpstr>
      <vt:lpstr>Administrator Page</vt:lpstr>
      <vt:lpstr>Administrator Home page</vt:lpstr>
      <vt:lpstr>Administrator User List</vt:lpstr>
      <vt:lpstr>Admin Create User Page - Admin</vt:lpstr>
      <vt:lpstr>Admin Create User Page - Banker</vt:lpstr>
      <vt:lpstr>Admin Create User Page - Customer</vt:lpstr>
      <vt:lpstr>Admin Modifier Page</vt:lpstr>
      <vt:lpstr>Administrator Page - Delete</vt:lpstr>
      <vt:lpstr>Customer Login Screen</vt:lpstr>
      <vt:lpstr>Customer Dashboard</vt:lpstr>
      <vt:lpstr>Customer’s Saving &amp; Checking Acct.</vt:lpstr>
      <vt:lpstr>Create Transactions</vt:lpstr>
      <vt:lpstr>Customer Checking/Saving Account</vt:lpstr>
      <vt:lpstr>Customer Withdrawal &amp; Deposit section</vt:lpstr>
      <vt:lpstr>Customer edit Profile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Online Banker App</dc:title>
  <dc:creator>Brittany Kapral</dc:creator>
  <cp:lastModifiedBy>Luke Rhodes</cp:lastModifiedBy>
  <cp:revision>29</cp:revision>
  <dcterms:created xsi:type="dcterms:W3CDTF">2017-12-11T04:44:11Z</dcterms:created>
  <dcterms:modified xsi:type="dcterms:W3CDTF">2017-12-16T02:57:15Z</dcterms:modified>
</cp:coreProperties>
</file>