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8288000" cy="10287000"/>
  <p:notesSz cx="18288000" cy="10287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23838" y="396946"/>
            <a:ext cx="17640322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1" i="0">
                <a:solidFill>
                  <a:srgbClr val="1736B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05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1" i="0">
                <a:solidFill>
                  <a:srgbClr val="1736B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1" i="0">
                <a:solidFill>
                  <a:srgbClr val="1736B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1736B1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50354" y="274236"/>
            <a:ext cx="14220824" cy="973454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1736B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746115" y="4009588"/>
            <a:ext cx="4795769" cy="124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1" i="0">
                <a:solidFill>
                  <a:srgbClr val="1736B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932650" y="4652334"/>
            <a:ext cx="8884285" cy="40011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5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hyperlink" Target="https://flexdeal.herokuapp.com/" TargetMode="Externa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jpg"/><Relationship Id="rId3" Type="http://schemas.openxmlformats.org/officeDocument/2006/relationships/image" Target="../media/image9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jpg"/><Relationship Id="rId3" Type="http://schemas.openxmlformats.org/officeDocument/2006/relationships/image" Target="../media/image11.jpg"/><Relationship Id="rId4" Type="http://schemas.openxmlformats.org/officeDocument/2006/relationships/image" Target="../media/image12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jpg"/><Relationship Id="rId3" Type="http://schemas.openxmlformats.org/officeDocument/2006/relationships/image" Target="../media/image14.jp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jpg"/><Relationship Id="rId3" Type="http://schemas.openxmlformats.org/officeDocument/2006/relationships/image" Target="../media/image16.jp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jpg"/><Relationship Id="rId3" Type="http://schemas.openxmlformats.org/officeDocument/2006/relationships/image" Target="../media/image18.jp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jpg"/><Relationship Id="rId3" Type="http://schemas.openxmlformats.org/officeDocument/2006/relationships/image" Target="../media/image7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jpg"/><Relationship Id="rId3" Type="http://schemas.openxmlformats.org/officeDocument/2006/relationships/image" Target="../media/image9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8105202"/>
            <a:ext cx="4217670" cy="2181860"/>
            <a:chOff x="0" y="8105202"/>
            <a:chExt cx="4217670" cy="2181860"/>
          </a:xfrm>
        </p:grpSpPr>
        <p:sp>
          <p:nvSpPr>
            <p:cNvPr id="3" name="object 3"/>
            <p:cNvSpPr/>
            <p:nvPr/>
          </p:nvSpPr>
          <p:spPr>
            <a:xfrm>
              <a:off x="2552462" y="9607610"/>
              <a:ext cx="1664970" cy="679450"/>
            </a:xfrm>
            <a:custGeom>
              <a:avLst/>
              <a:gdLst/>
              <a:ahLst/>
              <a:cxnLst/>
              <a:rect l="l" t="t" r="r" b="b"/>
              <a:pathLst>
                <a:path w="1664970" h="679450">
                  <a:moveTo>
                    <a:pt x="0" y="679388"/>
                  </a:moveTo>
                  <a:lnTo>
                    <a:pt x="1664633" y="679388"/>
                  </a:lnTo>
                  <a:lnTo>
                    <a:pt x="1273055" y="0"/>
                  </a:lnTo>
                  <a:lnTo>
                    <a:pt x="391521" y="0"/>
                  </a:lnTo>
                  <a:lnTo>
                    <a:pt x="0" y="679388"/>
                  </a:lnTo>
                  <a:close/>
                </a:path>
              </a:pathLst>
            </a:custGeom>
            <a:solidFill>
              <a:srgbClr val="86C7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789213" y="8105202"/>
              <a:ext cx="2596515" cy="2181860"/>
            </a:xfrm>
            <a:custGeom>
              <a:avLst/>
              <a:gdLst/>
              <a:ahLst/>
              <a:cxnLst/>
              <a:rect l="l" t="t" r="r" b="b"/>
              <a:pathLst>
                <a:path w="2596515" h="2181859">
                  <a:moveTo>
                    <a:pt x="0" y="2181797"/>
                  </a:moveTo>
                  <a:lnTo>
                    <a:pt x="1763558" y="2181797"/>
                  </a:lnTo>
                  <a:lnTo>
                    <a:pt x="2299245" y="1252414"/>
                  </a:lnTo>
                  <a:lnTo>
                    <a:pt x="2596403" y="737781"/>
                  </a:lnTo>
                  <a:lnTo>
                    <a:pt x="2170276" y="0"/>
                  </a:lnTo>
                  <a:lnTo>
                    <a:pt x="1257733" y="0"/>
                  </a:lnTo>
                  <a:lnTo>
                    <a:pt x="984480" y="473142"/>
                  </a:lnTo>
                  <a:lnTo>
                    <a:pt x="984277" y="473142"/>
                  </a:lnTo>
                  <a:lnTo>
                    <a:pt x="390677" y="1502408"/>
                  </a:lnTo>
                  <a:lnTo>
                    <a:pt x="390036" y="1502408"/>
                  </a:lnTo>
                  <a:lnTo>
                    <a:pt x="227542" y="1785224"/>
                  </a:lnTo>
                  <a:lnTo>
                    <a:pt x="227670" y="1785289"/>
                  </a:lnTo>
                  <a:lnTo>
                    <a:pt x="0" y="2181797"/>
                  </a:lnTo>
                  <a:close/>
                </a:path>
                <a:path w="2596515" h="2181859">
                  <a:moveTo>
                    <a:pt x="984277" y="473142"/>
                  </a:moveTo>
                  <a:lnTo>
                    <a:pt x="984480" y="473142"/>
                  </a:lnTo>
                  <a:lnTo>
                    <a:pt x="984351" y="473013"/>
                  </a:lnTo>
                  <a:lnTo>
                    <a:pt x="984277" y="473142"/>
                  </a:lnTo>
                  <a:close/>
                </a:path>
              </a:pathLst>
            </a:custGeom>
            <a:solidFill>
              <a:srgbClr val="A066C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8105202"/>
              <a:ext cx="1621155" cy="2181860"/>
            </a:xfrm>
            <a:custGeom>
              <a:avLst/>
              <a:gdLst/>
              <a:ahLst/>
              <a:cxnLst/>
              <a:rect l="l" t="t" r="r" b="b"/>
              <a:pathLst>
                <a:path w="1621155" h="2181860">
                  <a:moveTo>
                    <a:pt x="0" y="2181797"/>
                  </a:moveTo>
                  <a:lnTo>
                    <a:pt x="786833" y="2181797"/>
                  </a:lnTo>
                  <a:lnTo>
                    <a:pt x="1178994" y="1502408"/>
                  </a:lnTo>
                  <a:lnTo>
                    <a:pt x="1179250" y="1502408"/>
                  </a:lnTo>
                  <a:lnTo>
                    <a:pt x="1620883" y="737781"/>
                  </a:lnTo>
                  <a:lnTo>
                    <a:pt x="1194755" y="0"/>
                  </a:lnTo>
                  <a:lnTo>
                    <a:pt x="282212" y="0"/>
                  </a:lnTo>
                  <a:lnTo>
                    <a:pt x="30249" y="436272"/>
                  </a:lnTo>
                  <a:lnTo>
                    <a:pt x="27889" y="436272"/>
                  </a:lnTo>
                  <a:lnTo>
                    <a:pt x="0" y="484736"/>
                  </a:lnTo>
                  <a:lnTo>
                    <a:pt x="0" y="2181797"/>
                  </a:lnTo>
                  <a:close/>
                </a:path>
                <a:path w="1621155" h="2181860">
                  <a:moveTo>
                    <a:pt x="27889" y="436272"/>
                  </a:moveTo>
                  <a:lnTo>
                    <a:pt x="30249" y="436272"/>
                  </a:lnTo>
                  <a:lnTo>
                    <a:pt x="28517" y="435180"/>
                  </a:lnTo>
                  <a:lnTo>
                    <a:pt x="27889" y="436272"/>
                  </a:lnTo>
                  <a:close/>
                </a:path>
              </a:pathLst>
            </a:custGeom>
            <a:solidFill>
              <a:srgbClr val="86C7E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/>
          <p:nvPr/>
        </p:nvSpPr>
        <p:spPr>
          <a:xfrm>
            <a:off x="11722317" y="8122515"/>
            <a:ext cx="6565900" cy="2164715"/>
          </a:xfrm>
          <a:custGeom>
            <a:avLst/>
            <a:gdLst/>
            <a:ahLst/>
            <a:cxnLst/>
            <a:rect l="l" t="t" r="r" b="b"/>
            <a:pathLst>
              <a:path w="6565900" h="2164715">
                <a:moveTo>
                  <a:pt x="6565680" y="2164484"/>
                </a:moveTo>
                <a:lnTo>
                  <a:pt x="75500" y="2164484"/>
                </a:lnTo>
                <a:lnTo>
                  <a:pt x="0" y="2033587"/>
                </a:lnTo>
                <a:lnTo>
                  <a:pt x="1172958" y="0"/>
                </a:lnTo>
                <a:lnTo>
                  <a:pt x="6551769" y="0"/>
                </a:lnTo>
                <a:lnTo>
                  <a:pt x="6565680" y="24118"/>
                </a:lnTo>
                <a:lnTo>
                  <a:pt x="6565680" y="216448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7" name="object 7"/>
          <p:cNvGrpSpPr/>
          <p:nvPr/>
        </p:nvGrpSpPr>
        <p:grpSpPr>
          <a:xfrm>
            <a:off x="2935041" y="4425801"/>
            <a:ext cx="12420600" cy="3305175"/>
            <a:chOff x="2935041" y="4425801"/>
            <a:chExt cx="12420600" cy="3305175"/>
          </a:xfrm>
        </p:grpSpPr>
        <p:sp>
          <p:nvSpPr>
            <p:cNvPr id="8" name="object 8"/>
            <p:cNvSpPr/>
            <p:nvPr/>
          </p:nvSpPr>
          <p:spPr>
            <a:xfrm>
              <a:off x="2935041" y="4425816"/>
              <a:ext cx="12420600" cy="3305175"/>
            </a:xfrm>
            <a:custGeom>
              <a:avLst/>
              <a:gdLst/>
              <a:ahLst/>
              <a:cxnLst/>
              <a:rect l="l" t="t" r="r" b="b"/>
              <a:pathLst>
                <a:path w="12420600" h="3305175">
                  <a:moveTo>
                    <a:pt x="12420599" y="3305145"/>
                  </a:moveTo>
                  <a:lnTo>
                    <a:pt x="0" y="3305145"/>
                  </a:lnTo>
                  <a:lnTo>
                    <a:pt x="0" y="0"/>
                  </a:lnTo>
                  <a:lnTo>
                    <a:pt x="12420599" y="0"/>
                  </a:lnTo>
                  <a:lnTo>
                    <a:pt x="12420599" y="3305145"/>
                  </a:lnTo>
                  <a:close/>
                </a:path>
              </a:pathLst>
            </a:custGeom>
            <a:solidFill>
              <a:srgbClr val="86C7E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68920" y="4425801"/>
              <a:ext cx="9753599" cy="3000374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566529" y="611051"/>
            <a:ext cx="10899775" cy="1244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470">
                <a:solidFill>
                  <a:srgbClr val="FFFFFF"/>
                </a:solidFill>
              </a:rPr>
              <a:t>DBMS</a:t>
            </a:r>
            <a:r>
              <a:rPr dirty="0" spc="-150">
                <a:solidFill>
                  <a:srgbClr val="FFFFFF"/>
                </a:solidFill>
              </a:rPr>
              <a:t> </a:t>
            </a:r>
            <a:r>
              <a:rPr dirty="0" spc="125">
                <a:solidFill>
                  <a:srgbClr val="FFFFFF"/>
                </a:solidFill>
              </a:rPr>
              <a:t>GROUP</a:t>
            </a:r>
            <a:r>
              <a:rPr dirty="0" spc="-145">
                <a:solidFill>
                  <a:srgbClr val="FFFFFF"/>
                </a:solidFill>
              </a:rPr>
              <a:t> </a:t>
            </a:r>
            <a:r>
              <a:rPr dirty="0" spc="-190">
                <a:solidFill>
                  <a:srgbClr val="FFFFFF"/>
                </a:solidFill>
              </a:rPr>
              <a:t>PROJECT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2941059" y="8175001"/>
            <a:ext cx="3456940" cy="1802764"/>
          </a:xfrm>
          <a:prstGeom prst="rect">
            <a:avLst/>
          </a:prstGeom>
        </p:spPr>
        <p:txBody>
          <a:bodyPr wrap="square" lIns="0" tIns="2882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70"/>
              </a:spcBef>
            </a:pPr>
            <a:r>
              <a:rPr dirty="0" sz="5350" spc="370" b="1">
                <a:solidFill>
                  <a:srgbClr val="1B170E"/>
                </a:solidFill>
                <a:latin typeface="Arial"/>
                <a:cs typeface="Arial"/>
              </a:rPr>
              <a:t>GROUP-2</a:t>
            </a:r>
            <a:endParaRPr sz="5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75"/>
              </a:spcBef>
            </a:pPr>
            <a:r>
              <a:rPr dirty="0" sz="3350" spc="254">
                <a:solidFill>
                  <a:srgbClr val="1B170E"/>
                </a:solidFill>
                <a:latin typeface="Georgia"/>
                <a:cs typeface="Georgia"/>
              </a:rPr>
              <a:t>CSE</a:t>
            </a:r>
            <a:r>
              <a:rPr dirty="0" sz="3350" spc="215">
                <a:solidFill>
                  <a:srgbClr val="1B170E"/>
                </a:solidFill>
                <a:latin typeface="Georgia"/>
                <a:cs typeface="Georgia"/>
              </a:rPr>
              <a:t> </a:t>
            </a:r>
            <a:r>
              <a:rPr dirty="0" sz="3350" spc="165">
                <a:solidFill>
                  <a:srgbClr val="1B170E"/>
                </a:solidFill>
                <a:latin typeface="Georgia"/>
                <a:cs typeface="Georgia"/>
              </a:rPr>
              <a:t>4th</a:t>
            </a:r>
            <a:r>
              <a:rPr dirty="0" sz="3350" spc="220">
                <a:solidFill>
                  <a:srgbClr val="1B170E"/>
                </a:solidFill>
                <a:latin typeface="Georgia"/>
                <a:cs typeface="Georgia"/>
              </a:rPr>
              <a:t> </a:t>
            </a:r>
            <a:r>
              <a:rPr dirty="0" sz="3350" spc="125">
                <a:solidFill>
                  <a:srgbClr val="1B170E"/>
                </a:solidFill>
                <a:latin typeface="Georgia"/>
                <a:cs typeface="Georgia"/>
              </a:rPr>
              <a:t>SEM</a:t>
            </a:r>
            <a:endParaRPr sz="3350">
              <a:latin typeface="Georgia"/>
              <a:cs typeface="Georg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91356" y="2175051"/>
            <a:ext cx="15305405" cy="1625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5922645" marR="5080" indent="-5910580">
              <a:lnSpc>
                <a:spcPct val="108200"/>
              </a:lnSpc>
              <a:spcBef>
                <a:spcPts val="95"/>
              </a:spcBef>
            </a:pPr>
            <a:r>
              <a:rPr dirty="0" u="heavy" sz="4850" spc="114">
                <a:solidFill>
                  <a:srgbClr val="D9D9D9"/>
                </a:solidFill>
                <a:uFill>
                  <a:solidFill>
                    <a:srgbClr val="D9D9D9"/>
                  </a:solidFill>
                </a:uFill>
                <a:latin typeface="Times New Roman"/>
                <a:cs typeface="Times New Roman"/>
                <a:hlinkClick r:id="rId3"/>
              </a:rPr>
              <a:t> </a:t>
            </a:r>
            <a:r>
              <a:rPr dirty="0" u="heavy" sz="4850" spc="45" b="1">
                <a:solidFill>
                  <a:srgbClr val="D9D9D9"/>
                </a:solidFill>
                <a:uFill>
                  <a:solidFill>
                    <a:srgbClr val="D9D9D9"/>
                  </a:solidFill>
                </a:uFill>
                <a:latin typeface="Arial"/>
                <a:cs typeface="Arial"/>
                <a:hlinkClick r:id="rId3"/>
              </a:rPr>
              <a:t>DATABASE</a:t>
            </a:r>
            <a:r>
              <a:rPr dirty="0" u="heavy" sz="4850" spc="-20" b="1">
                <a:solidFill>
                  <a:srgbClr val="D9D9D9"/>
                </a:solidFill>
                <a:uFill>
                  <a:solidFill>
                    <a:srgbClr val="D9D9D9"/>
                  </a:solidFill>
                </a:uFill>
                <a:latin typeface="Arial"/>
                <a:cs typeface="Arial"/>
                <a:hlinkClick r:id="rId3"/>
              </a:rPr>
              <a:t> </a:t>
            </a:r>
            <a:r>
              <a:rPr dirty="0" u="heavy" sz="4850" spc="110" b="1">
                <a:solidFill>
                  <a:srgbClr val="D9D9D9"/>
                </a:solidFill>
                <a:uFill>
                  <a:solidFill>
                    <a:srgbClr val="D9D9D9"/>
                  </a:solidFill>
                </a:uFill>
                <a:latin typeface="Arial"/>
                <a:cs typeface="Arial"/>
                <a:hlinkClick r:id="rId3"/>
              </a:rPr>
              <a:t>DESIGN</a:t>
            </a:r>
            <a:r>
              <a:rPr dirty="0" u="heavy" sz="4850" spc="-15" b="1">
                <a:solidFill>
                  <a:srgbClr val="D9D9D9"/>
                </a:solidFill>
                <a:uFill>
                  <a:solidFill>
                    <a:srgbClr val="D9D9D9"/>
                  </a:solidFill>
                </a:uFill>
                <a:latin typeface="Arial"/>
                <a:cs typeface="Arial"/>
                <a:hlinkClick r:id="rId3"/>
              </a:rPr>
              <a:t> </a:t>
            </a:r>
            <a:r>
              <a:rPr dirty="0" u="heavy" sz="4850" spc="95" b="1">
                <a:solidFill>
                  <a:srgbClr val="D9D9D9"/>
                </a:solidFill>
                <a:uFill>
                  <a:solidFill>
                    <a:srgbClr val="D9D9D9"/>
                  </a:solidFill>
                </a:uFill>
                <a:latin typeface="Arial"/>
                <a:cs typeface="Arial"/>
                <a:hlinkClick r:id="rId3"/>
              </a:rPr>
              <a:t>FOR</a:t>
            </a:r>
            <a:r>
              <a:rPr dirty="0" u="heavy" sz="4850" spc="-20" b="1">
                <a:solidFill>
                  <a:srgbClr val="D9D9D9"/>
                </a:solidFill>
                <a:uFill>
                  <a:solidFill>
                    <a:srgbClr val="D9D9D9"/>
                  </a:solidFill>
                </a:uFill>
                <a:latin typeface="Arial"/>
                <a:cs typeface="Arial"/>
                <a:hlinkClick r:id="rId3"/>
              </a:rPr>
              <a:t> </a:t>
            </a:r>
            <a:r>
              <a:rPr dirty="0" u="heavy" sz="4850" spc="315" b="1">
                <a:solidFill>
                  <a:srgbClr val="D9D9D9"/>
                </a:solidFill>
                <a:uFill>
                  <a:solidFill>
                    <a:srgbClr val="D9D9D9"/>
                  </a:solidFill>
                </a:uFill>
                <a:latin typeface="Arial"/>
                <a:cs typeface="Arial"/>
                <a:hlinkClick r:id="rId3"/>
              </a:rPr>
              <a:t>A</a:t>
            </a:r>
            <a:r>
              <a:rPr dirty="0" u="heavy" sz="4850" spc="-15" b="1">
                <a:solidFill>
                  <a:srgbClr val="D9D9D9"/>
                </a:solidFill>
                <a:uFill>
                  <a:solidFill>
                    <a:srgbClr val="D9D9D9"/>
                  </a:solidFill>
                </a:uFill>
                <a:latin typeface="Arial"/>
                <a:cs typeface="Arial"/>
                <a:hlinkClick r:id="rId3"/>
              </a:rPr>
              <a:t> </a:t>
            </a:r>
            <a:r>
              <a:rPr dirty="0" u="heavy" sz="4850" spc="10" b="1">
                <a:solidFill>
                  <a:srgbClr val="D9D9D9"/>
                </a:solidFill>
                <a:uFill>
                  <a:solidFill>
                    <a:srgbClr val="D9D9D9"/>
                  </a:solidFill>
                </a:uFill>
                <a:latin typeface="Arial"/>
                <a:cs typeface="Arial"/>
                <a:hlinkClick r:id="rId3"/>
              </a:rPr>
              <a:t>VEHICLE</a:t>
            </a:r>
            <a:r>
              <a:rPr dirty="0" u="heavy" sz="4850" spc="-20" b="1">
                <a:solidFill>
                  <a:srgbClr val="D9D9D9"/>
                </a:solidFill>
                <a:uFill>
                  <a:solidFill>
                    <a:srgbClr val="D9D9D9"/>
                  </a:solidFill>
                </a:uFill>
                <a:latin typeface="Arial"/>
                <a:cs typeface="Arial"/>
                <a:hlinkClick r:id="rId3"/>
              </a:rPr>
              <a:t> </a:t>
            </a:r>
            <a:r>
              <a:rPr dirty="0" u="heavy" sz="4850" spc="155" b="1">
                <a:solidFill>
                  <a:srgbClr val="D9D9D9"/>
                </a:solidFill>
                <a:uFill>
                  <a:solidFill>
                    <a:srgbClr val="D9D9D9"/>
                  </a:solidFill>
                </a:uFill>
                <a:latin typeface="Arial"/>
                <a:cs typeface="Arial"/>
                <a:hlinkClick r:id="rId3"/>
              </a:rPr>
              <a:t>INSURANCE </a:t>
            </a:r>
            <a:r>
              <a:rPr dirty="0" sz="4850" spc="-1330" b="1">
                <a:solidFill>
                  <a:srgbClr val="D9D9D9"/>
                </a:solidFill>
                <a:latin typeface="Arial"/>
                <a:cs typeface="Arial"/>
                <a:hlinkClick r:id="rId3"/>
              </a:rPr>
              <a:t> </a:t>
            </a:r>
            <a:r>
              <a:rPr dirty="0" u="heavy" sz="4850" spc="350" b="1">
                <a:solidFill>
                  <a:srgbClr val="D9D9D9"/>
                </a:solidFill>
                <a:uFill>
                  <a:solidFill>
                    <a:srgbClr val="D9D9D9"/>
                  </a:solidFill>
                </a:uFill>
                <a:latin typeface="Arial"/>
                <a:cs typeface="Arial"/>
                <a:hlinkClick r:id="rId3"/>
              </a:rPr>
              <a:t>COMPANY</a:t>
            </a:r>
            <a:endParaRPr sz="48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6538" y="3960006"/>
            <a:ext cx="7943849" cy="348614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02705" y="7651616"/>
            <a:ext cx="13058772" cy="223837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23838" y="396946"/>
            <a:ext cx="2091689" cy="63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70" b="1">
                <a:solidFill>
                  <a:srgbClr val="FFFFFF"/>
                </a:solidFill>
                <a:latin typeface="Arial"/>
                <a:cs typeface="Arial"/>
              </a:rPr>
              <a:t>Q</a:t>
            </a:r>
            <a:r>
              <a:rPr dirty="0" sz="4000" spc="229" b="1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z="4000" spc="240" b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4000" spc="315" b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4000" spc="204" b="1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dirty="0" sz="4000" spc="-65" b="1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dirty="0" sz="4000" spc="114" b="1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4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3838" y="1168943"/>
            <a:ext cx="14955519" cy="24828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5599"/>
              </a:lnSpc>
              <a:spcBef>
                <a:spcPts val="100"/>
              </a:spcBef>
            </a:pPr>
            <a:r>
              <a:rPr dirty="0" sz="4650" spc="-50">
                <a:solidFill>
                  <a:srgbClr val="FFFFFF"/>
                </a:solidFill>
                <a:latin typeface="Lucida Sans Unicode"/>
                <a:cs typeface="Lucida Sans Unicode"/>
              </a:rPr>
              <a:t>Retrieve </a:t>
            </a:r>
            <a:r>
              <a:rPr dirty="0" sz="4650" spc="-70">
                <a:solidFill>
                  <a:srgbClr val="FFFFFF"/>
                </a:solidFill>
                <a:latin typeface="Lucida Sans Unicode"/>
                <a:cs typeface="Lucida Sans Unicode"/>
              </a:rPr>
              <a:t>customer </a:t>
            </a:r>
            <a:r>
              <a:rPr dirty="0" sz="4650" spc="-95">
                <a:solidFill>
                  <a:srgbClr val="FFFFFF"/>
                </a:solidFill>
                <a:latin typeface="Lucida Sans Unicode"/>
                <a:cs typeface="Lucida Sans Unicode"/>
              </a:rPr>
              <a:t>details </a:t>
            </a:r>
            <a:r>
              <a:rPr dirty="0" sz="4650" spc="-20">
                <a:solidFill>
                  <a:srgbClr val="FFFFFF"/>
                </a:solidFill>
                <a:latin typeface="Lucida Sans Unicode"/>
                <a:cs typeface="Lucida Sans Unicode"/>
              </a:rPr>
              <a:t>who </a:t>
            </a:r>
            <a:r>
              <a:rPr dirty="0" sz="4650" spc="-60">
                <a:solidFill>
                  <a:srgbClr val="FFFFFF"/>
                </a:solidFill>
                <a:latin typeface="Lucida Sans Unicode"/>
                <a:cs typeface="Lucida Sans Unicode"/>
              </a:rPr>
              <a:t>has </a:t>
            </a:r>
            <a:r>
              <a:rPr dirty="0" sz="4650" spc="-50">
                <a:solidFill>
                  <a:srgbClr val="FFFFFF"/>
                </a:solidFill>
                <a:latin typeface="Lucida Sans Unicode"/>
                <a:cs typeface="Lucida Sans Unicode"/>
              </a:rPr>
              <a:t>premium </a:t>
            </a:r>
            <a:r>
              <a:rPr dirty="0" sz="4650" spc="-45">
                <a:solidFill>
                  <a:srgbClr val="FFFFFF"/>
                </a:solidFill>
                <a:latin typeface="Lucida Sans Unicode"/>
                <a:cs typeface="Lucida Sans Unicode"/>
              </a:rPr>
              <a:t>payment </a:t>
            </a:r>
            <a:r>
              <a:rPr dirty="0" sz="4650" spc="-14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4650" spc="1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dirty="0" sz="4650" spc="-25">
                <a:solidFill>
                  <a:srgbClr val="FFFFFF"/>
                </a:solidFill>
                <a:latin typeface="Lucida Sans Unicode"/>
                <a:cs typeface="Lucida Sans Unicode"/>
              </a:rPr>
              <a:t>m</a:t>
            </a:r>
            <a:r>
              <a:rPr dirty="0" sz="4650" spc="-55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dirty="0" sz="4650" spc="-40">
                <a:solidFill>
                  <a:srgbClr val="FFFFFF"/>
                </a:solidFill>
                <a:latin typeface="Lucida Sans Unicode"/>
                <a:cs typeface="Lucida Sans Unicode"/>
              </a:rPr>
              <a:t>un</a:t>
            </a:r>
            <a:r>
              <a:rPr dirty="0" sz="4650" spc="-10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dirty="0" sz="4650" spc="-26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4650" spc="-360">
                <a:solidFill>
                  <a:srgbClr val="FFFFFF"/>
                </a:solidFill>
                <a:latin typeface="Lucida Sans Unicode"/>
                <a:cs typeface="Lucida Sans Unicode"/>
              </a:rPr>
              <a:t>g</a:t>
            </a:r>
            <a:r>
              <a:rPr dirty="0" sz="4650" spc="-1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dirty="0" sz="4650" spc="10">
                <a:solidFill>
                  <a:srgbClr val="FFFFFF"/>
                </a:solidFill>
                <a:latin typeface="Lucida Sans Unicode"/>
                <a:cs typeface="Lucida Sans Unicode"/>
              </a:rPr>
              <a:t>ea</a:t>
            </a:r>
            <a:r>
              <a:rPr dirty="0" sz="4650" spc="-105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dirty="0" sz="4650" spc="1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dirty="0" sz="4650" spc="-5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dirty="0" sz="4650" spc="-26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4650" spc="-105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dirty="0" sz="4650" spc="-40">
                <a:solidFill>
                  <a:srgbClr val="FFFFFF"/>
                </a:solidFill>
                <a:latin typeface="Lucida Sans Unicode"/>
                <a:cs typeface="Lucida Sans Unicode"/>
              </a:rPr>
              <a:t>h</a:t>
            </a:r>
            <a:r>
              <a:rPr dirty="0" sz="4650" spc="1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dirty="0" sz="4650" spc="-35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dirty="0" sz="4650" spc="-26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4650" spc="-105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dirty="0" sz="4650" spc="-40">
                <a:solidFill>
                  <a:srgbClr val="FFFFFF"/>
                </a:solidFill>
                <a:latin typeface="Lucida Sans Unicode"/>
                <a:cs typeface="Lucida Sans Unicode"/>
              </a:rPr>
              <a:t>h</a:t>
            </a:r>
            <a:r>
              <a:rPr dirty="0" sz="4650" spc="15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dirty="0" sz="4650" spc="-26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4650" spc="-16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dirty="0" sz="4650" spc="-40">
                <a:solidFill>
                  <a:srgbClr val="FFFFFF"/>
                </a:solidFill>
                <a:latin typeface="Lucida Sans Unicode"/>
                <a:cs typeface="Lucida Sans Unicode"/>
              </a:rPr>
              <a:t>u</a:t>
            </a:r>
            <a:r>
              <a:rPr dirty="0" sz="4650" spc="-20">
                <a:solidFill>
                  <a:srgbClr val="FFFFFF"/>
                </a:solidFill>
                <a:latin typeface="Lucida Sans Unicode"/>
                <a:cs typeface="Lucida Sans Unicode"/>
              </a:rPr>
              <a:t>m</a:t>
            </a:r>
            <a:r>
              <a:rPr dirty="0" sz="4650" spc="-26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4650" spc="-55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dirty="0" sz="4650" spc="-135">
                <a:solidFill>
                  <a:srgbClr val="FFFFFF"/>
                </a:solidFill>
                <a:latin typeface="Lucida Sans Unicode"/>
                <a:cs typeface="Lucida Sans Unicode"/>
              </a:rPr>
              <a:t>f</a:t>
            </a:r>
            <a:r>
              <a:rPr dirty="0" sz="4650" spc="-26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4650" spc="1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dirty="0" sz="4650" spc="-175">
                <a:solidFill>
                  <a:srgbClr val="FFFFFF"/>
                </a:solidFill>
                <a:latin typeface="Lucida Sans Unicode"/>
                <a:cs typeface="Lucida Sans Unicode"/>
              </a:rPr>
              <a:t>l</a:t>
            </a:r>
            <a:r>
              <a:rPr dirty="0" sz="4650" spc="-170">
                <a:solidFill>
                  <a:srgbClr val="FFFFFF"/>
                </a:solidFill>
                <a:latin typeface="Lucida Sans Unicode"/>
                <a:cs typeface="Lucida Sans Unicode"/>
              </a:rPr>
              <a:t>l</a:t>
            </a:r>
            <a:r>
              <a:rPr dirty="0" sz="4650" spc="-26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4650" spc="-105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dirty="0" sz="4650" spc="-40">
                <a:solidFill>
                  <a:srgbClr val="FFFFFF"/>
                </a:solidFill>
                <a:latin typeface="Lucida Sans Unicode"/>
                <a:cs typeface="Lucida Sans Unicode"/>
              </a:rPr>
              <a:t>h</a:t>
            </a:r>
            <a:r>
              <a:rPr dirty="0" sz="4650" spc="15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dirty="0" sz="4650" spc="-26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4650" spc="-175">
                <a:solidFill>
                  <a:srgbClr val="FFFFFF"/>
                </a:solidFill>
                <a:latin typeface="Lucida Sans Unicode"/>
                <a:cs typeface="Lucida Sans Unicode"/>
              </a:rPr>
              <a:t>c</a:t>
            </a:r>
            <a:r>
              <a:rPr dirty="0" sz="4650" spc="-40">
                <a:solidFill>
                  <a:srgbClr val="FFFFFF"/>
                </a:solidFill>
                <a:latin typeface="Lucida Sans Unicode"/>
                <a:cs typeface="Lucida Sans Unicode"/>
              </a:rPr>
              <a:t>u</a:t>
            </a:r>
            <a:r>
              <a:rPr dirty="0" sz="4650" spc="-16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dirty="0" sz="4650" spc="-105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dirty="0" sz="4650" spc="-55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dirty="0" sz="4650" spc="-25">
                <a:solidFill>
                  <a:srgbClr val="FFFFFF"/>
                </a:solidFill>
                <a:latin typeface="Lucida Sans Unicode"/>
                <a:cs typeface="Lucida Sans Unicode"/>
              </a:rPr>
              <a:t>m</a:t>
            </a:r>
            <a:r>
              <a:rPr dirty="0" sz="4650" spc="1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dirty="0" sz="4650" spc="-1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dirty="0" sz="4650" spc="-5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dirty="0" sz="4650" spc="-85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r>
              <a:rPr dirty="0" sz="4650" spc="-155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dirty="0" sz="4650" spc="-26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4650" spc="-175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dirty="0" sz="4650" spc="-25">
                <a:solidFill>
                  <a:srgbClr val="FFFFFF"/>
                </a:solidFill>
                <a:latin typeface="Lucida Sans Unicode"/>
                <a:cs typeface="Lucida Sans Unicode"/>
              </a:rPr>
              <a:t>n  </a:t>
            </a:r>
            <a:r>
              <a:rPr dirty="0" sz="4650" spc="-45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dirty="0" sz="4650" spc="-27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4650" spc="-50">
                <a:solidFill>
                  <a:srgbClr val="FFFFFF"/>
                </a:solidFill>
                <a:latin typeface="Lucida Sans Unicode"/>
                <a:cs typeface="Lucida Sans Unicode"/>
              </a:rPr>
              <a:t>database</a:t>
            </a:r>
            <a:r>
              <a:rPr dirty="0" sz="4650" spc="-26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4650">
                <a:solidFill>
                  <a:srgbClr val="FFFFFF"/>
                </a:solidFill>
                <a:latin typeface="Lucida Sans Unicode"/>
                <a:cs typeface="Lucida Sans Unicode"/>
              </a:rPr>
              <a:t>–</a:t>
            </a:r>
            <a:r>
              <a:rPr dirty="0" sz="4650" spc="-26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4650" spc="-50">
                <a:solidFill>
                  <a:srgbClr val="FFFFFF"/>
                </a:solidFill>
                <a:latin typeface="Lucida Sans Unicode"/>
                <a:cs typeface="Lucida Sans Unicode"/>
              </a:rPr>
              <a:t>premium</a:t>
            </a:r>
            <a:r>
              <a:rPr dirty="0" sz="4650" spc="-26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4650" spc="-80">
                <a:solidFill>
                  <a:srgbClr val="FFFFFF"/>
                </a:solidFill>
                <a:latin typeface="Lucida Sans Unicode"/>
                <a:cs typeface="Lucida Sans Unicode"/>
              </a:rPr>
              <a:t>payment,</a:t>
            </a:r>
            <a:r>
              <a:rPr dirty="0" sz="4650" spc="-26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4650" spc="-70">
                <a:solidFill>
                  <a:srgbClr val="FFFFFF"/>
                </a:solidFill>
                <a:latin typeface="Lucida Sans Unicode"/>
                <a:cs typeface="Lucida Sans Unicode"/>
              </a:rPr>
              <a:t>customer</a:t>
            </a:r>
            <a:endParaRPr sz="465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6754" y="3122937"/>
            <a:ext cx="7336576" cy="701992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97145" y="3122937"/>
            <a:ext cx="6781799" cy="512444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697145" y="8317217"/>
            <a:ext cx="5772149" cy="181927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70175" y="396987"/>
            <a:ext cx="2085975" cy="63373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3950" spc="100" b="1">
                <a:solidFill>
                  <a:srgbClr val="FFFFFF"/>
                </a:solidFill>
                <a:latin typeface="Arial"/>
                <a:cs typeface="Arial"/>
              </a:rPr>
              <a:t>Q</a:t>
            </a:r>
            <a:r>
              <a:rPr dirty="0" sz="3950" spc="250" b="1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z="3950" spc="260" b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3950" spc="325" b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3950" spc="229" b="1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dirty="0" sz="3950" spc="-50" b="1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dirty="0" sz="3950" spc="140" b="1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39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0175" y="1191605"/>
            <a:ext cx="14719935" cy="19399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16300"/>
              </a:lnSpc>
              <a:spcBef>
                <a:spcPts val="90"/>
              </a:spcBef>
            </a:pPr>
            <a:r>
              <a:rPr dirty="0" sz="3600" spc="-20">
                <a:solidFill>
                  <a:srgbClr val="FFFFFF"/>
                </a:solidFill>
                <a:latin typeface="Lucida Sans Unicode"/>
                <a:cs typeface="Lucida Sans Unicode"/>
              </a:rPr>
              <a:t>Retrieve</a:t>
            </a:r>
            <a:r>
              <a:rPr dirty="0" sz="3600" spc="-19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600" spc="-35">
                <a:solidFill>
                  <a:srgbClr val="FFFFFF"/>
                </a:solidFill>
                <a:latin typeface="Lucida Sans Unicode"/>
                <a:cs typeface="Lucida Sans Unicode"/>
              </a:rPr>
              <a:t>Company</a:t>
            </a:r>
            <a:r>
              <a:rPr dirty="0" sz="3600" spc="-19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600" spc="-55">
                <a:solidFill>
                  <a:srgbClr val="FFFFFF"/>
                </a:solidFill>
                <a:latin typeface="Lucida Sans Unicode"/>
                <a:cs typeface="Lucida Sans Unicode"/>
              </a:rPr>
              <a:t>details</a:t>
            </a:r>
            <a:r>
              <a:rPr dirty="0" sz="3600" spc="-19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600" spc="-5">
                <a:solidFill>
                  <a:srgbClr val="FFFFFF"/>
                </a:solidFill>
                <a:latin typeface="Lucida Sans Unicode"/>
                <a:cs typeface="Lucida Sans Unicode"/>
              </a:rPr>
              <a:t>whose</a:t>
            </a:r>
            <a:r>
              <a:rPr dirty="0" sz="3600" spc="-19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600">
                <a:solidFill>
                  <a:srgbClr val="FFFFFF"/>
                </a:solidFill>
                <a:latin typeface="Lucida Sans Unicode"/>
                <a:cs typeface="Lucida Sans Unicode"/>
              </a:rPr>
              <a:t>number</a:t>
            </a:r>
            <a:r>
              <a:rPr dirty="0" sz="3600" spc="-19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600" spc="-55">
                <a:solidFill>
                  <a:srgbClr val="FFFFFF"/>
                </a:solidFill>
                <a:latin typeface="Lucida Sans Unicode"/>
                <a:cs typeface="Lucida Sans Unicode"/>
              </a:rPr>
              <a:t>of</a:t>
            </a:r>
            <a:r>
              <a:rPr dirty="0" sz="3600" spc="-19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600" spc="-45">
                <a:solidFill>
                  <a:srgbClr val="FFFFFF"/>
                </a:solidFill>
                <a:latin typeface="Lucida Sans Unicode"/>
                <a:cs typeface="Lucida Sans Unicode"/>
              </a:rPr>
              <a:t>products</a:t>
            </a:r>
            <a:r>
              <a:rPr dirty="0" sz="3600" spc="-19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600" spc="-114">
                <a:solidFill>
                  <a:srgbClr val="FFFFFF"/>
                </a:solidFill>
                <a:latin typeface="Lucida Sans Unicode"/>
                <a:cs typeface="Lucida Sans Unicode"/>
              </a:rPr>
              <a:t>is</a:t>
            </a:r>
            <a:r>
              <a:rPr dirty="0" sz="3600" spc="-19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600" spc="-30">
                <a:solidFill>
                  <a:srgbClr val="FFFFFF"/>
                </a:solidFill>
                <a:latin typeface="Lucida Sans Unicode"/>
                <a:cs typeface="Lucida Sans Unicode"/>
              </a:rPr>
              <a:t>greater</a:t>
            </a:r>
            <a:r>
              <a:rPr dirty="0" sz="3600" spc="-19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600" spc="-10">
                <a:solidFill>
                  <a:srgbClr val="FFFFFF"/>
                </a:solidFill>
                <a:latin typeface="Lucida Sans Unicode"/>
                <a:cs typeface="Lucida Sans Unicode"/>
              </a:rPr>
              <a:t>than </a:t>
            </a:r>
            <a:r>
              <a:rPr dirty="0" sz="3600" spc="-11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600" spc="-35">
                <a:solidFill>
                  <a:srgbClr val="FFFFFF"/>
                </a:solidFill>
                <a:latin typeface="Lucida Sans Unicode"/>
                <a:cs typeface="Lucida Sans Unicode"/>
              </a:rPr>
              <a:t>departments, </a:t>
            </a:r>
            <a:r>
              <a:rPr dirty="0" sz="3600" spc="25">
                <a:solidFill>
                  <a:srgbClr val="FFFFFF"/>
                </a:solidFill>
                <a:latin typeface="Lucida Sans Unicode"/>
                <a:cs typeface="Lucida Sans Unicode"/>
              </a:rPr>
              <a:t>where </a:t>
            </a:r>
            <a:r>
              <a:rPr dirty="0" sz="3600" spc="-10">
                <a:solidFill>
                  <a:srgbClr val="FFFFFF"/>
                </a:solidFill>
                <a:latin typeface="Lucida Sans Unicode"/>
                <a:cs typeface="Lucida Sans Unicode"/>
              </a:rPr>
              <a:t>the </a:t>
            </a:r>
            <a:r>
              <a:rPr dirty="0" sz="3600" spc="-15">
                <a:solidFill>
                  <a:srgbClr val="FFFFFF"/>
                </a:solidFill>
                <a:latin typeface="Lucida Sans Unicode"/>
                <a:cs typeface="Lucida Sans Unicode"/>
              </a:rPr>
              <a:t>departments </a:t>
            </a:r>
            <a:r>
              <a:rPr dirty="0" sz="3600" spc="25">
                <a:solidFill>
                  <a:srgbClr val="FFFFFF"/>
                </a:solidFill>
                <a:latin typeface="Lucida Sans Unicode"/>
                <a:cs typeface="Lucida Sans Unicode"/>
              </a:rPr>
              <a:t>are </a:t>
            </a:r>
            <a:r>
              <a:rPr dirty="0" sz="3600" spc="-40">
                <a:solidFill>
                  <a:srgbClr val="FFFFFF"/>
                </a:solidFill>
                <a:latin typeface="Lucida Sans Unicode"/>
                <a:cs typeface="Lucida Sans Unicode"/>
              </a:rPr>
              <a:t>located </a:t>
            </a:r>
            <a:r>
              <a:rPr dirty="0" sz="3600" spc="-65">
                <a:solidFill>
                  <a:srgbClr val="FFFFFF"/>
                </a:solidFill>
                <a:latin typeface="Lucida Sans Unicode"/>
                <a:cs typeface="Lucida Sans Unicode"/>
              </a:rPr>
              <a:t>in </a:t>
            </a:r>
            <a:r>
              <a:rPr dirty="0" sz="3600" spc="10">
                <a:solidFill>
                  <a:srgbClr val="FFFFFF"/>
                </a:solidFill>
                <a:latin typeface="Lucida Sans Unicode"/>
                <a:cs typeface="Lucida Sans Unicode"/>
              </a:rPr>
              <a:t>more </a:t>
            </a:r>
            <a:r>
              <a:rPr dirty="0" sz="3600" spc="-10">
                <a:solidFill>
                  <a:srgbClr val="FFFFFF"/>
                </a:solidFill>
                <a:latin typeface="Lucida Sans Unicode"/>
                <a:cs typeface="Lucida Sans Unicode"/>
              </a:rPr>
              <a:t>than </a:t>
            </a:r>
            <a:r>
              <a:rPr dirty="0" sz="3600" spc="5">
                <a:solidFill>
                  <a:srgbClr val="FFFFFF"/>
                </a:solidFill>
                <a:latin typeface="Lucida Sans Unicode"/>
                <a:cs typeface="Lucida Sans Unicode"/>
              </a:rPr>
              <a:t>one </a:t>
            </a:r>
            <a:r>
              <a:rPr dirty="0" sz="3600" spc="-11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600" spc="-50">
                <a:solidFill>
                  <a:srgbClr val="FFFFFF"/>
                </a:solidFill>
                <a:latin typeface="Lucida Sans Unicode"/>
                <a:cs typeface="Lucida Sans Unicode"/>
              </a:rPr>
              <a:t>location—company,</a:t>
            </a:r>
            <a:r>
              <a:rPr dirty="0" sz="3600" spc="-19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600" spc="-65">
                <a:solidFill>
                  <a:srgbClr val="FFFFFF"/>
                </a:solidFill>
                <a:latin typeface="Lucida Sans Unicode"/>
                <a:cs typeface="Lucida Sans Unicode"/>
              </a:rPr>
              <a:t>product,</a:t>
            </a:r>
            <a:r>
              <a:rPr dirty="0" sz="3600" spc="-19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600" spc="-35">
                <a:solidFill>
                  <a:srgbClr val="FFFFFF"/>
                </a:solidFill>
                <a:latin typeface="Lucida Sans Unicode"/>
                <a:cs typeface="Lucida Sans Unicode"/>
              </a:rPr>
              <a:t>departments,</a:t>
            </a:r>
            <a:r>
              <a:rPr dirty="0" sz="3600" spc="-19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600" spc="-70">
                <a:solidFill>
                  <a:srgbClr val="FFFFFF"/>
                </a:solidFill>
                <a:latin typeface="Lucida Sans Unicode"/>
                <a:cs typeface="Lucida Sans Unicode"/>
              </a:rPr>
              <a:t>office</a:t>
            </a:r>
            <a:endParaRPr sz="36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1643" y="3208341"/>
            <a:ext cx="4057649" cy="680084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74876" y="7525631"/>
            <a:ext cx="12973049" cy="136207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23838" y="396946"/>
            <a:ext cx="2091689" cy="63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70" b="1">
                <a:solidFill>
                  <a:srgbClr val="FFFFFF"/>
                </a:solidFill>
                <a:latin typeface="Arial"/>
                <a:cs typeface="Arial"/>
              </a:rPr>
              <a:t>Q</a:t>
            </a:r>
            <a:r>
              <a:rPr dirty="0" sz="4000" spc="229" b="1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z="4000" spc="240" b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4000" spc="315" b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4000" spc="204" b="1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dirty="0" sz="4000" spc="-65" b="1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dirty="0" sz="4000" spc="114" b="1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4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3838" y="1186076"/>
            <a:ext cx="13978255" cy="20256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6700"/>
              </a:lnSpc>
              <a:spcBef>
                <a:spcPts val="95"/>
              </a:spcBef>
            </a:pPr>
            <a:r>
              <a:rPr dirty="0" sz="3750" spc="-55">
                <a:solidFill>
                  <a:srgbClr val="FFFFFF"/>
                </a:solidFill>
                <a:latin typeface="Lucida Sans Unicode"/>
                <a:cs typeface="Lucida Sans Unicode"/>
              </a:rPr>
              <a:t>Select </a:t>
            </a:r>
            <a:r>
              <a:rPr dirty="0" sz="3750" spc="-75">
                <a:solidFill>
                  <a:srgbClr val="FFFFFF"/>
                </a:solidFill>
                <a:latin typeface="Lucida Sans Unicode"/>
                <a:cs typeface="Lucida Sans Unicode"/>
              </a:rPr>
              <a:t>Customers </a:t>
            </a:r>
            <a:r>
              <a:rPr dirty="0" sz="3750" spc="-20">
                <a:solidFill>
                  <a:srgbClr val="FFFFFF"/>
                </a:solidFill>
                <a:latin typeface="Lucida Sans Unicode"/>
                <a:cs typeface="Lucida Sans Unicode"/>
              </a:rPr>
              <a:t>who have </a:t>
            </a:r>
            <a:r>
              <a:rPr dirty="0" sz="3750" spc="-15">
                <a:solidFill>
                  <a:srgbClr val="FFFFFF"/>
                </a:solidFill>
                <a:latin typeface="Lucida Sans Unicode"/>
                <a:cs typeface="Lucida Sans Unicode"/>
              </a:rPr>
              <a:t>more </a:t>
            </a:r>
            <a:r>
              <a:rPr dirty="0" sz="3750" spc="-35">
                <a:solidFill>
                  <a:srgbClr val="FFFFFF"/>
                </a:solidFill>
                <a:latin typeface="Lucida Sans Unicode"/>
                <a:cs typeface="Lucida Sans Unicode"/>
              </a:rPr>
              <a:t>than </a:t>
            </a:r>
            <a:r>
              <a:rPr dirty="0" sz="3750" spc="-20">
                <a:solidFill>
                  <a:srgbClr val="FFFFFF"/>
                </a:solidFill>
                <a:latin typeface="Lucida Sans Unicode"/>
                <a:cs typeface="Lucida Sans Unicode"/>
              </a:rPr>
              <a:t>one </a:t>
            </a:r>
            <a:r>
              <a:rPr dirty="0" sz="3750" spc="-120">
                <a:solidFill>
                  <a:srgbClr val="FFFFFF"/>
                </a:solidFill>
                <a:latin typeface="Lucida Sans Unicode"/>
                <a:cs typeface="Lucida Sans Unicode"/>
              </a:rPr>
              <a:t>Vehicle, </a:t>
            </a:r>
            <a:r>
              <a:rPr dirty="0" sz="3750">
                <a:solidFill>
                  <a:srgbClr val="FFFFFF"/>
                </a:solidFill>
                <a:latin typeface="Lucida Sans Unicode"/>
                <a:cs typeface="Lucida Sans Unicode"/>
              </a:rPr>
              <a:t>where </a:t>
            </a:r>
            <a:r>
              <a:rPr dirty="0" sz="3750" spc="-35">
                <a:solidFill>
                  <a:srgbClr val="FFFFFF"/>
                </a:solidFill>
                <a:latin typeface="Lucida Sans Unicode"/>
                <a:cs typeface="Lucida Sans Unicode"/>
              </a:rPr>
              <a:t>the </a:t>
            </a:r>
            <a:r>
              <a:rPr dirty="0" sz="3750" spc="-11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750" spc="-40">
                <a:solidFill>
                  <a:srgbClr val="FFFFFF"/>
                </a:solidFill>
                <a:latin typeface="Lucida Sans Unicode"/>
                <a:cs typeface="Lucida Sans Unicode"/>
              </a:rPr>
              <a:t>premium</a:t>
            </a:r>
            <a:r>
              <a:rPr dirty="0" sz="3750" spc="-21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750" spc="-55">
                <a:solidFill>
                  <a:srgbClr val="FFFFFF"/>
                </a:solidFill>
                <a:latin typeface="Lucida Sans Unicode"/>
                <a:cs typeface="Lucida Sans Unicode"/>
              </a:rPr>
              <a:t>for</a:t>
            </a:r>
            <a:r>
              <a:rPr dirty="0" sz="3750" spc="-21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750" spc="-20">
                <a:solidFill>
                  <a:srgbClr val="FFFFFF"/>
                </a:solidFill>
                <a:latin typeface="Lucida Sans Unicode"/>
                <a:cs typeface="Lucida Sans Unicode"/>
              </a:rPr>
              <a:t>one</a:t>
            </a:r>
            <a:r>
              <a:rPr dirty="0" sz="3750" spc="-2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750" spc="-80">
                <a:solidFill>
                  <a:srgbClr val="FFFFFF"/>
                </a:solidFill>
                <a:latin typeface="Lucida Sans Unicode"/>
                <a:cs typeface="Lucida Sans Unicode"/>
              </a:rPr>
              <a:t>of</a:t>
            </a:r>
            <a:r>
              <a:rPr dirty="0" sz="3750" spc="-21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750" spc="-35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dirty="0" sz="3750" spc="-21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750" spc="-100">
                <a:solidFill>
                  <a:srgbClr val="FFFFFF"/>
                </a:solidFill>
                <a:latin typeface="Lucida Sans Unicode"/>
                <a:cs typeface="Lucida Sans Unicode"/>
              </a:rPr>
              <a:t>Vehicles</a:t>
            </a:r>
            <a:r>
              <a:rPr dirty="0" sz="3750" spc="-2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750" spc="-135">
                <a:solidFill>
                  <a:srgbClr val="FFFFFF"/>
                </a:solidFill>
                <a:latin typeface="Lucida Sans Unicode"/>
                <a:cs typeface="Lucida Sans Unicode"/>
              </a:rPr>
              <a:t>is</a:t>
            </a:r>
            <a:r>
              <a:rPr dirty="0" sz="3750" spc="-21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750" spc="-55">
                <a:solidFill>
                  <a:srgbClr val="FFFFFF"/>
                </a:solidFill>
                <a:latin typeface="Lucida Sans Unicode"/>
                <a:cs typeface="Lucida Sans Unicode"/>
              </a:rPr>
              <a:t>not</a:t>
            </a:r>
            <a:r>
              <a:rPr dirty="0" sz="3750" spc="-2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750" spc="-70">
                <a:solidFill>
                  <a:srgbClr val="FFFFFF"/>
                </a:solidFill>
                <a:latin typeface="Lucida Sans Unicode"/>
                <a:cs typeface="Lucida Sans Unicode"/>
              </a:rPr>
              <a:t>paid</a:t>
            </a:r>
            <a:r>
              <a:rPr dirty="0" sz="3750" spc="-21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750" spc="-30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dirty="0" sz="3750" spc="-21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750" spc="-110">
                <a:solidFill>
                  <a:srgbClr val="FFFFFF"/>
                </a:solidFill>
                <a:latin typeface="Lucida Sans Unicode"/>
                <a:cs typeface="Lucida Sans Unicode"/>
              </a:rPr>
              <a:t>it</a:t>
            </a:r>
            <a:r>
              <a:rPr dirty="0" sz="3750" spc="-2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750" spc="-135">
                <a:solidFill>
                  <a:srgbClr val="FFFFFF"/>
                </a:solidFill>
                <a:latin typeface="Lucida Sans Unicode"/>
                <a:cs typeface="Lucida Sans Unicode"/>
              </a:rPr>
              <a:t>is</a:t>
            </a:r>
            <a:r>
              <a:rPr dirty="0" sz="3750" spc="-21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750" spc="-70">
                <a:solidFill>
                  <a:srgbClr val="FFFFFF"/>
                </a:solidFill>
                <a:latin typeface="Lucida Sans Unicode"/>
                <a:cs typeface="Lucida Sans Unicode"/>
              </a:rPr>
              <a:t>involved</a:t>
            </a:r>
            <a:r>
              <a:rPr dirty="0" sz="3750" spc="-2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750" spc="-85">
                <a:solidFill>
                  <a:srgbClr val="FFFFFF"/>
                </a:solidFill>
                <a:latin typeface="Lucida Sans Unicode"/>
                <a:cs typeface="Lucida Sans Unicode"/>
              </a:rPr>
              <a:t>in </a:t>
            </a:r>
            <a:r>
              <a:rPr dirty="0" sz="3750" spc="-11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750" spc="-75">
                <a:solidFill>
                  <a:srgbClr val="FFFFFF"/>
                </a:solidFill>
                <a:latin typeface="Lucida Sans Unicode"/>
                <a:cs typeface="Lucida Sans Unicode"/>
              </a:rPr>
              <a:t>accident</a:t>
            </a:r>
            <a:endParaRPr sz="375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6538" y="2054506"/>
            <a:ext cx="13334999" cy="249554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69703" y="6346995"/>
            <a:ext cx="14858999" cy="24383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23838" y="396946"/>
            <a:ext cx="2091689" cy="63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70" b="1">
                <a:solidFill>
                  <a:srgbClr val="FFFFFF"/>
                </a:solidFill>
                <a:latin typeface="Arial"/>
                <a:cs typeface="Arial"/>
              </a:rPr>
              <a:t>Q</a:t>
            </a:r>
            <a:r>
              <a:rPr dirty="0" sz="4000" spc="229" b="1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z="4000" spc="240" b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4000" spc="315" b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4000" spc="204" b="1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dirty="0" sz="4000" spc="-65" b="1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dirty="0" sz="4000" spc="114" b="1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4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3838" y="1281211"/>
            <a:ext cx="15423515" cy="5975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750" spc="-55">
                <a:solidFill>
                  <a:srgbClr val="FFFFFF"/>
                </a:solidFill>
                <a:latin typeface="Lucida Sans Unicode"/>
                <a:cs typeface="Lucida Sans Unicode"/>
              </a:rPr>
              <a:t>Select</a:t>
            </a:r>
            <a:r>
              <a:rPr dirty="0" sz="3750" spc="-21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750" spc="-90">
                <a:solidFill>
                  <a:srgbClr val="FFFFFF"/>
                </a:solidFill>
                <a:latin typeface="Lucida Sans Unicode"/>
                <a:cs typeface="Lucida Sans Unicode"/>
              </a:rPr>
              <a:t>all</a:t>
            </a:r>
            <a:r>
              <a:rPr dirty="0" sz="3750" spc="-2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750" spc="-80">
                <a:solidFill>
                  <a:srgbClr val="FFFFFF"/>
                </a:solidFill>
                <a:latin typeface="Lucida Sans Unicode"/>
                <a:cs typeface="Lucida Sans Unicode"/>
              </a:rPr>
              <a:t>vehicles</a:t>
            </a:r>
            <a:r>
              <a:rPr dirty="0" sz="3750" spc="-2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750" spc="-65">
                <a:solidFill>
                  <a:srgbClr val="FFFFFF"/>
                </a:solidFill>
                <a:latin typeface="Lucida Sans Unicode"/>
                <a:cs typeface="Lucida Sans Unicode"/>
              </a:rPr>
              <a:t>which</a:t>
            </a:r>
            <a:r>
              <a:rPr dirty="0" sz="3750" spc="-2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750" spc="-20">
                <a:solidFill>
                  <a:srgbClr val="FFFFFF"/>
                </a:solidFill>
                <a:latin typeface="Lucida Sans Unicode"/>
                <a:cs typeface="Lucida Sans Unicode"/>
              </a:rPr>
              <a:t>have</a:t>
            </a:r>
            <a:r>
              <a:rPr dirty="0" sz="3750" spc="-2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750" spc="-40">
                <a:solidFill>
                  <a:srgbClr val="FFFFFF"/>
                </a:solidFill>
                <a:latin typeface="Lucida Sans Unicode"/>
                <a:cs typeface="Lucida Sans Unicode"/>
              </a:rPr>
              <a:t>premium</a:t>
            </a:r>
            <a:r>
              <a:rPr dirty="0" sz="3750" spc="-2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750" spc="-15">
                <a:solidFill>
                  <a:srgbClr val="FFFFFF"/>
                </a:solidFill>
                <a:latin typeface="Lucida Sans Unicode"/>
                <a:cs typeface="Lucida Sans Unicode"/>
              </a:rPr>
              <a:t>more</a:t>
            </a:r>
            <a:r>
              <a:rPr dirty="0" sz="3750" spc="-2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750" spc="-35">
                <a:solidFill>
                  <a:srgbClr val="FFFFFF"/>
                </a:solidFill>
                <a:latin typeface="Lucida Sans Unicode"/>
                <a:cs typeface="Lucida Sans Unicode"/>
              </a:rPr>
              <a:t>than</a:t>
            </a:r>
            <a:r>
              <a:rPr dirty="0" sz="3750" spc="-2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750" spc="-120">
                <a:solidFill>
                  <a:srgbClr val="FFFFFF"/>
                </a:solidFill>
                <a:latin typeface="Lucida Sans Unicode"/>
                <a:cs typeface="Lucida Sans Unicode"/>
              </a:rPr>
              <a:t>its</a:t>
            </a:r>
            <a:r>
              <a:rPr dirty="0" sz="3750" spc="-21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750" spc="-75">
                <a:solidFill>
                  <a:srgbClr val="FFFFFF"/>
                </a:solidFill>
                <a:latin typeface="Lucida Sans Unicode"/>
                <a:cs typeface="Lucida Sans Unicode"/>
              </a:rPr>
              <a:t>vehicle</a:t>
            </a:r>
            <a:r>
              <a:rPr dirty="0" sz="3750" spc="-2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750" spc="-50">
                <a:solidFill>
                  <a:srgbClr val="FFFFFF"/>
                </a:solidFill>
                <a:latin typeface="Lucida Sans Unicode"/>
                <a:cs typeface="Lucida Sans Unicode"/>
              </a:rPr>
              <a:t>number.</a:t>
            </a:r>
            <a:endParaRPr sz="375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6538" y="3208341"/>
            <a:ext cx="11877674" cy="422909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69703" y="7611439"/>
            <a:ext cx="15887699" cy="25145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23838" y="396946"/>
            <a:ext cx="2091689" cy="63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70" b="1">
                <a:solidFill>
                  <a:srgbClr val="FFFFFF"/>
                </a:solidFill>
                <a:latin typeface="Arial"/>
                <a:cs typeface="Arial"/>
              </a:rPr>
              <a:t>Q</a:t>
            </a:r>
            <a:r>
              <a:rPr dirty="0" sz="4000" spc="229" b="1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z="4000" spc="240" b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4000" spc="315" b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4000" spc="204" b="1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dirty="0" sz="4000" spc="-65" b="1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dirty="0" sz="4000" spc="114" b="1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4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3838" y="1186076"/>
            <a:ext cx="15364460" cy="20256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6700"/>
              </a:lnSpc>
              <a:spcBef>
                <a:spcPts val="95"/>
              </a:spcBef>
            </a:pPr>
            <a:r>
              <a:rPr dirty="0" sz="3750" spc="-45">
                <a:solidFill>
                  <a:srgbClr val="FFFFFF"/>
                </a:solidFill>
                <a:latin typeface="Lucida Sans Unicode"/>
                <a:cs typeface="Lucida Sans Unicode"/>
              </a:rPr>
              <a:t>Retrieve</a:t>
            </a:r>
            <a:r>
              <a:rPr dirty="0" sz="3750" spc="-204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750" spc="-70">
                <a:solidFill>
                  <a:srgbClr val="FFFFFF"/>
                </a:solidFill>
                <a:latin typeface="Lucida Sans Unicode"/>
                <a:cs typeface="Lucida Sans Unicode"/>
              </a:rPr>
              <a:t>Customer</a:t>
            </a:r>
            <a:r>
              <a:rPr dirty="0" sz="3750" spc="-204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750" spc="-80">
                <a:solidFill>
                  <a:srgbClr val="FFFFFF"/>
                </a:solidFill>
                <a:latin typeface="Lucida Sans Unicode"/>
                <a:cs typeface="Lucida Sans Unicode"/>
              </a:rPr>
              <a:t>details</a:t>
            </a:r>
            <a:r>
              <a:rPr dirty="0" sz="3750" spc="-204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750" spc="-35">
                <a:solidFill>
                  <a:srgbClr val="FFFFFF"/>
                </a:solidFill>
                <a:latin typeface="Lucida Sans Unicode"/>
                <a:cs typeface="Lucida Sans Unicode"/>
              </a:rPr>
              <a:t>whose</a:t>
            </a:r>
            <a:r>
              <a:rPr dirty="0" sz="3750" spc="-204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750" spc="-105">
                <a:solidFill>
                  <a:srgbClr val="FFFFFF"/>
                </a:solidFill>
                <a:latin typeface="Lucida Sans Unicode"/>
                <a:cs typeface="Lucida Sans Unicode"/>
              </a:rPr>
              <a:t>Claim</a:t>
            </a:r>
            <a:r>
              <a:rPr dirty="0" sz="3750" spc="-2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750" spc="-75">
                <a:solidFill>
                  <a:srgbClr val="FFFFFF"/>
                </a:solidFill>
                <a:latin typeface="Lucida Sans Unicode"/>
                <a:cs typeface="Lucida Sans Unicode"/>
              </a:rPr>
              <a:t>Amount</a:t>
            </a:r>
            <a:r>
              <a:rPr dirty="0" sz="3750" spc="-204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750" spc="-135">
                <a:solidFill>
                  <a:srgbClr val="FFFFFF"/>
                </a:solidFill>
                <a:latin typeface="Lucida Sans Unicode"/>
                <a:cs typeface="Lucida Sans Unicode"/>
              </a:rPr>
              <a:t>is</a:t>
            </a:r>
            <a:r>
              <a:rPr dirty="0" sz="3750" spc="-204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750" spc="-100">
                <a:solidFill>
                  <a:srgbClr val="FFFFFF"/>
                </a:solidFill>
                <a:latin typeface="Lucida Sans Unicode"/>
                <a:cs typeface="Lucida Sans Unicode"/>
              </a:rPr>
              <a:t>less</a:t>
            </a:r>
            <a:r>
              <a:rPr dirty="0" sz="3750" spc="-204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750" spc="-35">
                <a:solidFill>
                  <a:srgbClr val="FFFFFF"/>
                </a:solidFill>
                <a:latin typeface="Lucida Sans Unicode"/>
                <a:cs typeface="Lucida Sans Unicode"/>
              </a:rPr>
              <a:t>than</a:t>
            </a:r>
            <a:r>
              <a:rPr dirty="0" sz="3750" spc="-204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750" spc="-80">
                <a:solidFill>
                  <a:srgbClr val="FFFFFF"/>
                </a:solidFill>
                <a:latin typeface="Lucida Sans Unicode"/>
                <a:cs typeface="Lucida Sans Unicode"/>
              </a:rPr>
              <a:t>Coverage </a:t>
            </a:r>
            <a:r>
              <a:rPr dirty="0" sz="3750" spc="-117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750" spc="-75">
                <a:solidFill>
                  <a:srgbClr val="FFFFFF"/>
                </a:solidFill>
                <a:latin typeface="Lucida Sans Unicode"/>
                <a:cs typeface="Lucida Sans Unicode"/>
              </a:rPr>
              <a:t>Amount </a:t>
            </a:r>
            <a:r>
              <a:rPr dirty="0" sz="3750" spc="-30">
                <a:solidFill>
                  <a:srgbClr val="FFFFFF"/>
                </a:solidFill>
                <a:latin typeface="Lucida Sans Unicode"/>
                <a:cs typeface="Lucida Sans Unicode"/>
              </a:rPr>
              <a:t>and </a:t>
            </a:r>
            <a:r>
              <a:rPr dirty="0" sz="3750" spc="-105">
                <a:solidFill>
                  <a:srgbClr val="FFFFFF"/>
                </a:solidFill>
                <a:latin typeface="Lucida Sans Unicode"/>
                <a:cs typeface="Lucida Sans Unicode"/>
              </a:rPr>
              <a:t>Claim </a:t>
            </a:r>
            <a:r>
              <a:rPr dirty="0" sz="3750" spc="-75">
                <a:solidFill>
                  <a:srgbClr val="FFFFFF"/>
                </a:solidFill>
                <a:latin typeface="Lucida Sans Unicode"/>
                <a:cs typeface="Lucida Sans Unicode"/>
              </a:rPr>
              <a:t>Amount </a:t>
            </a:r>
            <a:r>
              <a:rPr dirty="0" sz="3750" spc="-135">
                <a:solidFill>
                  <a:srgbClr val="FFFFFF"/>
                </a:solidFill>
                <a:latin typeface="Lucida Sans Unicode"/>
                <a:cs typeface="Lucida Sans Unicode"/>
              </a:rPr>
              <a:t>is </a:t>
            </a:r>
            <a:r>
              <a:rPr dirty="0" sz="3750" spc="-55">
                <a:solidFill>
                  <a:srgbClr val="FFFFFF"/>
                </a:solidFill>
                <a:latin typeface="Lucida Sans Unicode"/>
                <a:cs typeface="Lucida Sans Unicode"/>
              </a:rPr>
              <a:t>greater </a:t>
            </a:r>
            <a:r>
              <a:rPr dirty="0" sz="3750" spc="-35">
                <a:solidFill>
                  <a:srgbClr val="FFFFFF"/>
                </a:solidFill>
                <a:latin typeface="Lucida Sans Unicode"/>
                <a:cs typeface="Lucida Sans Unicode"/>
              </a:rPr>
              <a:t>than </a:t>
            </a:r>
            <a:r>
              <a:rPr dirty="0" sz="3750" spc="-5">
                <a:solidFill>
                  <a:srgbClr val="FFFFFF"/>
                </a:solidFill>
                <a:latin typeface="Lucida Sans Unicode"/>
                <a:cs typeface="Lucida Sans Unicode"/>
              </a:rPr>
              <a:t>Sum </a:t>
            </a:r>
            <a:r>
              <a:rPr dirty="0" sz="3750" spc="-80">
                <a:solidFill>
                  <a:srgbClr val="FFFFFF"/>
                </a:solidFill>
                <a:latin typeface="Lucida Sans Unicode"/>
                <a:cs typeface="Lucida Sans Unicode"/>
              </a:rPr>
              <a:t>of </a:t>
            </a:r>
            <a:r>
              <a:rPr dirty="0" sz="3750" spc="-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750" spc="-114">
                <a:solidFill>
                  <a:srgbClr val="FFFFFF"/>
                </a:solidFill>
                <a:latin typeface="Lucida Sans Unicode"/>
                <a:cs typeface="Lucida Sans Unicode"/>
              </a:rPr>
              <a:t>(</a:t>
            </a:r>
            <a:r>
              <a:rPr dirty="0" sz="3750" spc="-235">
                <a:solidFill>
                  <a:srgbClr val="FFFFFF"/>
                </a:solidFill>
                <a:latin typeface="Lucida Sans Unicode"/>
                <a:cs typeface="Lucida Sans Unicode"/>
              </a:rPr>
              <a:t>C</a:t>
            </a:r>
            <a:r>
              <a:rPr dirty="0" sz="3750" spc="-60">
                <a:solidFill>
                  <a:srgbClr val="FFFFFF"/>
                </a:solidFill>
                <a:latin typeface="Lucida Sans Unicode"/>
                <a:cs typeface="Lucida Sans Unicode"/>
              </a:rPr>
              <a:t>L</a:t>
            </a:r>
            <a:r>
              <a:rPr dirty="0" sz="3750" spc="-22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dirty="0" sz="3750" spc="-4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dirty="0" sz="3750" spc="150">
                <a:solidFill>
                  <a:srgbClr val="FFFFFF"/>
                </a:solidFill>
                <a:latin typeface="Lucida Sans Unicode"/>
                <a:cs typeface="Lucida Sans Unicode"/>
              </a:rPr>
              <a:t>M</a:t>
            </a:r>
            <a:r>
              <a:rPr dirty="0" sz="3750" spc="-200">
                <a:solidFill>
                  <a:srgbClr val="FFFFFF"/>
                </a:solidFill>
                <a:latin typeface="Lucida Sans Unicode"/>
                <a:cs typeface="Lucida Sans Unicode"/>
              </a:rPr>
              <a:t>_</a:t>
            </a:r>
            <a:r>
              <a:rPr dirty="0" sz="3750" spc="3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dirty="0" sz="3750" spc="45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dirty="0" sz="3750" spc="-305">
                <a:solidFill>
                  <a:srgbClr val="FFFFFF"/>
                </a:solidFill>
                <a:latin typeface="Lucida Sans Unicode"/>
                <a:cs typeface="Lucida Sans Unicode"/>
              </a:rPr>
              <a:t>TT</a:t>
            </a:r>
            <a:r>
              <a:rPr dirty="0" sz="3750" spc="-60">
                <a:solidFill>
                  <a:srgbClr val="FFFFFF"/>
                </a:solidFill>
                <a:latin typeface="Lucida Sans Unicode"/>
                <a:cs typeface="Lucida Sans Unicode"/>
              </a:rPr>
              <a:t>L</a:t>
            </a:r>
            <a:r>
              <a:rPr dirty="0" sz="3750" spc="45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dirty="0" sz="3750" spc="150">
                <a:solidFill>
                  <a:srgbClr val="FFFFFF"/>
                </a:solidFill>
                <a:latin typeface="Lucida Sans Unicode"/>
                <a:cs typeface="Lucida Sans Unicode"/>
              </a:rPr>
              <a:t>M</a:t>
            </a:r>
            <a:r>
              <a:rPr dirty="0" sz="3750" spc="45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dirty="0" sz="3750" spc="5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dirty="0" sz="3750" spc="-305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dirty="0" sz="3750" spc="-200">
                <a:solidFill>
                  <a:srgbClr val="FFFFFF"/>
                </a:solidFill>
                <a:latin typeface="Lucida Sans Unicode"/>
                <a:cs typeface="Lucida Sans Unicode"/>
              </a:rPr>
              <a:t>_</a:t>
            </a:r>
            <a:r>
              <a:rPr dirty="0" sz="3750" spc="-4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dirty="0" sz="3750" spc="-85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r>
              <a:rPr dirty="0" sz="3750" spc="-270">
                <a:solidFill>
                  <a:srgbClr val="FFFFFF"/>
                </a:solidFill>
                <a:latin typeface="Lucida Sans Unicode"/>
                <a:cs typeface="Lucida Sans Unicode"/>
              </a:rPr>
              <a:t>,</a:t>
            </a:r>
            <a:r>
              <a:rPr dirty="0" sz="3750" spc="-21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750" spc="-225">
                <a:solidFill>
                  <a:srgbClr val="FFFFFF"/>
                </a:solidFill>
                <a:latin typeface="Lucida Sans Unicode"/>
                <a:cs typeface="Lucida Sans Unicode"/>
              </a:rPr>
              <a:t>V</a:t>
            </a:r>
            <a:r>
              <a:rPr dirty="0" sz="3750" spc="45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dirty="0" sz="3750" spc="5">
                <a:solidFill>
                  <a:srgbClr val="FFFFFF"/>
                </a:solidFill>
                <a:latin typeface="Lucida Sans Unicode"/>
                <a:cs typeface="Lucida Sans Unicode"/>
              </a:rPr>
              <a:t>H</a:t>
            </a:r>
            <a:r>
              <a:rPr dirty="0" sz="3750" spc="-4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dirty="0" sz="3750" spc="-235">
                <a:solidFill>
                  <a:srgbClr val="FFFFFF"/>
                </a:solidFill>
                <a:latin typeface="Lucida Sans Unicode"/>
                <a:cs typeface="Lucida Sans Unicode"/>
              </a:rPr>
              <a:t>C</a:t>
            </a:r>
            <a:r>
              <a:rPr dirty="0" sz="3750" spc="-60">
                <a:solidFill>
                  <a:srgbClr val="FFFFFF"/>
                </a:solidFill>
                <a:latin typeface="Lucida Sans Unicode"/>
                <a:cs typeface="Lucida Sans Unicode"/>
              </a:rPr>
              <a:t>L</a:t>
            </a:r>
            <a:r>
              <a:rPr dirty="0" sz="3750" spc="45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dirty="0" sz="3750" spc="-200">
                <a:solidFill>
                  <a:srgbClr val="FFFFFF"/>
                </a:solidFill>
                <a:latin typeface="Lucida Sans Unicode"/>
                <a:cs typeface="Lucida Sans Unicode"/>
              </a:rPr>
              <a:t>_</a:t>
            </a:r>
            <a:r>
              <a:rPr dirty="0" sz="3750" spc="-4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dirty="0" sz="3750" spc="-85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r>
              <a:rPr dirty="0" sz="3750" spc="-270">
                <a:solidFill>
                  <a:srgbClr val="FFFFFF"/>
                </a:solidFill>
                <a:latin typeface="Lucida Sans Unicode"/>
                <a:cs typeface="Lucida Sans Unicode"/>
              </a:rPr>
              <a:t>,</a:t>
            </a:r>
            <a:r>
              <a:rPr dirty="0" sz="3750" spc="-21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750" spc="-235">
                <a:solidFill>
                  <a:srgbClr val="FFFFFF"/>
                </a:solidFill>
                <a:latin typeface="Lucida Sans Unicode"/>
                <a:cs typeface="Lucida Sans Unicode"/>
              </a:rPr>
              <a:t>C</a:t>
            </a:r>
            <a:r>
              <a:rPr dirty="0" sz="3750" spc="-60">
                <a:solidFill>
                  <a:srgbClr val="FFFFFF"/>
                </a:solidFill>
                <a:latin typeface="Lucida Sans Unicode"/>
                <a:cs typeface="Lucida Sans Unicode"/>
              </a:rPr>
              <a:t>L</a:t>
            </a:r>
            <a:r>
              <a:rPr dirty="0" sz="3750" spc="-22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dirty="0" sz="3750" spc="-4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dirty="0" sz="3750" spc="150">
                <a:solidFill>
                  <a:srgbClr val="FFFFFF"/>
                </a:solidFill>
                <a:latin typeface="Lucida Sans Unicode"/>
                <a:cs typeface="Lucida Sans Unicode"/>
              </a:rPr>
              <a:t>M</a:t>
            </a:r>
            <a:r>
              <a:rPr dirty="0" sz="3750" spc="-200">
                <a:solidFill>
                  <a:srgbClr val="FFFFFF"/>
                </a:solidFill>
                <a:latin typeface="Lucida Sans Unicode"/>
                <a:cs typeface="Lucida Sans Unicode"/>
              </a:rPr>
              <a:t>_</a:t>
            </a:r>
            <a:r>
              <a:rPr dirty="0" sz="3750" spc="-4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dirty="0" sz="3750" spc="-85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r>
              <a:rPr dirty="0" sz="3750" spc="-270">
                <a:solidFill>
                  <a:srgbClr val="FFFFFF"/>
                </a:solidFill>
                <a:latin typeface="Lucida Sans Unicode"/>
                <a:cs typeface="Lucida Sans Unicode"/>
              </a:rPr>
              <a:t>,</a:t>
            </a:r>
            <a:r>
              <a:rPr dirty="0" sz="3750" spc="-21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750" spc="-235">
                <a:solidFill>
                  <a:srgbClr val="FFFFFF"/>
                </a:solidFill>
                <a:latin typeface="Lucida Sans Unicode"/>
                <a:cs typeface="Lucida Sans Unicode"/>
              </a:rPr>
              <a:t>C</a:t>
            </a:r>
            <a:r>
              <a:rPr dirty="0" sz="3750" spc="125">
                <a:solidFill>
                  <a:srgbClr val="FFFFFF"/>
                </a:solidFill>
                <a:latin typeface="Lucida Sans Unicode"/>
                <a:cs typeface="Lucida Sans Unicode"/>
              </a:rPr>
              <a:t>U</a:t>
            </a:r>
            <a:r>
              <a:rPr dirty="0" sz="3750" spc="3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dirty="0" sz="3750" spc="-305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dirty="0" sz="3750" spc="-200">
                <a:solidFill>
                  <a:srgbClr val="FFFFFF"/>
                </a:solidFill>
                <a:latin typeface="Lucida Sans Unicode"/>
                <a:cs typeface="Lucida Sans Unicode"/>
              </a:rPr>
              <a:t>_</a:t>
            </a:r>
            <a:r>
              <a:rPr dirty="0" sz="3750" spc="-4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dirty="0" sz="3750" spc="-85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r>
              <a:rPr dirty="0" sz="3750" spc="-110">
                <a:solidFill>
                  <a:srgbClr val="FFFFFF"/>
                </a:solidFill>
                <a:latin typeface="Lucida Sans Unicode"/>
                <a:cs typeface="Lucida Sans Unicode"/>
              </a:rPr>
              <a:t>)</a:t>
            </a:r>
            <a:endParaRPr sz="375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35903" y="0"/>
            <a:ext cx="14620875" cy="10287000"/>
          </a:xfrm>
          <a:custGeom>
            <a:avLst/>
            <a:gdLst/>
            <a:ahLst/>
            <a:cxnLst/>
            <a:rect l="l" t="t" r="r" b="b"/>
            <a:pathLst>
              <a:path w="14620875" h="10287000">
                <a:moveTo>
                  <a:pt x="11648515" y="10286999"/>
                </a:moveTo>
                <a:lnTo>
                  <a:pt x="2972236" y="10286999"/>
                </a:lnTo>
                <a:lnTo>
                  <a:pt x="0" y="5141725"/>
                </a:lnTo>
                <a:lnTo>
                  <a:pt x="2970186" y="0"/>
                </a:lnTo>
                <a:lnTo>
                  <a:pt x="11650565" y="0"/>
                </a:lnTo>
                <a:lnTo>
                  <a:pt x="14620753" y="5141725"/>
                </a:lnTo>
                <a:lnTo>
                  <a:pt x="11648515" y="10286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630"/>
              <a:t>T</a:t>
            </a:r>
            <a:r>
              <a:rPr dirty="0" spc="-120"/>
              <a:t>h</a:t>
            </a:r>
            <a:r>
              <a:rPr dirty="0" spc="105"/>
              <a:t>a</a:t>
            </a:r>
            <a:r>
              <a:rPr dirty="0" spc="-100"/>
              <a:t>n</a:t>
            </a:r>
            <a:r>
              <a:rPr dirty="0" spc="-50"/>
              <a:t>k</a:t>
            </a:r>
            <a:r>
              <a:rPr dirty="0" spc="-459"/>
              <a:t> </a:t>
            </a:r>
            <a:r>
              <a:rPr dirty="0" spc="-180"/>
              <a:t>y</a:t>
            </a:r>
            <a:r>
              <a:rPr dirty="0" spc="135"/>
              <a:t>o</a:t>
            </a:r>
            <a:r>
              <a:rPr dirty="0" spc="-135"/>
              <a:t>u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sp>
          <p:nvSpPr>
            <p:cNvPr id="5" name="object 5"/>
            <p:cNvSpPr/>
            <p:nvPr/>
          </p:nvSpPr>
          <p:spPr>
            <a:xfrm>
              <a:off x="0" y="6833556"/>
              <a:ext cx="2747645" cy="3453765"/>
            </a:xfrm>
            <a:custGeom>
              <a:avLst/>
              <a:gdLst/>
              <a:ahLst/>
              <a:cxnLst/>
              <a:rect l="l" t="t" r="r" b="b"/>
              <a:pathLst>
                <a:path w="2747645" h="3453765">
                  <a:moveTo>
                    <a:pt x="2747332" y="3453443"/>
                  </a:moveTo>
                  <a:lnTo>
                    <a:pt x="0" y="3453443"/>
                  </a:lnTo>
                  <a:lnTo>
                    <a:pt x="0" y="0"/>
                  </a:lnTo>
                  <a:lnTo>
                    <a:pt x="753197" y="0"/>
                  </a:lnTo>
                  <a:lnTo>
                    <a:pt x="1187983" y="751604"/>
                  </a:lnTo>
                  <a:lnTo>
                    <a:pt x="1188307" y="751604"/>
                  </a:lnTo>
                  <a:lnTo>
                    <a:pt x="2140612" y="2400138"/>
                  </a:lnTo>
                  <a:lnTo>
                    <a:pt x="2141641" y="2400138"/>
                  </a:lnTo>
                  <a:lnTo>
                    <a:pt x="2402328" y="2853114"/>
                  </a:lnTo>
                  <a:lnTo>
                    <a:pt x="2402123" y="2853217"/>
                  </a:lnTo>
                  <a:lnTo>
                    <a:pt x="2747332" y="3453443"/>
                  </a:lnTo>
                  <a:close/>
                </a:path>
                <a:path w="2747645" h="3453765">
                  <a:moveTo>
                    <a:pt x="1188307" y="751604"/>
                  </a:moveTo>
                  <a:lnTo>
                    <a:pt x="1187983" y="751604"/>
                  </a:lnTo>
                  <a:lnTo>
                    <a:pt x="1188188" y="751398"/>
                  </a:lnTo>
                  <a:lnTo>
                    <a:pt x="1188307" y="751604"/>
                  </a:lnTo>
                  <a:close/>
                </a:path>
              </a:pathLst>
            </a:custGeom>
            <a:solidFill>
              <a:srgbClr val="A066C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433136" y="6833556"/>
              <a:ext cx="4145279" cy="3453765"/>
            </a:xfrm>
            <a:custGeom>
              <a:avLst/>
              <a:gdLst/>
              <a:ahLst/>
              <a:cxnLst/>
              <a:rect l="l" t="t" r="r" b="b"/>
              <a:pathLst>
                <a:path w="4145279" h="3453765">
                  <a:moveTo>
                    <a:pt x="4144972" y="3453443"/>
                  </a:moveTo>
                  <a:lnTo>
                    <a:pt x="1317909" y="3453443"/>
                  </a:lnTo>
                  <a:lnTo>
                    <a:pt x="708917" y="2400138"/>
                  </a:lnTo>
                  <a:lnTo>
                    <a:pt x="708505" y="2400138"/>
                  </a:lnTo>
                  <a:lnTo>
                    <a:pt x="0" y="1175466"/>
                  </a:lnTo>
                  <a:lnTo>
                    <a:pt x="680038" y="0"/>
                  </a:lnTo>
                  <a:lnTo>
                    <a:pt x="2151203" y="0"/>
                  </a:lnTo>
                  <a:lnTo>
                    <a:pt x="2551833" y="692552"/>
                  </a:lnTo>
                  <a:lnTo>
                    <a:pt x="2555619" y="692552"/>
                  </a:lnTo>
                  <a:lnTo>
                    <a:pt x="3766076" y="2792518"/>
                  </a:lnTo>
                  <a:lnTo>
                    <a:pt x="3764122" y="2793650"/>
                  </a:lnTo>
                  <a:lnTo>
                    <a:pt x="4144972" y="3453443"/>
                  </a:lnTo>
                  <a:close/>
                </a:path>
                <a:path w="4145279" h="3453765">
                  <a:moveTo>
                    <a:pt x="2555619" y="692552"/>
                  </a:moveTo>
                  <a:lnTo>
                    <a:pt x="2551833" y="692552"/>
                  </a:lnTo>
                  <a:lnTo>
                    <a:pt x="2554611" y="690803"/>
                  </a:lnTo>
                  <a:lnTo>
                    <a:pt x="2555619" y="692552"/>
                  </a:lnTo>
                  <a:close/>
                </a:path>
              </a:pathLst>
            </a:custGeom>
            <a:solidFill>
              <a:srgbClr val="1736B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5540697" y="0"/>
              <a:ext cx="2747645" cy="3452495"/>
            </a:xfrm>
            <a:custGeom>
              <a:avLst/>
              <a:gdLst/>
              <a:ahLst/>
              <a:cxnLst/>
              <a:rect l="l" t="t" r="r" b="b"/>
              <a:pathLst>
                <a:path w="2747644" h="3452495">
                  <a:moveTo>
                    <a:pt x="0" y="0"/>
                  </a:moveTo>
                  <a:lnTo>
                    <a:pt x="2747301" y="0"/>
                  </a:lnTo>
                  <a:lnTo>
                    <a:pt x="2747301" y="3452181"/>
                  </a:lnTo>
                  <a:lnTo>
                    <a:pt x="1993404" y="3452181"/>
                  </a:lnTo>
                  <a:lnTo>
                    <a:pt x="1559306" y="2701765"/>
                  </a:lnTo>
                  <a:lnTo>
                    <a:pt x="1558982" y="2701765"/>
                  </a:lnTo>
                  <a:lnTo>
                    <a:pt x="606677" y="1053232"/>
                  </a:lnTo>
                  <a:lnTo>
                    <a:pt x="605648" y="1053232"/>
                  </a:lnTo>
                  <a:lnTo>
                    <a:pt x="344961" y="600256"/>
                  </a:lnTo>
                  <a:lnTo>
                    <a:pt x="345166" y="600153"/>
                  </a:lnTo>
                  <a:lnTo>
                    <a:pt x="0" y="0"/>
                  </a:lnTo>
                  <a:close/>
                </a:path>
                <a:path w="2747644" h="3452495">
                  <a:moveTo>
                    <a:pt x="1558982" y="2701765"/>
                  </a:moveTo>
                  <a:lnTo>
                    <a:pt x="1559306" y="2701765"/>
                  </a:lnTo>
                  <a:lnTo>
                    <a:pt x="1559101" y="2701971"/>
                  </a:lnTo>
                  <a:lnTo>
                    <a:pt x="1558982" y="2701765"/>
                  </a:lnTo>
                  <a:close/>
                </a:path>
              </a:pathLst>
            </a:custGeom>
            <a:solidFill>
              <a:srgbClr val="A066C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2709921" y="0"/>
              <a:ext cx="4145279" cy="3452495"/>
            </a:xfrm>
            <a:custGeom>
              <a:avLst/>
              <a:gdLst/>
              <a:ahLst/>
              <a:cxnLst/>
              <a:rect l="l" t="t" r="r" b="b"/>
              <a:pathLst>
                <a:path w="4145280" h="3452495">
                  <a:moveTo>
                    <a:pt x="0" y="0"/>
                  </a:moveTo>
                  <a:lnTo>
                    <a:pt x="2827063" y="0"/>
                  </a:lnTo>
                  <a:lnTo>
                    <a:pt x="3436013" y="1053232"/>
                  </a:lnTo>
                  <a:lnTo>
                    <a:pt x="3436425" y="1053232"/>
                  </a:lnTo>
                  <a:lnTo>
                    <a:pt x="4144930" y="2277904"/>
                  </a:lnTo>
                  <a:lnTo>
                    <a:pt x="3465580" y="3452181"/>
                  </a:lnTo>
                  <a:lnTo>
                    <a:pt x="1993039" y="3452181"/>
                  </a:lnTo>
                  <a:lnTo>
                    <a:pt x="1593096" y="2760818"/>
                  </a:lnTo>
                  <a:lnTo>
                    <a:pt x="1589311" y="2760818"/>
                  </a:lnTo>
                  <a:lnTo>
                    <a:pt x="378854" y="660851"/>
                  </a:lnTo>
                  <a:lnTo>
                    <a:pt x="380808" y="659720"/>
                  </a:lnTo>
                  <a:lnTo>
                    <a:pt x="0" y="0"/>
                  </a:lnTo>
                  <a:close/>
                </a:path>
                <a:path w="4145280" h="3452495">
                  <a:moveTo>
                    <a:pt x="1589311" y="2760818"/>
                  </a:moveTo>
                  <a:lnTo>
                    <a:pt x="1593096" y="2760818"/>
                  </a:lnTo>
                  <a:lnTo>
                    <a:pt x="1590319" y="2762567"/>
                  </a:lnTo>
                  <a:lnTo>
                    <a:pt x="1589311" y="2760818"/>
                  </a:lnTo>
                  <a:close/>
                </a:path>
              </a:pathLst>
            </a:custGeom>
            <a:solidFill>
              <a:srgbClr val="1736B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3290879" y="0"/>
              <a:ext cx="1899285" cy="756285"/>
            </a:xfrm>
            <a:custGeom>
              <a:avLst/>
              <a:gdLst/>
              <a:ahLst/>
              <a:cxnLst/>
              <a:rect l="l" t="t" r="r" b="b"/>
              <a:pathLst>
                <a:path w="1899285" h="756285">
                  <a:moveTo>
                    <a:pt x="0" y="0"/>
                  </a:moveTo>
                  <a:lnTo>
                    <a:pt x="1898950" y="0"/>
                  </a:lnTo>
                  <a:lnTo>
                    <a:pt x="1462356" y="756281"/>
                  </a:lnTo>
                  <a:lnTo>
                    <a:pt x="436530" y="7562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6C7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238946" y="0"/>
              <a:ext cx="3002915" cy="2496820"/>
            </a:xfrm>
            <a:custGeom>
              <a:avLst/>
              <a:gdLst/>
              <a:ahLst/>
              <a:cxnLst/>
              <a:rect l="l" t="t" r="r" b="b"/>
              <a:pathLst>
                <a:path w="3002915" h="2496820">
                  <a:moveTo>
                    <a:pt x="0" y="0"/>
                  </a:moveTo>
                  <a:lnTo>
                    <a:pt x="2052296" y="0"/>
                  </a:lnTo>
                  <a:lnTo>
                    <a:pt x="2656586" y="1046731"/>
                  </a:lnTo>
                  <a:lnTo>
                    <a:pt x="3002384" y="1644644"/>
                  </a:lnTo>
                  <a:lnTo>
                    <a:pt x="2509671" y="2496347"/>
                  </a:lnTo>
                  <a:lnTo>
                    <a:pt x="1441431" y="2496347"/>
                  </a:lnTo>
                  <a:lnTo>
                    <a:pt x="1126615" y="1952109"/>
                  </a:lnTo>
                  <a:lnTo>
                    <a:pt x="1126380" y="1952109"/>
                  </a:lnTo>
                  <a:lnTo>
                    <a:pt x="435617" y="756281"/>
                  </a:lnTo>
                  <a:lnTo>
                    <a:pt x="434871" y="756281"/>
                  </a:lnTo>
                  <a:lnTo>
                    <a:pt x="245780" y="427697"/>
                  </a:lnTo>
                  <a:lnTo>
                    <a:pt x="245929" y="427623"/>
                  </a:lnTo>
                  <a:lnTo>
                    <a:pt x="0" y="0"/>
                  </a:lnTo>
                  <a:close/>
                </a:path>
                <a:path w="3002915" h="2496820">
                  <a:moveTo>
                    <a:pt x="1126380" y="1952109"/>
                  </a:moveTo>
                  <a:lnTo>
                    <a:pt x="1126615" y="1952109"/>
                  </a:lnTo>
                  <a:lnTo>
                    <a:pt x="1126466" y="1952258"/>
                  </a:lnTo>
                  <a:lnTo>
                    <a:pt x="1126380" y="1952109"/>
                  </a:lnTo>
                  <a:close/>
                </a:path>
              </a:pathLst>
            </a:custGeom>
            <a:solidFill>
              <a:srgbClr val="A066C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0" y="0"/>
              <a:ext cx="14997430" cy="10287635"/>
            </a:xfrm>
            <a:custGeom>
              <a:avLst/>
              <a:gdLst/>
              <a:ahLst/>
              <a:cxnLst/>
              <a:rect l="l" t="t" r="r" b="b"/>
              <a:pathLst>
                <a:path w="14997430" h="10287635">
                  <a:moveTo>
                    <a:pt x="2187727" y="1644650"/>
                  </a:moveTo>
                  <a:lnTo>
                    <a:pt x="1673809" y="756285"/>
                  </a:lnTo>
                  <a:lnTo>
                    <a:pt x="1673517" y="756285"/>
                  </a:lnTo>
                  <a:lnTo>
                    <a:pt x="1236268" y="0"/>
                  </a:lnTo>
                  <a:lnTo>
                    <a:pt x="0" y="0"/>
                  </a:lnTo>
                  <a:lnTo>
                    <a:pt x="0" y="1415491"/>
                  </a:lnTo>
                  <a:lnTo>
                    <a:pt x="333997" y="1994954"/>
                  </a:lnTo>
                  <a:lnTo>
                    <a:pt x="334721" y="1996224"/>
                  </a:lnTo>
                  <a:lnTo>
                    <a:pt x="336740" y="1994954"/>
                  </a:lnTo>
                  <a:lnTo>
                    <a:pt x="626783" y="2496350"/>
                  </a:lnTo>
                  <a:lnTo>
                    <a:pt x="1695018" y="2496350"/>
                  </a:lnTo>
                  <a:lnTo>
                    <a:pt x="2187727" y="1644650"/>
                  </a:lnTo>
                  <a:close/>
                </a:path>
                <a:path w="14997430" h="10287635">
                  <a:moveTo>
                    <a:pt x="14997037" y="10287013"/>
                  </a:moveTo>
                  <a:lnTo>
                    <a:pt x="14560436" y="9530601"/>
                  </a:lnTo>
                  <a:lnTo>
                    <a:pt x="13534606" y="9530601"/>
                  </a:lnTo>
                  <a:lnTo>
                    <a:pt x="13097955" y="10287013"/>
                  </a:lnTo>
                  <a:lnTo>
                    <a:pt x="14997037" y="10287013"/>
                  </a:lnTo>
                  <a:close/>
                </a:path>
              </a:pathLst>
            </a:custGeom>
            <a:solidFill>
              <a:srgbClr val="86C7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4046522" y="7788902"/>
              <a:ext cx="3002915" cy="2498725"/>
            </a:xfrm>
            <a:custGeom>
              <a:avLst/>
              <a:gdLst/>
              <a:ahLst/>
              <a:cxnLst/>
              <a:rect l="l" t="t" r="r" b="b"/>
              <a:pathLst>
                <a:path w="3002915" h="2498725">
                  <a:moveTo>
                    <a:pt x="3002451" y="2498097"/>
                  </a:moveTo>
                  <a:lnTo>
                    <a:pt x="950155" y="2498097"/>
                  </a:lnTo>
                  <a:lnTo>
                    <a:pt x="345797" y="1451249"/>
                  </a:lnTo>
                  <a:lnTo>
                    <a:pt x="0" y="853335"/>
                  </a:lnTo>
                  <a:lnTo>
                    <a:pt x="493656" y="0"/>
                  </a:lnTo>
                  <a:lnTo>
                    <a:pt x="1560008" y="0"/>
                  </a:lnTo>
                  <a:lnTo>
                    <a:pt x="1875768" y="545870"/>
                  </a:lnTo>
                  <a:lnTo>
                    <a:pt x="1876003" y="545870"/>
                  </a:lnTo>
                  <a:lnTo>
                    <a:pt x="2566766" y="1741698"/>
                  </a:lnTo>
                  <a:lnTo>
                    <a:pt x="2567512" y="1741698"/>
                  </a:lnTo>
                  <a:lnTo>
                    <a:pt x="2756604" y="2070282"/>
                  </a:lnTo>
                  <a:lnTo>
                    <a:pt x="2756454" y="2070357"/>
                  </a:lnTo>
                  <a:lnTo>
                    <a:pt x="3002451" y="2498097"/>
                  </a:lnTo>
                  <a:close/>
                </a:path>
                <a:path w="3002915" h="2498725">
                  <a:moveTo>
                    <a:pt x="1876003" y="545870"/>
                  </a:moveTo>
                  <a:lnTo>
                    <a:pt x="1875768" y="545870"/>
                  </a:lnTo>
                  <a:lnTo>
                    <a:pt x="1875917" y="545721"/>
                  </a:lnTo>
                  <a:lnTo>
                    <a:pt x="1876003" y="545870"/>
                  </a:lnTo>
                  <a:close/>
                </a:path>
              </a:pathLst>
            </a:custGeom>
            <a:solidFill>
              <a:srgbClr val="A066C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6100114" y="7788902"/>
              <a:ext cx="2188210" cy="2498725"/>
            </a:xfrm>
            <a:custGeom>
              <a:avLst/>
              <a:gdLst/>
              <a:ahLst/>
              <a:cxnLst/>
              <a:rect l="l" t="t" r="r" b="b"/>
              <a:pathLst>
                <a:path w="2188209" h="2498725">
                  <a:moveTo>
                    <a:pt x="2187885" y="2498097"/>
                  </a:moveTo>
                  <a:lnTo>
                    <a:pt x="951529" y="2498097"/>
                  </a:lnTo>
                  <a:lnTo>
                    <a:pt x="514218" y="1741698"/>
                  </a:lnTo>
                  <a:lnTo>
                    <a:pt x="513920" y="1741698"/>
                  </a:lnTo>
                  <a:lnTo>
                    <a:pt x="0" y="853335"/>
                  </a:lnTo>
                  <a:lnTo>
                    <a:pt x="493656" y="0"/>
                  </a:lnTo>
                  <a:lnTo>
                    <a:pt x="1560008" y="0"/>
                  </a:lnTo>
                  <a:lnTo>
                    <a:pt x="1850993" y="503034"/>
                  </a:lnTo>
                  <a:lnTo>
                    <a:pt x="1853739" y="503034"/>
                  </a:lnTo>
                  <a:lnTo>
                    <a:pt x="2187885" y="1082752"/>
                  </a:lnTo>
                  <a:lnTo>
                    <a:pt x="2187885" y="2498097"/>
                  </a:lnTo>
                  <a:close/>
                </a:path>
                <a:path w="2188209" h="2498725">
                  <a:moveTo>
                    <a:pt x="1853739" y="503034"/>
                  </a:moveTo>
                  <a:lnTo>
                    <a:pt x="1850993" y="503034"/>
                  </a:lnTo>
                  <a:lnTo>
                    <a:pt x="1853008" y="501766"/>
                  </a:lnTo>
                  <a:lnTo>
                    <a:pt x="1853739" y="503034"/>
                  </a:lnTo>
                  <a:close/>
                </a:path>
              </a:pathLst>
            </a:custGeom>
            <a:solidFill>
              <a:srgbClr val="86C7EC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668898"/>
            <a:ext cx="12037695" cy="7210425"/>
          </a:xfrm>
          <a:custGeom>
            <a:avLst/>
            <a:gdLst/>
            <a:ahLst/>
            <a:cxnLst/>
            <a:rect l="l" t="t" r="r" b="b"/>
            <a:pathLst>
              <a:path w="12037695" h="7210425">
                <a:moveTo>
                  <a:pt x="0" y="7210411"/>
                </a:moveTo>
                <a:lnTo>
                  <a:pt x="0" y="0"/>
                </a:lnTo>
                <a:lnTo>
                  <a:pt x="12037253" y="0"/>
                </a:lnTo>
                <a:lnTo>
                  <a:pt x="12037253" y="7210411"/>
                </a:lnTo>
                <a:lnTo>
                  <a:pt x="0" y="7210411"/>
                </a:lnTo>
                <a:close/>
              </a:path>
            </a:pathLst>
          </a:custGeom>
          <a:solidFill>
            <a:srgbClr val="A066C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11"/>
            <a:ext cx="18288000" cy="10096500"/>
          </a:xfrm>
          <a:custGeom>
            <a:avLst/>
            <a:gdLst/>
            <a:ahLst/>
            <a:cxnLst/>
            <a:rect l="l" t="t" r="r" b="b"/>
            <a:pathLst>
              <a:path w="18288000" h="10096500">
                <a:moveTo>
                  <a:pt x="8160232" y="0"/>
                </a:moveTo>
                <a:lnTo>
                  <a:pt x="0" y="0"/>
                </a:lnTo>
                <a:lnTo>
                  <a:pt x="0" y="2090381"/>
                </a:lnTo>
                <a:lnTo>
                  <a:pt x="6952856" y="2090381"/>
                </a:lnTo>
                <a:lnTo>
                  <a:pt x="8160232" y="0"/>
                </a:lnTo>
                <a:close/>
              </a:path>
              <a:path w="18288000" h="10096500">
                <a:moveTo>
                  <a:pt x="18287988" y="1723872"/>
                </a:moveTo>
                <a:lnTo>
                  <a:pt x="10574376" y="1723872"/>
                </a:lnTo>
                <a:lnTo>
                  <a:pt x="8156753" y="5910110"/>
                </a:lnTo>
                <a:lnTo>
                  <a:pt x="10574376" y="10096348"/>
                </a:lnTo>
                <a:lnTo>
                  <a:pt x="18287988" y="10096348"/>
                </a:lnTo>
                <a:lnTo>
                  <a:pt x="18287988" y="17238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84862" y="629952"/>
            <a:ext cx="5419725" cy="728980"/>
          </a:xfrm>
          <a:prstGeom prst="rect"/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4600" spc="55">
                <a:solidFill>
                  <a:srgbClr val="000000"/>
                </a:solidFill>
              </a:rPr>
              <a:t>D</a:t>
            </a:r>
            <a:r>
              <a:rPr dirty="0" sz="4600" spc="110">
                <a:solidFill>
                  <a:srgbClr val="000000"/>
                </a:solidFill>
              </a:rPr>
              <a:t>B</a:t>
            </a:r>
            <a:r>
              <a:rPr dirty="0" sz="4600" spc="204">
                <a:solidFill>
                  <a:srgbClr val="000000"/>
                </a:solidFill>
              </a:rPr>
              <a:t>M</a:t>
            </a:r>
            <a:r>
              <a:rPr dirty="0" sz="4600" spc="320">
                <a:solidFill>
                  <a:srgbClr val="000000"/>
                </a:solidFill>
              </a:rPr>
              <a:t>S</a:t>
            </a:r>
            <a:r>
              <a:rPr dirty="0" sz="4600" spc="-335">
                <a:solidFill>
                  <a:srgbClr val="000000"/>
                </a:solidFill>
              </a:rPr>
              <a:t> </a:t>
            </a:r>
            <a:r>
              <a:rPr dirty="0" sz="4600" spc="-100">
                <a:solidFill>
                  <a:srgbClr val="000000"/>
                </a:solidFill>
              </a:rPr>
              <a:t>G</a:t>
            </a:r>
            <a:r>
              <a:rPr dirty="0" sz="4600" spc="-105">
                <a:solidFill>
                  <a:srgbClr val="000000"/>
                </a:solidFill>
              </a:rPr>
              <a:t>r</a:t>
            </a:r>
            <a:r>
              <a:rPr dirty="0" sz="4600" spc="85">
                <a:solidFill>
                  <a:srgbClr val="000000"/>
                </a:solidFill>
              </a:rPr>
              <a:t>o</a:t>
            </a:r>
            <a:r>
              <a:rPr dirty="0" sz="4600" spc="-100">
                <a:solidFill>
                  <a:srgbClr val="000000"/>
                </a:solidFill>
              </a:rPr>
              <a:t>u</a:t>
            </a:r>
            <a:r>
              <a:rPr dirty="0" sz="4600" spc="80">
                <a:solidFill>
                  <a:srgbClr val="000000"/>
                </a:solidFill>
              </a:rPr>
              <a:t>p</a:t>
            </a:r>
            <a:r>
              <a:rPr dirty="0" sz="4600" spc="-335">
                <a:solidFill>
                  <a:srgbClr val="000000"/>
                </a:solidFill>
              </a:rPr>
              <a:t> </a:t>
            </a:r>
            <a:r>
              <a:rPr dirty="0" sz="4600" spc="85">
                <a:solidFill>
                  <a:srgbClr val="000000"/>
                </a:solidFill>
              </a:rPr>
              <a:t>P</a:t>
            </a:r>
            <a:r>
              <a:rPr dirty="0" sz="4600" spc="-105">
                <a:solidFill>
                  <a:srgbClr val="000000"/>
                </a:solidFill>
              </a:rPr>
              <a:t>r</a:t>
            </a:r>
            <a:r>
              <a:rPr dirty="0" sz="4600" spc="85">
                <a:solidFill>
                  <a:srgbClr val="000000"/>
                </a:solidFill>
              </a:rPr>
              <a:t>o</a:t>
            </a:r>
            <a:r>
              <a:rPr dirty="0" sz="4600" spc="-395">
                <a:solidFill>
                  <a:srgbClr val="000000"/>
                </a:solidFill>
              </a:rPr>
              <a:t>j</a:t>
            </a:r>
            <a:r>
              <a:rPr dirty="0" sz="4600" spc="-90">
                <a:solidFill>
                  <a:srgbClr val="000000"/>
                </a:solidFill>
              </a:rPr>
              <a:t>e</a:t>
            </a:r>
            <a:r>
              <a:rPr dirty="0" sz="4600" spc="-150">
                <a:solidFill>
                  <a:srgbClr val="000000"/>
                </a:solidFill>
              </a:rPr>
              <a:t>c</a:t>
            </a:r>
            <a:r>
              <a:rPr dirty="0" sz="4600" spc="-15">
                <a:solidFill>
                  <a:srgbClr val="000000"/>
                </a:solidFill>
              </a:rPr>
              <a:t>t</a:t>
            </a:r>
            <a:endParaRPr sz="460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472946"/>
            <a:ext cx="8160176" cy="741997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0327661" y="2594627"/>
            <a:ext cx="6602095" cy="1137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300" spc="-575" b="1">
                <a:solidFill>
                  <a:srgbClr val="1736B1"/>
                </a:solidFill>
                <a:latin typeface="Trebuchet MS"/>
                <a:cs typeface="Trebuchet MS"/>
              </a:rPr>
              <a:t>T</a:t>
            </a:r>
            <a:r>
              <a:rPr dirty="0" sz="7300" spc="-305" b="1">
                <a:solidFill>
                  <a:srgbClr val="1736B1"/>
                </a:solidFill>
                <a:latin typeface="Trebuchet MS"/>
                <a:cs typeface="Trebuchet MS"/>
              </a:rPr>
              <a:t>E</a:t>
            </a:r>
            <a:r>
              <a:rPr dirty="0" sz="7300" spc="-355" b="1">
                <a:solidFill>
                  <a:srgbClr val="1736B1"/>
                </a:solidFill>
                <a:latin typeface="Trebuchet MS"/>
                <a:cs typeface="Trebuchet MS"/>
              </a:rPr>
              <a:t>A</a:t>
            </a:r>
            <a:r>
              <a:rPr dirty="0" sz="7300" spc="280" b="1">
                <a:solidFill>
                  <a:srgbClr val="1736B1"/>
                </a:solidFill>
                <a:latin typeface="Trebuchet MS"/>
                <a:cs typeface="Trebuchet MS"/>
              </a:rPr>
              <a:t>M</a:t>
            </a:r>
            <a:r>
              <a:rPr dirty="0" sz="7300" spc="-420" b="1">
                <a:solidFill>
                  <a:srgbClr val="1736B1"/>
                </a:solidFill>
                <a:latin typeface="Trebuchet MS"/>
                <a:cs typeface="Trebuchet MS"/>
              </a:rPr>
              <a:t> </a:t>
            </a:r>
            <a:r>
              <a:rPr dirty="0" sz="7300" spc="275" b="1">
                <a:solidFill>
                  <a:srgbClr val="1736B1"/>
                </a:solidFill>
                <a:latin typeface="Trebuchet MS"/>
                <a:cs typeface="Trebuchet MS"/>
              </a:rPr>
              <a:t>M</a:t>
            </a:r>
            <a:r>
              <a:rPr dirty="0" sz="7300" spc="-305" b="1">
                <a:solidFill>
                  <a:srgbClr val="1736B1"/>
                </a:solidFill>
                <a:latin typeface="Trebuchet MS"/>
                <a:cs typeface="Trebuchet MS"/>
              </a:rPr>
              <a:t>E</a:t>
            </a:r>
            <a:r>
              <a:rPr dirty="0" sz="7300" spc="275" b="1">
                <a:solidFill>
                  <a:srgbClr val="1736B1"/>
                </a:solidFill>
                <a:latin typeface="Trebuchet MS"/>
                <a:cs typeface="Trebuchet MS"/>
              </a:rPr>
              <a:t>M</a:t>
            </a:r>
            <a:r>
              <a:rPr dirty="0" sz="7300" spc="135" b="1">
                <a:solidFill>
                  <a:srgbClr val="1736B1"/>
                </a:solidFill>
                <a:latin typeface="Trebuchet MS"/>
                <a:cs typeface="Trebuchet MS"/>
              </a:rPr>
              <a:t>B</a:t>
            </a:r>
            <a:r>
              <a:rPr dirty="0" sz="7300" spc="-305" b="1">
                <a:solidFill>
                  <a:srgbClr val="1736B1"/>
                </a:solidFill>
                <a:latin typeface="Trebuchet MS"/>
                <a:cs typeface="Trebuchet MS"/>
              </a:rPr>
              <a:t>E</a:t>
            </a:r>
            <a:r>
              <a:rPr dirty="0" sz="7300" spc="15" b="1">
                <a:solidFill>
                  <a:srgbClr val="1736B1"/>
                </a:solidFill>
                <a:latin typeface="Trebuchet MS"/>
                <a:cs typeface="Trebuchet MS"/>
              </a:rPr>
              <a:t>R</a:t>
            </a:r>
            <a:r>
              <a:rPr dirty="0" sz="7300" spc="390" b="1">
                <a:solidFill>
                  <a:srgbClr val="1736B1"/>
                </a:solidFill>
                <a:latin typeface="Trebuchet MS"/>
                <a:cs typeface="Trebuchet MS"/>
              </a:rPr>
              <a:t>S</a:t>
            </a:r>
            <a:endParaRPr sz="73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299407" y="4278039"/>
            <a:ext cx="3390265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165">
                <a:latin typeface="Trebuchet MS"/>
                <a:cs typeface="Trebuchet MS"/>
              </a:rPr>
              <a:t>M</a:t>
            </a:r>
            <a:r>
              <a:rPr dirty="0" sz="3200" spc="30">
                <a:latin typeface="Trebuchet MS"/>
                <a:cs typeface="Trebuchet MS"/>
              </a:rPr>
              <a:t>u</a:t>
            </a:r>
            <a:r>
              <a:rPr dirty="0" sz="3200" spc="45">
                <a:latin typeface="Trebuchet MS"/>
                <a:cs typeface="Trebuchet MS"/>
              </a:rPr>
              <a:t>g</a:t>
            </a:r>
            <a:r>
              <a:rPr dirty="0" sz="3200" spc="-80">
                <a:latin typeface="Trebuchet MS"/>
                <a:cs typeface="Trebuchet MS"/>
              </a:rPr>
              <a:t>i</a:t>
            </a:r>
            <a:r>
              <a:rPr dirty="0" sz="3200" spc="65">
                <a:latin typeface="Trebuchet MS"/>
                <a:cs typeface="Trebuchet MS"/>
              </a:rPr>
              <a:t>d</a:t>
            </a:r>
            <a:r>
              <a:rPr dirty="0" sz="3200" spc="65">
                <a:latin typeface="Trebuchet MS"/>
                <a:cs typeface="Trebuchet MS"/>
              </a:rPr>
              <a:t>a</a:t>
            </a:r>
            <a:r>
              <a:rPr dirty="0" sz="3200" spc="-295">
                <a:latin typeface="Trebuchet MS"/>
                <a:cs typeface="Trebuchet MS"/>
              </a:rPr>
              <a:t> </a:t>
            </a:r>
            <a:r>
              <a:rPr dirty="0" sz="3200" spc="85">
                <a:latin typeface="Trebuchet MS"/>
                <a:cs typeface="Trebuchet MS"/>
              </a:rPr>
              <a:t>B</a:t>
            </a:r>
            <a:r>
              <a:rPr dirty="0" sz="3200" spc="45">
                <a:latin typeface="Trebuchet MS"/>
                <a:cs typeface="Trebuchet MS"/>
              </a:rPr>
              <a:t>h</a:t>
            </a:r>
            <a:r>
              <a:rPr dirty="0" sz="3200">
                <a:latin typeface="Trebuchet MS"/>
                <a:cs typeface="Trebuchet MS"/>
              </a:rPr>
              <a:t>a</a:t>
            </a:r>
            <a:r>
              <a:rPr dirty="0" sz="3200" spc="-50">
                <a:latin typeface="Trebuchet MS"/>
                <a:cs typeface="Trebuchet MS"/>
              </a:rPr>
              <a:t>r</a:t>
            </a:r>
            <a:r>
              <a:rPr dirty="0" sz="3200">
                <a:latin typeface="Trebuchet MS"/>
                <a:cs typeface="Trebuchet MS"/>
              </a:rPr>
              <a:t>a</a:t>
            </a:r>
            <a:r>
              <a:rPr dirty="0" sz="3200" spc="65">
                <a:latin typeface="Trebuchet MS"/>
                <a:cs typeface="Trebuchet MS"/>
              </a:rPr>
              <a:t>d</a:t>
            </a:r>
            <a:r>
              <a:rPr dirty="0" sz="3200" spc="-100">
                <a:latin typeface="Trebuchet MS"/>
                <a:cs typeface="Trebuchet MS"/>
              </a:rPr>
              <a:t>w</a:t>
            </a:r>
            <a:r>
              <a:rPr dirty="0" sz="3200">
                <a:latin typeface="Trebuchet MS"/>
                <a:cs typeface="Trebuchet MS"/>
              </a:rPr>
              <a:t>a</a:t>
            </a:r>
            <a:r>
              <a:rPr dirty="0" sz="3200" spc="-85">
                <a:latin typeface="Trebuchet MS"/>
                <a:cs typeface="Trebuchet MS"/>
              </a:rPr>
              <a:t>z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299407" y="4801914"/>
            <a:ext cx="4166235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185">
                <a:latin typeface="Trebuchet MS"/>
                <a:cs typeface="Trebuchet MS"/>
              </a:rPr>
              <a:t>S</a:t>
            </a:r>
            <a:r>
              <a:rPr dirty="0" sz="3200" spc="85">
                <a:latin typeface="Trebuchet MS"/>
                <a:cs typeface="Trebuchet MS"/>
              </a:rPr>
              <a:t>o</a:t>
            </a:r>
            <a:r>
              <a:rPr dirty="0" sz="3200" spc="-5">
                <a:latin typeface="Trebuchet MS"/>
                <a:cs typeface="Trebuchet MS"/>
              </a:rPr>
              <a:t>m</a:t>
            </a:r>
            <a:r>
              <a:rPr dirty="0" sz="3200" spc="-80">
                <a:latin typeface="Trebuchet MS"/>
                <a:cs typeface="Trebuchet MS"/>
              </a:rPr>
              <a:t>i</a:t>
            </a:r>
            <a:r>
              <a:rPr dirty="0" sz="3200" spc="160">
                <a:latin typeface="Trebuchet MS"/>
                <a:cs typeface="Trebuchet MS"/>
              </a:rPr>
              <a:t>s</a:t>
            </a:r>
            <a:r>
              <a:rPr dirty="0" sz="3200" spc="-55">
                <a:latin typeface="Trebuchet MS"/>
                <a:cs typeface="Trebuchet MS"/>
              </a:rPr>
              <a:t>e</a:t>
            </a:r>
            <a:r>
              <a:rPr dirty="0" sz="3200" spc="-135">
                <a:latin typeface="Trebuchet MS"/>
                <a:cs typeface="Trebuchet MS"/>
              </a:rPr>
              <a:t>tt</a:t>
            </a:r>
            <a:r>
              <a:rPr dirty="0" sz="3200" spc="40">
                <a:latin typeface="Trebuchet MS"/>
                <a:cs typeface="Trebuchet MS"/>
              </a:rPr>
              <a:t>y</a:t>
            </a:r>
            <a:r>
              <a:rPr dirty="0" sz="3200" spc="-295">
                <a:latin typeface="Trebuchet MS"/>
                <a:cs typeface="Trebuchet MS"/>
              </a:rPr>
              <a:t> </a:t>
            </a:r>
            <a:r>
              <a:rPr dirty="0" sz="3200" spc="185">
                <a:latin typeface="Trebuchet MS"/>
                <a:cs typeface="Trebuchet MS"/>
              </a:rPr>
              <a:t>S</a:t>
            </a:r>
            <a:r>
              <a:rPr dirty="0" sz="3200">
                <a:latin typeface="Trebuchet MS"/>
                <a:cs typeface="Trebuchet MS"/>
              </a:rPr>
              <a:t>a</a:t>
            </a:r>
            <a:r>
              <a:rPr dirty="0" sz="3200" spc="-15">
                <a:latin typeface="Trebuchet MS"/>
                <a:cs typeface="Trebuchet MS"/>
              </a:rPr>
              <a:t>i</a:t>
            </a:r>
            <a:r>
              <a:rPr dirty="0" sz="3200" spc="-295">
                <a:latin typeface="Trebuchet MS"/>
                <a:cs typeface="Trebuchet MS"/>
              </a:rPr>
              <a:t> </a:t>
            </a:r>
            <a:r>
              <a:rPr dirty="0" sz="3200" spc="40">
                <a:latin typeface="Trebuchet MS"/>
                <a:cs typeface="Trebuchet MS"/>
              </a:rPr>
              <a:t>P</a:t>
            </a:r>
            <a:r>
              <a:rPr dirty="0" sz="3200" spc="-50">
                <a:latin typeface="Trebuchet MS"/>
                <a:cs typeface="Trebuchet MS"/>
              </a:rPr>
              <a:t>r</a:t>
            </a:r>
            <a:r>
              <a:rPr dirty="0" sz="3200">
                <a:latin typeface="Trebuchet MS"/>
                <a:cs typeface="Trebuchet MS"/>
              </a:rPr>
              <a:t>a</a:t>
            </a:r>
            <a:r>
              <a:rPr dirty="0" sz="3200" spc="45">
                <a:latin typeface="Trebuchet MS"/>
                <a:cs typeface="Trebuchet MS"/>
              </a:rPr>
              <a:t>n</a:t>
            </a:r>
            <a:r>
              <a:rPr dirty="0" sz="3200" spc="-55">
                <a:latin typeface="Trebuchet MS"/>
                <a:cs typeface="Trebuchet MS"/>
              </a:rPr>
              <a:t>ee</a:t>
            </a:r>
            <a:r>
              <a:rPr dirty="0" sz="3200" spc="-135">
                <a:latin typeface="Trebuchet MS"/>
                <a:cs typeface="Trebuchet MS"/>
              </a:rPr>
              <a:t>t</a:t>
            </a:r>
            <a:r>
              <a:rPr dirty="0" sz="3200" spc="110">
                <a:latin typeface="Trebuchet MS"/>
                <a:cs typeface="Trebuchet MS"/>
              </a:rPr>
              <a:t>h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299407" y="5325789"/>
            <a:ext cx="3761104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185">
                <a:latin typeface="Trebuchet MS"/>
                <a:cs typeface="Trebuchet MS"/>
              </a:rPr>
              <a:t>S</a:t>
            </a:r>
            <a:r>
              <a:rPr dirty="0" sz="3200" spc="85">
                <a:latin typeface="Trebuchet MS"/>
                <a:cs typeface="Trebuchet MS"/>
              </a:rPr>
              <a:t>o</a:t>
            </a:r>
            <a:r>
              <a:rPr dirty="0" sz="3200" spc="30">
                <a:latin typeface="Trebuchet MS"/>
                <a:cs typeface="Trebuchet MS"/>
              </a:rPr>
              <a:t>u</a:t>
            </a:r>
            <a:r>
              <a:rPr dirty="0" sz="3200" spc="-5">
                <a:latin typeface="Trebuchet MS"/>
                <a:cs typeface="Trebuchet MS"/>
              </a:rPr>
              <a:t>m</a:t>
            </a:r>
            <a:r>
              <a:rPr dirty="0" sz="3200" spc="-25">
                <a:latin typeface="Trebuchet MS"/>
                <a:cs typeface="Trebuchet MS"/>
              </a:rPr>
              <a:t>y</a:t>
            </a:r>
            <a:r>
              <a:rPr dirty="0" sz="3200" spc="65">
                <a:latin typeface="Trebuchet MS"/>
                <a:cs typeface="Trebuchet MS"/>
              </a:rPr>
              <a:t>a</a:t>
            </a:r>
            <a:r>
              <a:rPr dirty="0" sz="3200" spc="-295">
                <a:latin typeface="Trebuchet MS"/>
                <a:cs typeface="Trebuchet MS"/>
              </a:rPr>
              <a:t> </a:t>
            </a:r>
            <a:r>
              <a:rPr dirty="0" sz="3200" spc="25">
                <a:latin typeface="Trebuchet MS"/>
                <a:cs typeface="Trebuchet MS"/>
              </a:rPr>
              <a:t>R</a:t>
            </a:r>
            <a:r>
              <a:rPr dirty="0" sz="3200">
                <a:latin typeface="Trebuchet MS"/>
                <a:cs typeface="Trebuchet MS"/>
              </a:rPr>
              <a:t>a</a:t>
            </a:r>
            <a:r>
              <a:rPr dirty="0" sz="3200" spc="45">
                <a:latin typeface="Trebuchet MS"/>
                <a:cs typeface="Trebuchet MS"/>
              </a:rPr>
              <a:t>n</a:t>
            </a:r>
            <a:r>
              <a:rPr dirty="0" sz="3200" spc="-340">
                <a:latin typeface="Trebuchet MS"/>
                <a:cs typeface="Trebuchet MS"/>
              </a:rPr>
              <a:t>j</a:t>
            </a:r>
            <a:r>
              <a:rPr dirty="0" sz="3200">
                <a:latin typeface="Trebuchet MS"/>
                <a:cs typeface="Trebuchet MS"/>
              </a:rPr>
              <a:t>a</a:t>
            </a:r>
            <a:r>
              <a:rPr dirty="0" sz="3200" spc="110">
                <a:latin typeface="Trebuchet MS"/>
                <a:cs typeface="Trebuchet MS"/>
              </a:rPr>
              <a:t>n</a:t>
            </a:r>
            <a:r>
              <a:rPr dirty="0" sz="3200" spc="-295">
                <a:latin typeface="Trebuchet MS"/>
                <a:cs typeface="Trebuchet MS"/>
              </a:rPr>
              <a:t> </a:t>
            </a:r>
            <a:r>
              <a:rPr dirty="0" sz="3200" spc="185">
                <a:latin typeface="Trebuchet MS"/>
                <a:cs typeface="Trebuchet MS"/>
              </a:rPr>
              <a:t>S</a:t>
            </a:r>
            <a:r>
              <a:rPr dirty="0" sz="3200">
                <a:latin typeface="Trebuchet MS"/>
                <a:cs typeface="Trebuchet MS"/>
              </a:rPr>
              <a:t>a</a:t>
            </a:r>
            <a:r>
              <a:rPr dirty="0" sz="3200" spc="45">
                <a:latin typeface="Trebuchet MS"/>
                <a:cs typeface="Trebuchet MS"/>
              </a:rPr>
              <a:t>h</a:t>
            </a:r>
            <a:r>
              <a:rPr dirty="0" sz="3200" spc="95">
                <a:latin typeface="Trebuchet MS"/>
                <a:cs typeface="Trebuchet MS"/>
              </a:rPr>
              <a:t>u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299407" y="5849664"/>
            <a:ext cx="5525135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185">
                <a:latin typeface="Trebuchet MS"/>
                <a:cs typeface="Trebuchet MS"/>
              </a:rPr>
              <a:t>S</a:t>
            </a:r>
            <a:r>
              <a:rPr dirty="0" sz="3200" spc="-50">
                <a:latin typeface="Trebuchet MS"/>
                <a:cs typeface="Trebuchet MS"/>
              </a:rPr>
              <a:t>r</a:t>
            </a:r>
            <a:r>
              <a:rPr dirty="0" sz="3200" spc="-55">
                <a:latin typeface="Trebuchet MS"/>
                <a:cs typeface="Trebuchet MS"/>
              </a:rPr>
              <a:t>ee</a:t>
            </a:r>
            <a:r>
              <a:rPr dirty="0" sz="3200" spc="65">
                <a:latin typeface="Trebuchet MS"/>
                <a:cs typeface="Trebuchet MS"/>
              </a:rPr>
              <a:t>d</a:t>
            </a:r>
            <a:r>
              <a:rPr dirty="0" sz="3200" spc="-55">
                <a:latin typeface="Trebuchet MS"/>
                <a:cs typeface="Trebuchet MS"/>
              </a:rPr>
              <a:t>e</a:t>
            </a:r>
            <a:r>
              <a:rPr dirty="0" sz="3200" spc="-20">
                <a:latin typeface="Trebuchet MS"/>
                <a:cs typeface="Trebuchet MS"/>
              </a:rPr>
              <a:t>v</a:t>
            </a:r>
            <a:r>
              <a:rPr dirty="0" sz="3200" spc="65">
                <a:latin typeface="Trebuchet MS"/>
                <a:cs typeface="Trebuchet MS"/>
              </a:rPr>
              <a:t>a</a:t>
            </a:r>
            <a:r>
              <a:rPr dirty="0" sz="3200" spc="-295">
                <a:latin typeface="Trebuchet MS"/>
                <a:cs typeface="Trebuchet MS"/>
              </a:rPr>
              <a:t> </a:t>
            </a:r>
            <a:r>
              <a:rPr dirty="0" sz="3200" spc="50">
                <a:latin typeface="Trebuchet MS"/>
                <a:cs typeface="Trebuchet MS"/>
              </a:rPr>
              <a:t>K</a:t>
            </a:r>
            <a:r>
              <a:rPr dirty="0" sz="3200" spc="-50">
                <a:latin typeface="Trebuchet MS"/>
                <a:cs typeface="Trebuchet MS"/>
              </a:rPr>
              <a:t>r</a:t>
            </a:r>
            <a:r>
              <a:rPr dirty="0" sz="3200" spc="30">
                <a:latin typeface="Trebuchet MS"/>
                <a:cs typeface="Trebuchet MS"/>
              </a:rPr>
              <a:t>u</a:t>
            </a:r>
            <a:r>
              <a:rPr dirty="0" sz="3200" spc="55">
                <a:latin typeface="Trebuchet MS"/>
                <a:cs typeface="Trebuchet MS"/>
              </a:rPr>
              <a:t>p</a:t>
            </a:r>
            <a:r>
              <a:rPr dirty="0" sz="3200">
                <a:latin typeface="Trebuchet MS"/>
                <a:cs typeface="Trebuchet MS"/>
              </a:rPr>
              <a:t>a</a:t>
            </a:r>
            <a:r>
              <a:rPr dirty="0" sz="3200" spc="45">
                <a:latin typeface="Trebuchet MS"/>
                <a:cs typeface="Trebuchet MS"/>
              </a:rPr>
              <a:t>n</a:t>
            </a:r>
            <a:r>
              <a:rPr dirty="0" sz="3200">
                <a:latin typeface="Trebuchet MS"/>
                <a:cs typeface="Trebuchet MS"/>
              </a:rPr>
              <a:t>a</a:t>
            </a:r>
            <a:r>
              <a:rPr dirty="0" sz="3200" spc="45">
                <a:latin typeface="Trebuchet MS"/>
                <a:cs typeface="Trebuchet MS"/>
              </a:rPr>
              <a:t>n</a:t>
            </a:r>
            <a:r>
              <a:rPr dirty="0" sz="3200" spc="65">
                <a:latin typeface="Trebuchet MS"/>
                <a:cs typeface="Trebuchet MS"/>
              </a:rPr>
              <a:t>d</a:t>
            </a:r>
            <a:r>
              <a:rPr dirty="0" sz="3200" spc="65">
                <a:latin typeface="Trebuchet MS"/>
                <a:cs typeface="Trebuchet MS"/>
              </a:rPr>
              <a:t>a</a:t>
            </a:r>
            <a:r>
              <a:rPr dirty="0" sz="3200" spc="-295">
                <a:latin typeface="Trebuchet MS"/>
                <a:cs typeface="Trebuchet MS"/>
              </a:rPr>
              <a:t> </a:t>
            </a:r>
            <a:r>
              <a:rPr dirty="0" sz="3200" spc="150">
                <a:latin typeface="Trebuchet MS"/>
                <a:cs typeface="Trebuchet MS"/>
              </a:rPr>
              <a:t>B</a:t>
            </a:r>
            <a:r>
              <a:rPr dirty="0" sz="3200" spc="-295">
                <a:latin typeface="Trebuchet MS"/>
                <a:cs typeface="Trebuchet MS"/>
              </a:rPr>
              <a:t> </a:t>
            </a:r>
            <a:r>
              <a:rPr dirty="0" sz="3200" spc="25">
                <a:latin typeface="Trebuchet MS"/>
                <a:cs typeface="Trebuchet MS"/>
              </a:rPr>
              <a:t>R</a:t>
            </a:r>
            <a:r>
              <a:rPr dirty="0" sz="3200" spc="-55">
                <a:latin typeface="Trebuchet MS"/>
                <a:cs typeface="Trebuchet MS"/>
              </a:rPr>
              <a:t>e</a:t>
            </a:r>
            <a:r>
              <a:rPr dirty="0" sz="3200" spc="65">
                <a:latin typeface="Trebuchet MS"/>
                <a:cs typeface="Trebuchet MS"/>
              </a:rPr>
              <a:t>dd</a:t>
            </a:r>
            <a:r>
              <a:rPr dirty="0" sz="3200" spc="40">
                <a:latin typeface="Trebuchet MS"/>
                <a:cs typeface="Trebuchet MS"/>
              </a:rPr>
              <a:t>y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299407" y="6337267"/>
            <a:ext cx="2037714" cy="10731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7400"/>
              </a:lnSpc>
              <a:spcBef>
                <a:spcPts val="100"/>
              </a:spcBef>
            </a:pPr>
            <a:r>
              <a:rPr dirty="0" sz="3200" spc="185">
                <a:latin typeface="Trebuchet MS"/>
                <a:cs typeface="Trebuchet MS"/>
              </a:rPr>
              <a:t>S</a:t>
            </a:r>
            <a:r>
              <a:rPr dirty="0" sz="3200" spc="-50">
                <a:latin typeface="Trebuchet MS"/>
                <a:cs typeface="Trebuchet MS"/>
              </a:rPr>
              <a:t>r</a:t>
            </a:r>
            <a:r>
              <a:rPr dirty="0" sz="3200" spc="-15">
                <a:latin typeface="Trebuchet MS"/>
                <a:cs typeface="Trebuchet MS"/>
              </a:rPr>
              <a:t>i</a:t>
            </a:r>
            <a:r>
              <a:rPr dirty="0" sz="3200" spc="-295">
                <a:latin typeface="Trebuchet MS"/>
                <a:cs typeface="Trebuchet MS"/>
              </a:rPr>
              <a:t> </a:t>
            </a:r>
            <a:r>
              <a:rPr dirty="0" sz="3200" spc="-10">
                <a:latin typeface="Trebuchet MS"/>
                <a:cs typeface="Trebuchet MS"/>
              </a:rPr>
              <a:t>H</a:t>
            </a:r>
            <a:r>
              <a:rPr dirty="0" sz="3200">
                <a:latin typeface="Trebuchet MS"/>
                <a:cs typeface="Trebuchet MS"/>
              </a:rPr>
              <a:t>a</a:t>
            </a:r>
            <a:r>
              <a:rPr dirty="0" sz="3200" spc="-50">
                <a:latin typeface="Trebuchet MS"/>
                <a:cs typeface="Trebuchet MS"/>
              </a:rPr>
              <a:t>r</a:t>
            </a:r>
            <a:r>
              <a:rPr dirty="0" sz="3200" spc="-15">
                <a:latin typeface="Trebuchet MS"/>
                <a:cs typeface="Trebuchet MS"/>
              </a:rPr>
              <a:t>i</a:t>
            </a:r>
            <a:r>
              <a:rPr dirty="0" sz="3200" spc="-295">
                <a:latin typeface="Trebuchet MS"/>
                <a:cs typeface="Trebuchet MS"/>
              </a:rPr>
              <a:t> </a:t>
            </a:r>
            <a:r>
              <a:rPr dirty="0" sz="3200" spc="-5">
                <a:latin typeface="Trebuchet MS"/>
                <a:cs typeface="Trebuchet MS"/>
              </a:rPr>
              <a:t>L  </a:t>
            </a:r>
            <a:r>
              <a:rPr dirty="0" sz="3200" spc="-140">
                <a:latin typeface="Trebuchet MS"/>
                <a:cs typeface="Trebuchet MS"/>
              </a:rPr>
              <a:t>V</a:t>
            </a:r>
            <a:r>
              <a:rPr dirty="0" sz="3200" spc="-80">
                <a:latin typeface="Trebuchet MS"/>
                <a:cs typeface="Trebuchet MS"/>
              </a:rPr>
              <a:t>i</a:t>
            </a:r>
            <a:r>
              <a:rPr dirty="0" sz="3200" spc="45">
                <a:latin typeface="Trebuchet MS"/>
                <a:cs typeface="Trebuchet MS"/>
              </a:rPr>
              <a:t>n</a:t>
            </a:r>
            <a:r>
              <a:rPr dirty="0" sz="3200" spc="-55">
                <a:latin typeface="Trebuchet MS"/>
                <a:cs typeface="Trebuchet MS"/>
              </a:rPr>
              <a:t>ee</a:t>
            </a:r>
            <a:r>
              <a:rPr dirty="0" sz="3200" spc="-135">
                <a:latin typeface="Trebuchet MS"/>
                <a:cs typeface="Trebuchet MS"/>
              </a:rPr>
              <a:t>t</a:t>
            </a:r>
            <a:r>
              <a:rPr dirty="0" sz="3200" spc="110">
                <a:latin typeface="Trebuchet MS"/>
                <a:cs typeface="Trebuchet MS"/>
              </a:rPr>
              <a:t>h</a:t>
            </a:r>
            <a:r>
              <a:rPr dirty="0" sz="3200" spc="-295">
                <a:latin typeface="Trebuchet MS"/>
                <a:cs typeface="Trebuchet MS"/>
              </a:rPr>
              <a:t> </a:t>
            </a:r>
            <a:r>
              <a:rPr dirty="0" sz="3200" spc="250">
                <a:latin typeface="Trebuchet MS"/>
                <a:cs typeface="Trebuchet MS"/>
              </a:rPr>
              <a:t>S</a:t>
            </a:r>
            <a:r>
              <a:rPr dirty="0" sz="3200" spc="-295">
                <a:latin typeface="Trebuchet MS"/>
                <a:cs typeface="Trebuchet MS"/>
              </a:rPr>
              <a:t> </a:t>
            </a:r>
            <a:r>
              <a:rPr dirty="0" sz="3200" spc="90">
                <a:latin typeface="Trebuchet MS"/>
                <a:cs typeface="Trebuchet MS"/>
              </a:rPr>
              <a:t>R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005602" y="4241767"/>
            <a:ext cx="1778000" cy="3168650"/>
          </a:xfrm>
          <a:prstGeom prst="rect">
            <a:avLst/>
          </a:prstGeom>
        </p:spPr>
        <p:txBody>
          <a:bodyPr wrap="square" lIns="0" tIns="48895" rIns="0" bIns="0" rtlCol="0" vert="horz">
            <a:spAutoFit/>
          </a:bodyPr>
          <a:lstStyle/>
          <a:p>
            <a:pPr marL="26670">
              <a:lnSpc>
                <a:spcPct val="100000"/>
              </a:lnSpc>
              <a:spcBef>
                <a:spcPts val="385"/>
              </a:spcBef>
            </a:pPr>
            <a:r>
              <a:rPr dirty="0" sz="3200" spc="-125">
                <a:latin typeface="Trebuchet MS"/>
                <a:cs typeface="Trebuchet MS"/>
              </a:rPr>
              <a:t>2</a:t>
            </a:r>
            <a:r>
              <a:rPr dirty="0" sz="3200" spc="90">
                <a:latin typeface="Trebuchet MS"/>
                <a:cs typeface="Trebuchet MS"/>
              </a:rPr>
              <a:t>0</a:t>
            </a:r>
            <a:r>
              <a:rPr dirty="0" sz="3200" spc="85">
                <a:latin typeface="Trebuchet MS"/>
                <a:cs typeface="Trebuchet MS"/>
              </a:rPr>
              <a:t>B</a:t>
            </a:r>
            <a:r>
              <a:rPr dirty="0" sz="3200" spc="-165">
                <a:latin typeface="Trebuchet MS"/>
                <a:cs typeface="Trebuchet MS"/>
              </a:rPr>
              <a:t>C</a:t>
            </a:r>
            <a:r>
              <a:rPr dirty="0" sz="3200" spc="185">
                <a:latin typeface="Trebuchet MS"/>
                <a:cs typeface="Trebuchet MS"/>
              </a:rPr>
              <a:t>S</a:t>
            </a:r>
            <a:r>
              <a:rPr dirty="0" sz="3200" spc="90">
                <a:latin typeface="Trebuchet MS"/>
                <a:cs typeface="Trebuchet MS"/>
              </a:rPr>
              <a:t>0</a:t>
            </a:r>
            <a:r>
              <a:rPr dirty="0" sz="3200" spc="70">
                <a:latin typeface="Trebuchet MS"/>
                <a:cs typeface="Trebuchet MS"/>
              </a:rPr>
              <a:t>8</a:t>
            </a:r>
            <a:r>
              <a:rPr dirty="0" sz="3200" spc="-220">
                <a:latin typeface="Trebuchet MS"/>
                <a:cs typeface="Trebuchet MS"/>
              </a:rPr>
              <a:t>7</a:t>
            </a:r>
            <a:endParaRPr sz="3200">
              <a:latin typeface="Trebuchet MS"/>
              <a:cs typeface="Trebuchet MS"/>
            </a:endParaRPr>
          </a:p>
          <a:p>
            <a:pPr marL="55244">
              <a:lnSpc>
                <a:spcPct val="100000"/>
              </a:lnSpc>
              <a:spcBef>
                <a:spcPts val="285"/>
              </a:spcBef>
            </a:pPr>
            <a:r>
              <a:rPr dirty="0" sz="3200" spc="-45">
                <a:latin typeface="Trebuchet MS"/>
                <a:cs typeface="Trebuchet MS"/>
              </a:rPr>
              <a:t>20BCS125</a:t>
            </a:r>
            <a:endParaRPr sz="3200">
              <a:latin typeface="Trebuchet MS"/>
              <a:cs typeface="Trebuchet MS"/>
            </a:endParaRPr>
          </a:p>
          <a:p>
            <a:pPr marL="23495">
              <a:lnSpc>
                <a:spcPct val="100000"/>
              </a:lnSpc>
              <a:spcBef>
                <a:spcPts val="285"/>
              </a:spcBef>
            </a:pPr>
            <a:r>
              <a:rPr dirty="0" sz="3200" spc="-35">
                <a:latin typeface="Trebuchet MS"/>
                <a:cs typeface="Trebuchet MS"/>
              </a:rPr>
              <a:t>20BCS126</a:t>
            </a:r>
            <a:endParaRPr sz="3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dirty="0" sz="3200" spc="-30">
                <a:latin typeface="Trebuchet MS"/>
                <a:cs typeface="Trebuchet MS"/>
              </a:rPr>
              <a:t>20BCS128</a:t>
            </a:r>
            <a:endParaRPr sz="3200">
              <a:latin typeface="Trebuchet MS"/>
              <a:cs typeface="Trebuchet MS"/>
            </a:endParaRPr>
          </a:p>
          <a:p>
            <a:pPr marL="45085">
              <a:lnSpc>
                <a:spcPct val="100000"/>
              </a:lnSpc>
              <a:spcBef>
                <a:spcPts val="285"/>
              </a:spcBef>
            </a:pPr>
            <a:r>
              <a:rPr dirty="0" sz="3200" spc="-35">
                <a:latin typeface="Trebuchet MS"/>
                <a:cs typeface="Trebuchet MS"/>
              </a:rPr>
              <a:t>20BCS129</a:t>
            </a:r>
            <a:endParaRPr sz="3200">
              <a:latin typeface="Trebuchet MS"/>
              <a:cs typeface="Trebuchet MS"/>
            </a:endParaRPr>
          </a:p>
          <a:p>
            <a:pPr marL="75565">
              <a:lnSpc>
                <a:spcPct val="100000"/>
              </a:lnSpc>
              <a:spcBef>
                <a:spcPts val="285"/>
              </a:spcBef>
            </a:pPr>
            <a:r>
              <a:rPr dirty="0" sz="3200" spc="-70">
                <a:latin typeface="Trebuchet MS"/>
                <a:cs typeface="Trebuchet MS"/>
              </a:rPr>
              <a:t>20BCS137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7215266"/>
            <a:ext cx="5278120" cy="3072130"/>
            <a:chOff x="0" y="7215266"/>
            <a:chExt cx="5278120" cy="3072130"/>
          </a:xfrm>
        </p:grpSpPr>
        <p:sp>
          <p:nvSpPr>
            <p:cNvPr id="3" name="object 3"/>
            <p:cNvSpPr/>
            <p:nvPr/>
          </p:nvSpPr>
          <p:spPr>
            <a:xfrm>
              <a:off x="2894880" y="9234591"/>
              <a:ext cx="2383155" cy="1052830"/>
            </a:xfrm>
            <a:custGeom>
              <a:avLst/>
              <a:gdLst/>
              <a:ahLst/>
              <a:cxnLst/>
              <a:rect l="l" t="t" r="r" b="b"/>
              <a:pathLst>
                <a:path w="2383154" h="1052829">
                  <a:moveTo>
                    <a:pt x="11051" y="1052408"/>
                  </a:moveTo>
                  <a:lnTo>
                    <a:pt x="2372572" y="1052408"/>
                  </a:lnTo>
                  <a:lnTo>
                    <a:pt x="2382807" y="1034717"/>
                  </a:lnTo>
                  <a:lnTo>
                    <a:pt x="2382807" y="1031882"/>
                  </a:lnTo>
                  <a:lnTo>
                    <a:pt x="1787113" y="0"/>
                  </a:lnTo>
                  <a:lnTo>
                    <a:pt x="596426" y="0"/>
                  </a:lnTo>
                  <a:lnTo>
                    <a:pt x="0" y="1033301"/>
                  </a:lnTo>
                  <a:lnTo>
                    <a:pt x="11051" y="1052408"/>
                  </a:lnTo>
                  <a:close/>
                </a:path>
              </a:pathLst>
            </a:custGeom>
            <a:solidFill>
              <a:srgbClr val="86C7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513505" y="7215266"/>
              <a:ext cx="3574415" cy="3072130"/>
            </a:xfrm>
            <a:custGeom>
              <a:avLst/>
              <a:gdLst/>
              <a:ahLst/>
              <a:cxnLst/>
              <a:rect l="l" t="t" r="r" b="b"/>
              <a:pathLst>
                <a:path w="3574415" h="3072129">
                  <a:moveTo>
                    <a:pt x="11010" y="3071733"/>
                  </a:moveTo>
                  <a:lnTo>
                    <a:pt x="2370749" y="3071733"/>
                  </a:lnTo>
                  <a:lnTo>
                    <a:pt x="3172943" y="1682196"/>
                  </a:lnTo>
                  <a:lnTo>
                    <a:pt x="3574313" y="988188"/>
                  </a:lnTo>
                  <a:lnTo>
                    <a:pt x="3002645" y="0"/>
                  </a:lnTo>
                  <a:lnTo>
                    <a:pt x="1762271" y="0"/>
                  </a:lnTo>
                  <a:lnTo>
                    <a:pt x="1397089" y="631310"/>
                  </a:lnTo>
                  <a:lnTo>
                    <a:pt x="1396815" y="631310"/>
                  </a:lnTo>
                  <a:lnTo>
                    <a:pt x="595040" y="2019324"/>
                  </a:lnTo>
                  <a:lnTo>
                    <a:pt x="594174" y="2019324"/>
                  </a:lnTo>
                  <a:lnTo>
                    <a:pt x="374693" y="2400716"/>
                  </a:lnTo>
                  <a:lnTo>
                    <a:pt x="374866" y="2400803"/>
                  </a:lnTo>
                  <a:lnTo>
                    <a:pt x="0" y="3052626"/>
                  </a:lnTo>
                  <a:lnTo>
                    <a:pt x="11010" y="3071733"/>
                  </a:lnTo>
                  <a:close/>
                </a:path>
                <a:path w="3574415" h="3072129">
                  <a:moveTo>
                    <a:pt x="1396815" y="631310"/>
                  </a:moveTo>
                  <a:lnTo>
                    <a:pt x="1397089" y="631310"/>
                  </a:lnTo>
                  <a:lnTo>
                    <a:pt x="1396916" y="631137"/>
                  </a:lnTo>
                  <a:lnTo>
                    <a:pt x="1396815" y="631310"/>
                  </a:lnTo>
                  <a:close/>
                </a:path>
              </a:pathLst>
            </a:custGeom>
            <a:solidFill>
              <a:srgbClr val="A066C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7215266"/>
              <a:ext cx="1704339" cy="3072130"/>
            </a:xfrm>
            <a:custGeom>
              <a:avLst/>
              <a:gdLst/>
              <a:ahLst/>
              <a:cxnLst/>
              <a:rect l="l" t="t" r="r" b="b"/>
              <a:pathLst>
                <a:path w="1704339" h="3072129">
                  <a:moveTo>
                    <a:pt x="0" y="3071733"/>
                  </a:moveTo>
                  <a:lnTo>
                    <a:pt x="502452" y="3071733"/>
                  </a:lnTo>
                  <a:lnTo>
                    <a:pt x="513505" y="3052626"/>
                  </a:lnTo>
                  <a:lnTo>
                    <a:pt x="511686" y="3049594"/>
                  </a:lnTo>
                  <a:lnTo>
                    <a:pt x="1107333" y="2019324"/>
                  </a:lnTo>
                  <a:lnTo>
                    <a:pt x="1107680" y="2019324"/>
                  </a:lnTo>
                  <a:lnTo>
                    <a:pt x="1704192" y="988188"/>
                  </a:lnTo>
                  <a:lnTo>
                    <a:pt x="1132524" y="0"/>
                  </a:lnTo>
                  <a:lnTo>
                    <a:pt x="0" y="0"/>
                  </a:lnTo>
                  <a:lnTo>
                    <a:pt x="0" y="3071733"/>
                  </a:lnTo>
                  <a:close/>
                </a:path>
              </a:pathLst>
            </a:custGeom>
            <a:solidFill>
              <a:srgbClr val="1736B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011612" y="338202"/>
            <a:ext cx="12017375" cy="1244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50"/>
              <a:t>G</a:t>
            </a:r>
            <a:r>
              <a:rPr dirty="0" spc="-250"/>
              <a:t>r</a:t>
            </a:r>
            <a:r>
              <a:rPr dirty="0" spc="135"/>
              <a:t>o</a:t>
            </a:r>
            <a:r>
              <a:rPr dirty="0" spc="-140"/>
              <a:t>u</a:t>
            </a:r>
            <a:r>
              <a:rPr dirty="0" spc="105"/>
              <a:t>p</a:t>
            </a:r>
            <a:r>
              <a:rPr dirty="0" spc="-459"/>
              <a:t> </a:t>
            </a:r>
            <a:r>
              <a:rPr dirty="0" spc="55"/>
              <a:t>P</a:t>
            </a:r>
            <a:r>
              <a:rPr dirty="0" spc="-250"/>
              <a:t>r</a:t>
            </a:r>
            <a:r>
              <a:rPr dirty="0" spc="135"/>
              <a:t>o</a:t>
            </a:r>
            <a:r>
              <a:rPr dirty="0" spc="-695"/>
              <a:t>j</a:t>
            </a:r>
            <a:r>
              <a:rPr dirty="0" spc="-195"/>
              <a:t>e</a:t>
            </a:r>
            <a:r>
              <a:rPr dirty="0" spc="-275"/>
              <a:t>c</a:t>
            </a:r>
            <a:r>
              <a:rPr dirty="0" spc="-135"/>
              <a:t>t</a:t>
            </a:r>
            <a:r>
              <a:rPr dirty="0" spc="-459"/>
              <a:t> </a:t>
            </a:r>
            <a:r>
              <a:rPr dirty="0" spc="50"/>
              <a:t>D</a:t>
            </a:r>
            <a:r>
              <a:rPr dirty="0" spc="-195"/>
              <a:t>e</a:t>
            </a:r>
            <a:r>
              <a:rPr dirty="0" spc="380"/>
              <a:t>s</a:t>
            </a:r>
            <a:r>
              <a:rPr dirty="0" spc="-275"/>
              <a:t>c</a:t>
            </a:r>
            <a:r>
              <a:rPr dirty="0" spc="-250"/>
              <a:t>r</a:t>
            </a:r>
            <a:r>
              <a:rPr dirty="0" spc="-140"/>
              <a:t>i</a:t>
            </a:r>
            <a:r>
              <a:rPr dirty="0" spc="100"/>
              <a:t>p</a:t>
            </a:r>
            <a:r>
              <a:rPr dirty="0" spc="-140"/>
              <a:t>t</a:t>
            </a:r>
            <a:r>
              <a:rPr dirty="0" spc="-140"/>
              <a:t>i</a:t>
            </a:r>
            <a:r>
              <a:rPr dirty="0" spc="135"/>
              <a:t>o</a:t>
            </a:r>
            <a:r>
              <a:rPr dirty="0" spc="-95"/>
              <a:t>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01650" y="1857083"/>
            <a:ext cx="17111980" cy="36449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5900"/>
              </a:lnSpc>
              <a:spcBef>
                <a:spcPts val="95"/>
              </a:spcBef>
            </a:pPr>
            <a:r>
              <a:rPr dirty="0" sz="4100" spc="-120" b="1">
                <a:latin typeface="Tahoma"/>
                <a:cs typeface="Tahoma"/>
              </a:rPr>
              <a:t>Online </a:t>
            </a:r>
            <a:r>
              <a:rPr dirty="0" sz="4100" spc="-265" b="1">
                <a:latin typeface="Tahoma"/>
                <a:cs typeface="Tahoma"/>
              </a:rPr>
              <a:t>Insurance </a:t>
            </a:r>
            <a:r>
              <a:rPr dirty="0" sz="4100" spc="-200" b="1">
                <a:latin typeface="Tahoma"/>
                <a:cs typeface="Tahoma"/>
              </a:rPr>
              <a:t>is </a:t>
            </a:r>
            <a:r>
              <a:rPr dirty="0" sz="4100" spc="-300" b="1">
                <a:latin typeface="Tahoma"/>
                <a:cs typeface="Tahoma"/>
              </a:rPr>
              <a:t>a </a:t>
            </a:r>
            <a:r>
              <a:rPr dirty="0" sz="4100" spc="-265" b="1">
                <a:latin typeface="Tahoma"/>
                <a:cs typeface="Tahoma"/>
              </a:rPr>
              <a:t>web </a:t>
            </a:r>
            <a:r>
              <a:rPr dirty="0" sz="4100" spc="-170" b="1">
                <a:latin typeface="Tahoma"/>
                <a:cs typeface="Tahoma"/>
              </a:rPr>
              <a:t>application </a:t>
            </a:r>
            <a:r>
              <a:rPr dirty="0" sz="4100" spc="-175" b="1">
                <a:latin typeface="Tahoma"/>
                <a:cs typeface="Tahoma"/>
              </a:rPr>
              <a:t>that </a:t>
            </a:r>
            <a:r>
              <a:rPr dirty="0" sz="4100" spc="-200" b="1">
                <a:latin typeface="Tahoma"/>
                <a:cs typeface="Tahoma"/>
              </a:rPr>
              <a:t>is </a:t>
            </a:r>
            <a:r>
              <a:rPr dirty="0" sz="4100" spc="-240" b="1">
                <a:latin typeface="Tahoma"/>
                <a:cs typeface="Tahoma"/>
              </a:rPr>
              <a:t>used </a:t>
            </a:r>
            <a:r>
              <a:rPr dirty="0" sz="4100" spc="-135" b="1">
                <a:latin typeface="Tahoma"/>
                <a:cs typeface="Tahoma"/>
              </a:rPr>
              <a:t>to </a:t>
            </a:r>
            <a:r>
              <a:rPr dirty="0" sz="4100" spc="-150" b="1">
                <a:latin typeface="Tahoma"/>
                <a:cs typeface="Tahoma"/>
              </a:rPr>
              <a:t>track </a:t>
            </a:r>
            <a:r>
              <a:rPr dirty="0" sz="4100" spc="-175" b="1">
                <a:latin typeface="Tahoma"/>
                <a:cs typeface="Tahoma"/>
              </a:rPr>
              <a:t>details </a:t>
            </a:r>
            <a:r>
              <a:rPr dirty="0" sz="4100" spc="-195" b="1">
                <a:latin typeface="Tahoma"/>
                <a:cs typeface="Tahoma"/>
              </a:rPr>
              <a:t>about </a:t>
            </a:r>
            <a:r>
              <a:rPr dirty="0" sz="4100" spc="-1190" b="1">
                <a:latin typeface="Tahoma"/>
                <a:cs typeface="Tahoma"/>
              </a:rPr>
              <a:t> </a:t>
            </a:r>
            <a:r>
              <a:rPr dirty="0" sz="4100" spc="-185" b="1">
                <a:latin typeface="Tahoma"/>
                <a:cs typeface="Tahoma"/>
              </a:rPr>
              <a:t>the</a:t>
            </a:r>
            <a:r>
              <a:rPr dirty="0" sz="4100" spc="-330" b="1">
                <a:latin typeface="Tahoma"/>
                <a:cs typeface="Tahoma"/>
              </a:rPr>
              <a:t> </a:t>
            </a:r>
            <a:r>
              <a:rPr dirty="0" sz="4100" spc="-200" b="1">
                <a:latin typeface="Tahoma"/>
                <a:cs typeface="Tahoma"/>
              </a:rPr>
              <a:t>insurance</a:t>
            </a:r>
            <a:r>
              <a:rPr dirty="0" sz="4100" spc="-325" b="1">
                <a:latin typeface="Tahoma"/>
                <a:cs typeface="Tahoma"/>
              </a:rPr>
              <a:t> </a:t>
            </a:r>
            <a:r>
              <a:rPr dirty="0" sz="4100" spc="-170" b="1">
                <a:latin typeface="Tahoma"/>
                <a:cs typeface="Tahoma"/>
              </a:rPr>
              <a:t>policy,</a:t>
            </a:r>
            <a:r>
              <a:rPr dirty="0" sz="4100" spc="-325" b="1">
                <a:latin typeface="Tahoma"/>
                <a:cs typeface="Tahoma"/>
              </a:rPr>
              <a:t> </a:t>
            </a:r>
            <a:r>
              <a:rPr dirty="0" sz="4100" spc="-200" b="1">
                <a:latin typeface="Tahoma"/>
                <a:cs typeface="Tahoma"/>
              </a:rPr>
              <a:t>customer</a:t>
            </a:r>
            <a:r>
              <a:rPr dirty="0" sz="4100" spc="-325" b="1">
                <a:latin typeface="Tahoma"/>
                <a:cs typeface="Tahoma"/>
              </a:rPr>
              <a:t> </a:t>
            </a:r>
            <a:r>
              <a:rPr dirty="0" sz="4100" spc="-190" b="1">
                <a:latin typeface="Tahoma"/>
                <a:cs typeface="Tahoma"/>
              </a:rPr>
              <a:t>details,</a:t>
            </a:r>
            <a:r>
              <a:rPr dirty="0" sz="4100" spc="-325" b="1">
                <a:latin typeface="Tahoma"/>
                <a:cs typeface="Tahoma"/>
              </a:rPr>
              <a:t> </a:t>
            </a:r>
            <a:r>
              <a:rPr dirty="0" sz="4100" spc="-250" b="1">
                <a:latin typeface="Tahoma"/>
                <a:cs typeface="Tahoma"/>
              </a:rPr>
              <a:t>and</a:t>
            </a:r>
            <a:r>
              <a:rPr dirty="0" sz="4100" spc="-325" b="1">
                <a:latin typeface="Tahoma"/>
                <a:cs typeface="Tahoma"/>
              </a:rPr>
              <a:t> </a:t>
            </a:r>
            <a:r>
              <a:rPr dirty="0" sz="4100" spc="-229" b="1">
                <a:latin typeface="Tahoma"/>
                <a:cs typeface="Tahoma"/>
              </a:rPr>
              <a:t>company</a:t>
            </a:r>
            <a:r>
              <a:rPr dirty="0" sz="4100" spc="-330" b="1">
                <a:latin typeface="Tahoma"/>
                <a:cs typeface="Tahoma"/>
              </a:rPr>
              <a:t> </a:t>
            </a:r>
            <a:r>
              <a:rPr dirty="0" sz="4100" spc="-190" b="1">
                <a:latin typeface="Tahoma"/>
                <a:cs typeface="Tahoma"/>
              </a:rPr>
              <a:t>details.</a:t>
            </a:r>
            <a:r>
              <a:rPr dirty="0" sz="4100" spc="-320" b="1">
                <a:latin typeface="Tahoma"/>
                <a:cs typeface="Tahoma"/>
              </a:rPr>
              <a:t> </a:t>
            </a:r>
            <a:r>
              <a:rPr dirty="0" sz="4100" spc="-170" b="1">
                <a:latin typeface="Tahoma"/>
                <a:cs typeface="Tahoma"/>
              </a:rPr>
              <a:t>This</a:t>
            </a:r>
            <a:r>
              <a:rPr dirty="0" sz="4100" spc="-330" b="1">
                <a:latin typeface="Tahoma"/>
                <a:cs typeface="Tahoma"/>
              </a:rPr>
              <a:t> </a:t>
            </a:r>
            <a:r>
              <a:rPr dirty="0" sz="4100" spc="-180" b="1">
                <a:latin typeface="Tahoma"/>
                <a:cs typeface="Tahoma"/>
              </a:rPr>
              <a:t>project </a:t>
            </a:r>
            <a:r>
              <a:rPr dirty="0" sz="4100" spc="-1185" b="1">
                <a:latin typeface="Tahoma"/>
                <a:cs typeface="Tahoma"/>
              </a:rPr>
              <a:t> </a:t>
            </a:r>
            <a:r>
              <a:rPr dirty="0" sz="4100" spc="-85" b="1">
                <a:latin typeface="Tahoma"/>
                <a:cs typeface="Tahoma"/>
              </a:rPr>
              <a:t>i</a:t>
            </a:r>
            <a:r>
              <a:rPr dirty="0" sz="4100" spc="-315" b="1">
                <a:latin typeface="Tahoma"/>
                <a:cs typeface="Tahoma"/>
              </a:rPr>
              <a:t>s</a:t>
            </a:r>
            <a:r>
              <a:rPr dirty="0" sz="4100" spc="-330" b="1">
                <a:latin typeface="Tahoma"/>
                <a:cs typeface="Tahoma"/>
              </a:rPr>
              <a:t> </a:t>
            </a:r>
            <a:r>
              <a:rPr dirty="0" sz="4100" spc="-250" b="1">
                <a:latin typeface="Tahoma"/>
                <a:cs typeface="Tahoma"/>
              </a:rPr>
              <a:t>u</a:t>
            </a:r>
            <a:r>
              <a:rPr dirty="0" sz="4100" spc="-275" b="1">
                <a:latin typeface="Tahoma"/>
                <a:cs typeface="Tahoma"/>
              </a:rPr>
              <a:t>s</a:t>
            </a:r>
            <a:r>
              <a:rPr dirty="0" sz="4100" spc="-195" b="1">
                <a:latin typeface="Tahoma"/>
                <a:cs typeface="Tahoma"/>
              </a:rPr>
              <a:t>e</a:t>
            </a:r>
            <a:r>
              <a:rPr dirty="0" sz="4100" spc="-90" b="1">
                <a:latin typeface="Tahoma"/>
                <a:cs typeface="Tahoma"/>
              </a:rPr>
              <a:t>f</a:t>
            </a:r>
            <a:r>
              <a:rPr dirty="0" sz="4100" spc="-250" b="1">
                <a:latin typeface="Tahoma"/>
                <a:cs typeface="Tahoma"/>
              </a:rPr>
              <a:t>u</a:t>
            </a:r>
            <a:r>
              <a:rPr dirty="0" sz="4100" spc="-125" b="1">
                <a:latin typeface="Tahoma"/>
                <a:cs typeface="Tahoma"/>
              </a:rPr>
              <a:t>l</a:t>
            </a:r>
            <a:r>
              <a:rPr dirty="0" sz="4100" spc="-325" b="1">
                <a:latin typeface="Tahoma"/>
                <a:cs typeface="Tahoma"/>
              </a:rPr>
              <a:t> </a:t>
            </a:r>
            <a:r>
              <a:rPr dirty="0" sz="4100" spc="-90" b="1">
                <a:latin typeface="Tahoma"/>
                <a:cs typeface="Tahoma"/>
              </a:rPr>
              <a:t>f</a:t>
            </a:r>
            <a:r>
              <a:rPr dirty="0" sz="4100" spc="-155" b="1">
                <a:latin typeface="Tahoma"/>
                <a:cs typeface="Tahoma"/>
              </a:rPr>
              <a:t>o</a:t>
            </a:r>
            <a:r>
              <a:rPr dirty="0" sz="4100" spc="-100" b="1">
                <a:latin typeface="Tahoma"/>
                <a:cs typeface="Tahoma"/>
              </a:rPr>
              <a:t>r</a:t>
            </a:r>
            <a:r>
              <a:rPr dirty="0" sz="4100" spc="-330" b="1">
                <a:latin typeface="Tahoma"/>
                <a:cs typeface="Tahoma"/>
              </a:rPr>
              <a:t> </a:t>
            </a:r>
            <a:r>
              <a:rPr dirty="0" sz="4100" spc="-260" b="1">
                <a:latin typeface="Tahoma"/>
                <a:cs typeface="Tahoma"/>
              </a:rPr>
              <a:t>a</a:t>
            </a:r>
            <a:r>
              <a:rPr dirty="0" sz="4100" spc="-250" b="1">
                <a:latin typeface="Tahoma"/>
                <a:cs typeface="Tahoma"/>
              </a:rPr>
              <a:t>n</a:t>
            </a:r>
            <a:r>
              <a:rPr dirty="0" sz="4100" spc="-165" b="1">
                <a:latin typeface="Tahoma"/>
                <a:cs typeface="Tahoma"/>
              </a:rPr>
              <a:t>y</a:t>
            </a:r>
            <a:r>
              <a:rPr dirty="0" sz="4100" spc="-330" b="1">
                <a:latin typeface="Tahoma"/>
                <a:cs typeface="Tahoma"/>
              </a:rPr>
              <a:t> </a:t>
            </a:r>
            <a:r>
              <a:rPr dirty="0" sz="4100" spc="-165" b="1">
                <a:latin typeface="Tahoma"/>
                <a:cs typeface="Tahoma"/>
              </a:rPr>
              <a:t>k</a:t>
            </a:r>
            <a:r>
              <a:rPr dirty="0" sz="4100" spc="-85" b="1">
                <a:latin typeface="Tahoma"/>
                <a:cs typeface="Tahoma"/>
              </a:rPr>
              <a:t>i</a:t>
            </a:r>
            <a:r>
              <a:rPr dirty="0" sz="4100" spc="-250" b="1">
                <a:latin typeface="Tahoma"/>
                <a:cs typeface="Tahoma"/>
              </a:rPr>
              <a:t>n</a:t>
            </a:r>
            <a:r>
              <a:rPr dirty="0" sz="4100" spc="-235" b="1">
                <a:latin typeface="Tahoma"/>
                <a:cs typeface="Tahoma"/>
              </a:rPr>
              <a:t>d</a:t>
            </a:r>
            <a:r>
              <a:rPr dirty="0" sz="4100" spc="-330" b="1">
                <a:latin typeface="Tahoma"/>
                <a:cs typeface="Tahoma"/>
              </a:rPr>
              <a:t> </a:t>
            </a:r>
            <a:r>
              <a:rPr dirty="0" sz="4100" spc="-155" b="1">
                <a:latin typeface="Tahoma"/>
                <a:cs typeface="Tahoma"/>
              </a:rPr>
              <a:t>o</a:t>
            </a:r>
            <a:r>
              <a:rPr dirty="0" sz="4100" spc="-130" b="1">
                <a:latin typeface="Tahoma"/>
                <a:cs typeface="Tahoma"/>
              </a:rPr>
              <a:t>f</a:t>
            </a:r>
            <a:r>
              <a:rPr dirty="0" sz="4100" spc="-330" b="1">
                <a:latin typeface="Tahoma"/>
                <a:cs typeface="Tahoma"/>
              </a:rPr>
              <a:t> </a:t>
            </a:r>
            <a:r>
              <a:rPr dirty="0" sz="4100" spc="-85" b="1">
                <a:latin typeface="Tahoma"/>
                <a:cs typeface="Tahoma"/>
              </a:rPr>
              <a:t>i</a:t>
            </a:r>
            <a:r>
              <a:rPr dirty="0" sz="4100" spc="-250" b="1">
                <a:latin typeface="Tahoma"/>
                <a:cs typeface="Tahoma"/>
              </a:rPr>
              <a:t>n</a:t>
            </a:r>
            <a:r>
              <a:rPr dirty="0" sz="4100" spc="-275" b="1">
                <a:latin typeface="Tahoma"/>
                <a:cs typeface="Tahoma"/>
              </a:rPr>
              <a:t>s</a:t>
            </a:r>
            <a:r>
              <a:rPr dirty="0" sz="4100" spc="-250" b="1">
                <a:latin typeface="Tahoma"/>
                <a:cs typeface="Tahoma"/>
              </a:rPr>
              <a:t>u</a:t>
            </a:r>
            <a:r>
              <a:rPr dirty="0" sz="4100" spc="-60" b="1">
                <a:latin typeface="Tahoma"/>
                <a:cs typeface="Tahoma"/>
              </a:rPr>
              <a:t>r</a:t>
            </a:r>
            <a:r>
              <a:rPr dirty="0" sz="4100" spc="-260" b="1">
                <a:latin typeface="Tahoma"/>
                <a:cs typeface="Tahoma"/>
              </a:rPr>
              <a:t>a</a:t>
            </a:r>
            <a:r>
              <a:rPr dirty="0" sz="4100" spc="-250" b="1">
                <a:latin typeface="Tahoma"/>
                <a:cs typeface="Tahoma"/>
              </a:rPr>
              <a:t>n</a:t>
            </a:r>
            <a:r>
              <a:rPr dirty="0" sz="4100" spc="-160" b="1">
                <a:latin typeface="Tahoma"/>
                <a:cs typeface="Tahoma"/>
              </a:rPr>
              <a:t>c</a:t>
            </a:r>
            <a:r>
              <a:rPr dirty="0" sz="4100" spc="-235" b="1">
                <a:latin typeface="Tahoma"/>
                <a:cs typeface="Tahoma"/>
              </a:rPr>
              <a:t>e</a:t>
            </a:r>
            <a:r>
              <a:rPr dirty="0" sz="4100" spc="-330" b="1">
                <a:latin typeface="Tahoma"/>
                <a:cs typeface="Tahoma"/>
              </a:rPr>
              <a:t> </a:t>
            </a:r>
            <a:r>
              <a:rPr dirty="0" sz="4100" spc="-160" b="1">
                <a:latin typeface="Tahoma"/>
                <a:cs typeface="Tahoma"/>
              </a:rPr>
              <a:t>c</a:t>
            </a:r>
            <a:r>
              <a:rPr dirty="0" sz="4100" spc="-155" b="1">
                <a:latin typeface="Tahoma"/>
                <a:cs typeface="Tahoma"/>
              </a:rPr>
              <a:t>o</a:t>
            </a:r>
            <a:r>
              <a:rPr dirty="0" sz="4100" spc="-405" b="1">
                <a:latin typeface="Tahoma"/>
                <a:cs typeface="Tahoma"/>
              </a:rPr>
              <a:t>m</a:t>
            </a:r>
            <a:r>
              <a:rPr dirty="0" sz="4100" spc="-215" b="1">
                <a:latin typeface="Tahoma"/>
                <a:cs typeface="Tahoma"/>
              </a:rPr>
              <a:t>p</a:t>
            </a:r>
            <a:r>
              <a:rPr dirty="0" sz="4100" spc="-260" b="1">
                <a:latin typeface="Tahoma"/>
                <a:cs typeface="Tahoma"/>
              </a:rPr>
              <a:t>a</a:t>
            </a:r>
            <a:r>
              <a:rPr dirty="0" sz="4100" spc="-250" b="1">
                <a:latin typeface="Tahoma"/>
                <a:cs typeface="Tahoma"/>
              </a:rPr>
              <a:t>n</a:t>
            </a:r>
            <a:r>
              <a:rPr dirty="0" sz="4100" spc="-165" b="1">
                <a:latin typeface="Tahoma"/>
                <a:cs typeface="Tahoma"/>
              </a:rPr>
              <a:t>y</a:t>
            </a:r>
            <a:r>
              <a:rPr dirty="0" sz="4100" spc="-330" b="1">
                <a:latin typeface="Tahoma"/>
                <a:cs typeface="Tahoma"/>
              </a:rPr>
              <a:t> </a:t>
            </a:r>
            <a:r>
              <a:rPr dirty="0" sz="4100" spc="-75" b="1">
                <a:latin typeface="Tahoma"/>
                <a:cs typeface="Tahoma"/>
              </a:rPr>
              <a:t>t</a:t>
            </a:r>
            <a:r>
              <a:rPr dirty="0" sz="4100" spc="-195" b="1">
                <a:latin typeface="Tahoma"/>
                <a:cs typeface="Tahoma"/>
              </a:rPr>
              <a:t>o</a:t>
            </a:r>
            <a:r>
              <a:rPr dirty="0" sz="4100" spc="-330" b="1">
                <a:latin typeface="Tahoma"/>
                <a:cs typeface="Tahoma"/>
              </a:rPr>
              <a:t> </a:t>
            </a:r>
            <a:r>
              <a:rPr dirty="0" sz="4100" spc="-405" b="1">
                <a:latin typeface="Tahoma"/>
                <a:cs typeface="Tahoma"/>
              </a:rPr>
              <a:t>m</a:t>
            </a:r>
            <a:r>
              <a:rPr dirty="0" sz="4100" spc="-260" b="1">
                <a:latin typeface="Tahoma"/>
                <a:cs typeface="Tahoma"/>
              </a:rPr>
              <a:t>a</a:t>
            </a:r>
            <a:r>
              <a:rPr dirty="0" sz="4100" spc="-250" b="1">
                <a:latin typeface="Tahoma"/>
                <a:cs typeface="Tahoma"/>
              </a:rPr>
              <a:t>n</a:t>
            </a:r>
            <a:r>
              <a:rPr dirty="0" sz="4100" spc="-260" b="1">
                <a:latin typeface="Tahoma"/>
                <a:cs typeface="Tahoma"/>
              </a:rPr>
              <a:t>a</a:t>
            </a:r>
            <a:r>
              <a:rPr dirty="0" sz="4100" spc="-415" b="1">
                <a:latin typeface="Tahoma"/>
                <a:cs typeface="Tahoma"/>
              </a:rPr>
              <a:t>g</a:t>
            </a:r>
            <a:r>
              <a:rPr dirty="0" sz="4100" spc="-235" b="1">
                <a:latin typeface="Tahoma"/>
                <a:cs typeface="Tahoma"/>
              </a:rPr>
              <a:t>e</a:t>
            </a:r>
            <a:r>
              <a:rPr dirty="0" sz="4100" spc="-330" b="1">
                <a:latin typeface="Tahoma"/>
                <a:cs typeface="Tahoma"/>
              </a:rPr>
              <a:t> </a:t>
            </a:r>
            <a:r>
              <a:rPr dirty="0" sz="4100" spc="-75" b="1">
                <a:latin typeface="Tahoma"/>
                <a:cs typeface="Tahoma"/>
              </a:rPr>
              <a:t>t</a:t>
            </a:r>
            <a:r>
              <a:rPr dirty="0" sz="4100" spc="-250" b="1">
                <a:latin typeface="Tahoma"/>
                <a:cs typeface="Tahoma"/>
              </a:rPr>
              <a:t>h</a:t>
            </a:r>
            <a:r>
              <a:rPr dirty="0" sz="4100" spc="-235" b="1">
                <a:latin typeface="Tahoma"/>
                <a:cs typeface="Tahoma"/>
              </a:rPr>
              <a:t>e</a:t>
            </a:r>
            <a:r>
              <a:rPr dirty="0" sz="4100" spc="-330" b="1">
                <a:latin typeface="Tahoma"/>
                <a:cs typeface="Tahoma"/>
              </a:rPr>
              <a:t> </a:t>
            </a:r>
            <a:r>
              <a:rPr dirty="0" sz="4100" spc="-85" b="1">
                <a:latin typeface="Tahoma"/>
                <a:cs typeface="Tahoma"/>
              </a:rPr>
              <a:t>i</a:t>
            </a:r>
            <a:r>
              <a:rPr dirty="0" sz="4100" spc="-250" b="1">
                <a:latin typeface="Tahoma"/>
                <a:cs typeface="Tahoma"/>
              </a:rPr>
              <a:t>n</a:t>
            </a:r>
            <a:r>
              <a:rPr dirty="0" sz="4100" spc="-275" b="1">
                <a:latin typeface="Tahoma"/>
                <a:cs typeface="Tahoma"/>
              </a:rPr>
              <a:t>s</a:t>
            </a:r>
            <a:r>
              <a:rPr dirty="0" sz="4100" spc="-250" b="1">
                <a:latin typeface="Tahoma"/>
                <a:cs typeface="Tahoma"/>
              </a:rPr>
              <a:t>u</a:t>
            </a:r>
            <a:r>
              <a:rPr dirty="0" sz="4100" spc="-60" b="1">
                <a:latin typeface="Tahoma"/>
                <a:cs typeface="Tahoma"/>
              </a:rPr>
              <a:t>r</a:t>
            </a:r>
            <a:r>
              <a:rPr dirty="0" sz="4100" spc="-260" b="1">
                <a:latin typeface="Tahoma"/>
                <a:cs typeface="Tahoma"/>
              </a:rPr>
              <a:t>a</a:t>
            </a:r>
            <a:r>
              <a:rPr dirty="0" sz="4100" spc="-250" b="1">
                <a:latin typeface="Tahoma"/>
                <a:cs typeface="Tahoma"/>
              </a:rPr>
              <a:t>n</a:t>
            </a:r>
            <a:r>
              <a:rPr dirty="0" sz="4100" spc="-160" b="1">
                <a:latin typeface="Tahoma"/>
                <a:cs typeface="Tahoma"/>
              </a:rPr>
              <a:t>c</a:t>
            </a:r>
            <a:r>
              <a:rPr dirty="0" sz="4100" spc="-160" b="1">
                <a:latin typeface="Tahoma"/>
                <a:cs typeface="Tahoma"/>
              </a:rPr>
              <a:t>e  </a:t>
            </a:r>
            <a:r>
              <a:rPr dirty="0" sz="4100" spc="-190" b="1">
                <a:latin typeface="Tahoma"/>
                <a:cs typeface="Tahoma"/>
              </a:rPr>
              <a:t>details, </a:t>
            </a:r>
            <a:r>
              <a:rPr dirty="0" sz="4100" spc="-195" b="1">
                <a:latin typeface="Tahoma"/>
                <a:cs typeface="Tahoma"/>
              </a:rPr>
              <a:t>sanction </a:t>
            </a:r>
            <a:r>
              <a:rPr dirty="0" sz="4100" spc="-185" b="1">
                <a:latin typeface="Tahoma"/>
                <a:cs typeface="Tahoma"/>
              </a:rPr>
              <a:t>the </a:t>
            </a:r>
            <a:r>
              <a:rPr dirty="0" sz="4100" spc="-200" b="1">
                <a:latin typeface="Tahoma"/>
                <a:cs typeface="Tahoma"/>
              </a:rPr>
              <a:t>insurance </a:t>
            </a:r>
            <a:r>
              <a:rPr dirty="0" sz="4100" spc="-114" b="1">
                <a:latin typeface="Tahoma"/>
                <a:cs typeface="Tahoma"/>
              </a:rPr>
              <a:t>for </a:t>
            </a:r>
            <a:r>
              <a:rPr dirty="0" sz="4100" spc="-185" b="1">
                <a:latin typeface="Tahoma"/>
                <a:cs typeface="Tahoma"/>
              </a:rPr>
              <a:t>the </a:t>
            </a:r>
            <a:r>
              <a:rPr dirty="0" sz="4100" spc="-215" b="1">
                <a:latin typeface="Tahoma"/>
                <a:cs typeface="Tahoma"/>
              </a:rPr>
              <a:t>customer, </a:t>
            </a:r>
            <a:r>
              <a:rPr dirty="0" sz="4100" spc="-195" b="1">
                <a:latin typeface="Tahoma"/>
                <a:cs typeface="Tahoma"/>
              </a:rPr>
              <a:t>process </a:t>
            </a:r>
            <a:r>
              <a:rPr dirty="0" sz="4100" spc="-185" b="1">
                <a:latin typeface="Tahoma"/>
                <a:cs typeface="Tahoma"/>
              </a:rPr>
              <a:t>the </a:t>
            </a:r>
            <a:r>
              <a:rPr dirty="0" sz="4100" spc="-200" b="1">
                <a:latin typeface="Tahoma"/>
                <a:cs typeface="Tahoma"/>
              </a:rPr>
              <a:t>insurance </a:t>
            </a:r>
            <a:r>
              <a:rPr dirty="0" sz="4100" spc="-195" b="1">
                <a:latin typeface="Tahoma"/>
                <a:cs typeface="Tahoma"/>
              </a:rPr>
              <a:t> </a:t>
            </a:r>
            <a:r>
              <a:rPr dirty="0" sz="4100" spc="-215" b="1">
                <a:latin typeface="Tahoma"/>
                <a:cs typeface="Tahoma"/>
              </a:rPr>
              <a:t>p</a:t>
            </a:r>
            <a:r>
              <a:rPr dirty="0" sz="4100" spc="-155" b="1">
                <a:latin typeface="Tahoma"/>
                <a:cs typeface="Tahoma"/>
              </a:rPr>
              <a:t>o</a:t>
            </a:r>
            <a:r>
              <a:rPr dirty="0" sz="4100" spc="-85" b="1">
                <a:latin typeface="Tahoma"/>
                <a:cs typeface="Tahoma"/>
              </a:rPr>
              <a:t>li</a:t>
            </a:r>
            <a:r>
              <a:rPr dirty="0" sz="4100" spc="-160" b="1">
                <a:latin typeface="Tahoma"/>
                <a:cs typeface="Tahoma"/>
              </a:rPr>
              <a:t>c</a:t>
            </a:r>
            <a:r>
              <a:rPr dirty="0" sz="4100" spc="-165" b="1">
                <a:latin typeface="Tahoma"/>
                <a:cs typeface="Tahoma"/>
              </a:rPr>
              <a:t>y</a:t>
            </a:r>
            <a:r>
              <a:rPr dirty="0" sz="4100" spc="-330" b="1">
                <a:latin typeface="Tahoma"/>
                <a:cs typeface="Tahoma"/>
              </a:rPr>
              <a:t> </a:t>
            </a:r>
            <a:r>
              <a:rPr dirty="0" sz="4100" spc="-195" b="1">
                <a:latin typeface="Tahoma"/>
                <a:cs typeface="Tahoma"/>
              </a:rPr>
              <a:t>d</a:t>
            </a:r>
            <a:r>
              <a:rPr dirty="0" sz="4100" spc="-195" b="1">
                <a:latin typeface="Tahoma"/>
                <a:cs typeface="Tahoma"/>
              </a:rPr>
              <a:t>e</a:t>
            </a:r>
            <a:r>
              <a:rPr dirty="0" sz="4100" spc="-75" b="1">
                <a:latin typeface="Tahoma"/>
                <a:cs typeface="Tahoma"/>
              </a:rPr>
              <a:t>t</a:t>
            </a:r>
            <a:r>
              <a:rPr dirty="0" sz="4100" spc="-260" b="1">
                <a:latin typeface="Tahoma"/>
                <a:cs typeface="Tahoma"/>
              </a:rPr>
              <a:t>a</a:t>
            </a:r>
            <a:r>
              <a:rPr dirty="0" sz="4100" spc="-85" b="1">
                <a:latin typeface="Tahoma"/>
                <a:cs typeface="Tahoma"/>
              </a:rPr>
              <a:t>il</a:t>
            </a:r>
            <a:r>
              <a:rPr dirty="0" sz="4100" spc="-275" b="1">
                <a:latin typeface="Tahoma"/>
                <a:cs typeface="Tahoma"/>
              </a:rPr>
              <a:t>s</a:t>
            </a:r>
            <a:r>
              <a:rPr dirty="0" sz="4100" spc="-360" b="1">
                <a:latin typeface="Tahoma"/>
                <a:cs typeface="Tahoma"/>
              </a:rPr>
              <a:t>,</a:t>
            </a:r>
            <a:r>
              <a:rPr dirty="0" sz="4100" spc="-325" b="1">
                <a:latin typeface="Tahoma"/>
                <a:cs typeface="Tahoma"/>
              </a:rPr>
              <a:t> </a:t>
            </a:r>
            <a:r>
              <a:rPr dirty="0" sz="4100" spc="-260" b="1">
                <a:latin typeface="Tahoma"/>
                <a:cs typeface="Tahoma"/>
              </a:rPr>
              <a:t>a</a:t>
            </a:r>
            <a:r>
              <a:rPr dirty="0" sz="4100" spc="-250" b="1">
                <a:latin typeface="Tahoma"/>
                <a:cs typeface="Tahoma"/>
              </a:rPr>
              <a:t>n</a:t>
            </a:r>
            <a:r>
              <a:rPr dirty="0" sz="4100" spc="-235" b="1">
                <a:latin typeface="Tahoma"/>
                <a:cs typeface="Tahoma"/>
              </a:rPr>
              <a:t>d</a:t>
            </a:r>
            <a:r>
              <a:rPr dirty="0" sz="4100" spc="-330" b="1">
                <a:latin typeface="Tahoma"/>
                <a:cs typeface="Tahoma"/>
              </a:rPr>
              <a:t> </a:t>
            </a:r>
            <a:r>
              <a:rPr dirty="0" sz="4100" spc="-260" b="1">
                <a:latin typeface="Tahoma"/>
                <a:cs typeface="Tahoma"/>
              </a:rPr>
              <a:t>a</a:t>
            </a:r>
            <a:r>
              <a:rPr dirty="0" sz="4100" spc="-85" b="1">
                <a:latin typeface="Tahoma"/>
                <a:cs typeface="Tahoma"/>
              </a:rPr>
              <a:t>l</a:t>
            </a:r>
            <a:r>
              <a:rPr dirty="0" sz="4100" spc="-125" b="1">
                <a:latin typeface="Tahoma"/>
                <a:cs typeface="Tahoma"/>
              </a:rPr>
              <a:t>l</a:t>
            </a:r>
            <a:r>
              <a:rPr dirty="0" sz="4100" spc="-325" b="1">
                <a:latin typeface="Tahoma"/>
                <a:cs typeface="Tahoma"/>
              </a:rPr>
              <a:t> </a:t>
            </a:r>
            <a:r>
              <a:rPr dirty="0" sz="4100" spc="-165" b="1">
                <a:latin typeface="Tahoma"/>
                <a:cs typeface="Tahoma"/>
              </a:rPr>
              <a:t>k</a:t>
            </a:r>
            <a:r>
              <a:rPr dirty="0" sz="4100" spc="-85" b="1">
                <a:latin typeface="Tahoma"/>
                <a:cs typeface="Tahoma"/>
              </a:rPr>
              <a:t>i</a:t>
            </a:r>
            <a:r>
              <a:rPr dirty="0" sz="4100" spc="-250" b="1">
                <a:latin typeface="Tahoma"/>
                <a:cs typeface="Tahoma"/>
              </a:rPr>
              <a:t>n</a:t>
            </a:r>
            <a:r>
              <a:rPr dirty="0" sz="4100" spc="-195" b="1">
                <a:latin typeface="Tahoma"/>
                <a:cs typeface="Tahoma"/>
              </a:rPr>
              <a:t>d</a:t>
            </a:r>
            <a:r>
              <a:rPr dirty="0" sz="4100" spc="-315" b="1">
                <a:latin typeface="Tahoma"/>
                <a:cs typeface="Tahoma"/>
              </a:rPr>
              <a:t>s</a:t>
            </a:r>
            <a:r>
              <a:rPr dirty="0" sz="4100" spc="-330" b="1">
                <a:latin typeface="Tahoma"/>
                <a:cs typeface="Tahoma"/>
              </a:rPr>
              <a:t> </a:t>
            </a:r>
            <a:r>
              <a:rPr dirty="0" sz="4100" spc="-155" b="1">
                <a:latin typeface="Tahoma"/>
                <a:cs typeface="Tahoma"/>
              </a:rPr>
              <a:t>o</a:t>
            </a:r>
            <a:r>
              <a:rPr dirty="0" sz="4100" spc="-130" b="1">
                <a:latin typeface="Tahoma"/>
                <a:cs typeface="Tahoma"/>
              </a:rPr>
              <a:t>f</a:t>
            </a:r>
            <a:r>
              <a:rPr dirty="0" sz="4100" spc="-330" b="1">
                <a:latin typeface="Tahoma"/>
                <a:cs typeface="Tahoma"/>
              </a:rPr>
              <a:t> </a:t>
            </a:r>
            <a:r>
              <a:rPr dirty="0" sz="4100" spc="-85" b="1">
                <a:latin typeface="Tahoma"/>
                <a:cs typeface="Tahoma"/>
              </a:rPr>
              <a:t>i</a:t>
            </a:r>
            <a:r>
              <a:rPr dirty="0" sz="4100" spc="-250" b="1">
                <a:latin typeface="Tahoma"/>
                <a:cs typeface="Tahoma"/>
              </a:rPr>
              <a:t>n</a:t>
            </a:r>
            <a:r>
              <a:rPr dirty="0" sz="4100" spc="-275" b="1">
                <a:latin typeface="Tahoma"/>
                <a:cs typeface="Tahoma"/>
              </a:rPr>
              <a:t>s</a:t>
            </a:r>
            <a:r>
              <a:rPr dirty="0" sz="4100" spc="-250" b="1">
                <a:latin typeface="Tahoma"/>
                <a:cs typeface="Tahoma"/>
              </a:rPr>
              <a:t>u</a:t>
            </a:r>
            <a:r>
              <a:rPr dirty="0" sz="4100" spc="-60" b="1">
                <a:latin typeface="Tahoma"/>
                <a:cs typeface="Tahoma"/>
              </a:rPr>
              <a:t>r</a:t>
            </a:r>
            <a:r>
              <a:rPr dirty="0" sz="4100" spc="-260" b="1">
                <a:latin typeface="Tahoma"/>
                <a:cs typeface="Tahoma"/>
              </a:rPr>
              <a:t>a</a:t>
            </a:r>
            <a:r>
              <a:rPr dirty="0" sz="4100" spc="-250" b="1">
                <a:latin typeface="Tahoma"/>
                <a:cs typeface="Tahoma"/>
              </a:rPr>
              <a:t>n</a:t>
            </a:r>
            <a:r>
              <a:rPr dirty="0" sz="4100" spc="-160" b="1">
                <a:latin typeface="Tahoma"/>
                <a:cs typeface="Tahoma"/>
              </a:rPr>
              <a:t>c</a:t>
            </a:r>
            <a:r>
              <a:rPr dirty="0" sz="4100" spc="-235" b="1">
                <a:latin typeface="Tahoma"/>
                <a:cs typeface="Tahoma"/>
              </a:rPr>
              <a:t>e</a:t>
            </a:r>
            <a:r>
              <a:rPr dirty="0" sz="4100" spc="-330" b="1">
                <a:latin typeface="Tahoma"/>
                <a:cs typeface="Tahoma"/>
              </a:rPr>
              <a:t> </a:t>
            </a:r>
            <a:r>
              <a:rPr dirty="0" sz="4100" spc="-215" b="1">
                <a:latin typeface="Tahoma"/>
                <a:cs typeface="Tahoma"/>
              </a:rPr>
              <a:t>p</a:t>
            </a:r>
            <a:r>
              <a:rPr dirty="0" sz="4100" spc="-60" b="1">
                <a:latin typeface="Tahoma"/>
                <a:cs typeface="Tahoma"/>
              </a:rPr>
              <a:t>r</a:t>
            </a:r>
            <a:r>
              <a:rPr dirty="0" sz="4100" spc="-155" b="1">
                <a:latin typeface="Tahoma"/>
                <a:cs typeface="Tahoma"/>
              </a:rPr>
              <a:t>o</a:t>
            </a:r>
            <a:r>
              <a:rPr dirty="0" sz="4100" spc="-160" b="1">
                <a:latin typeface="Tahoma"/>
                <a:cs typeface="Tahoma"/>
              </a:rPr>
              <a:t>c</a:t>
            </a:r>
            <a:r>
              <a:rPr dirty="0" sz="4100" spc="-195" b="1">
                <a:latin typeface="Tahoma"/>
                <a:cs typeface="Tahoma"/>
              </a:rPr>
              <a:t>e</a:t>
            </a:r>
            <a:r>
              <a:rPr dirty="0" sz="4100" spc="-275" b="1">
                <a:latin typeface="Tahoma"/>
                <a:cs typeface="Tahoma"/>
              </a:rPr>
              <a:t>ss</a:t>
            </a:r>
            <a:r>
              <a:rPr dirty="0" sz="4100" spc="-195" b="1">
                <a:latin typeface="Tahoma"/>
                <a:cs typeface="Tahoma"/>
              </a:rPr>
              <a:t>e</a:t>
            </a:r>
            <a:r>
              <a:rPr dirty="0" sz="4100" spc="-315" b="1">
                <a:latin typeface="Tahoma"/>
                <a:cs typeface="Tahoma"/>
              </a:rPr>
              <a:t>s</a:t>
            </a:r>
            <a:r>
              <a:rPr dirty="0" sz="4100" spc="-330" b="1">
                <a:latin typeface="Tahoma"/>
                <a:cs typeface="Tahoma"/>
              </a:rPr>
              <a:t> </a:t>
            </a:r>
            <a:r>
              <a:rPr dirty="0" sz="4100" spc="-155" b="1">
                <a:latin typeface="Tahoma"/>
                <a:cs typeface="Tahoma"/>
              </a:rPr>
              <a:t>o</a:t>
            </a:r>
            <a:r>
              <a:rPr dirty="0" sz="4100" spc="-250" b="1">
                <a:latin typeface="Tahoma"/>
                <a:cs typeface="Tahoma"/>
              </a:rPr>
              <a:t>n</a:t>
            </a:r>
            <a:r>
              <a:rPr dirty="0" sz="4100" spc="-85" b="1">
                <a:latin typeface="Tahoma"/>
                <a:cs typeface="Tahoma"/>
              </a:rPr>
              <a:t>li</a:t>
            </a:r>
            <a:r>
              <a:rPr dirty="0" sz="4100" spc="-250" b="1">
                <a:latin typeface="Tahoma"/>
                <a:cs typeface="Tahoma"/>
              </a:rPr>
              <a:t>n</a:t>
            </a:r>
            <a:r>
              <a:rPr dirty="0" sz="4100" spc="-195" b="1">
                <a:latin typeface="Tahoma"/>
                <a:cs typeface="Tahoma"/>
              </a:rPr>
              <a:t>e</a:t>
            </a:r>
            <a:r>
              <a:rPr dirty="0" sz="4100" spc="-360" b="1">
                <a:latin typeface="Tahoma"/>
                <a:cs typeface="Tahoma"/>
              </a:rPr>
              <a:t>.</a:t>
            </a:r>
            <a:endParaRPr sz="41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32650" y="3161550"/>
            <a:ext cx="8881110" cy="15163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6900"/>
              </a:lnSpc>
              <a:spcBef>
                <a:spcPts val="100"/>
              </a:spcBef>
            </a:pPr>
            <a:r>
              <a:rPr dirty="0" sz="3050" spc="-65">
                <a:latin typeface="Trebuchet MS"/>
                <a:cs typeface="Trebuchet MS"/>
              </a:rPr>
              <a:t>The </a:t>
            </a:r>
            <a:r>
              <a:rPr dirty="0" sz="3050">
                <a:latin typeface="Trebuchet MS"/>
                <a:cs typeface="Trebuchet MS"/>
              </a:rPr>
              <a:t>main </a:t>
            </a:r>
            <a:r>
              <a:rPr dirty="0" sz="3050" spc="-70">
                <a:latin typeface="Trebuchet MS"/>
                <a:cs typeface="Trebuchet MS"/>
              </a:rPr>
              <a:t>objective </a:t>
            </a:r>
            <a:r>
              <a:rPr dirty="0" sz="3050">
                <a:latin typeface="Trebuchet MS"/>
                <a:cs typeface="Trebuchet MS"/>
              </a:rPr>
              <a:t>of </a:t>
            </a:r>
            <a:r>
              <a:rPr dirty="0" sz="3050" spc="-35">
                <a:latin typeface="Trebuchet MS"/>
                <a:cs typeface="Trebuchet MS"/>
              </a:rPr>
              <a:t>the </a:t>
            </a:r>
            <a:r>
              <a:rPr dirty="0" sz="3050" spc="-65">
                <a:latin typeface="Trebuchet MS"/>
                <a:cs typeface="Trebuchet MS"/>
              </a:rPr>
              <a:t>Vehicle </a:t>
            </a:r>
            <a:r>
              <a:rPr dirty="0" sz="3050" spc="5">
                <a:latin typeface="Trebuchet MS"/>
                <a:cs typeface="Trebuchet MS"/>
              </a:rPr>
              <a:t>Insurance </a:t>
            </a:r>
            <a:r>
              <a:rPr dirty="0" sz="3050" spc="65">
                <a:latin typeface="Trebuchet MS"/>
                <a:cs typeface="Trebuchet MS"/>
              </a:rPr>
              <a:t>is </a:t>
            </a:r>
            <a:r>
              <a:rPr dirty="0" sz="3050">
                <a:latin typeface="Trebuchet MS"/>
                <a:cs typeface="Trebuchet MS"/>
              </a:rPr>
              <a:t>to </a:t>
            </a:r>
            <a:r>
              <a:rPr dirty="0" sz="3050" spc="5">
                <a:latin typeface="Trebuchet MS"/>
                <a:cs typeface="Trebuchet MS"/>
              </a:rPr>
              <a:t> manage</a:t>
            </a:r>
            <a:r>
              <a:rPr dirty="0" sz="3050" spc="-160">
                <a:latin typeface="Trebuchet MS"/>
                <a:cs typeface="Trebuchet MS"/>
              </a:rPr>
              <a:t> </a:t>
            </a:r>
            <a:r>
              <a:rPr dirty="0" sz="3050" spc="-35">
                <a:latin typeface="Trebuchet MS"/>
                <a:cs typeface="Trebuchet MS"/>
              </a:rPr>
              <a:t>the</a:t>
            </a:r>
            <a:r>
              <a:rPr dirty="0" sz="3050" spc="-155">
                <a:latin typeface="Trebuchet MS"/>
                <a:cs typeface="Trebuchet MS"/>
              </a:rPr>
              <a:t> </a:t>
            </a:r>
            <a:r>
              <a:rPr dirty="0" sz="3050" spc="-15">
                <a:latin typeface="Trebuchet MS"/>
                <a:cs typeface="Trebuchet MS"/>
              </a:rPr>
              <a:t>details</a:t>
            </a:r>
            <a:r>
              <a:rPr dirty="0" sz="3050" spc="-160">
                <a:latin typeface="Trebuchet MS"/>
                <a:cs typeface="Trebuchet MS"/>
              </a:rPr>
              <a:t> </a:t>
            </a:r>
            <a:r>
              <a:rPr dirty="0" sz="3050">
                <a:latin typeface="Trebuchet MS"/>
                <a:cs typeface="Trebuchet MS"/>
              </a:rPr>
              <a:t>of</a:t>
            </a:r>
            <a:r>
              <a:rPr dirty="0" sz="3050" spc="-155">
                <a:latin typeface="Trebuchet MS"/>
                <a:cs typeface="Trebuchet MS"/>
              </a:rPr>
              <a:t> </a:t>
            </a:r>
            <a:r>
              <a:rPr dirty="0" sz="3050" spc="-80">
                <a:latin typeface="Trebuchet MS"/>
                <a:cs typeface="Trebuchet MS"/>
              </a:rPr>
              <a:t>Customers,Vehicle,</a:t>
            </a:r>
            <a:r>
              <a:rPr dirty="0" sz="3050" spc="-155">
                <a:latin typeface="Trebuchet MS"/>
                <a:cs typeface="Trebuchet MS"/>
              </a:rPr>
              <a:t> </a:t>
            </a:r>
            <a:r>
              <a:rPr dirty="0" sz="3050" spc="-45">
                <a:latin typeface="Trebuchet MS"/>
                <a:cs typeface="Trebuchet MS"/>
              </a:rPr>
              <a:t>Insurance, </a:t>
            </a:r>
            <a:r>
              <a:rPr dirty="0" sz="3050" spc="-910">
                <a:latin typeface="Trebuchet MS"/>
                <a:cs typeface="Trebuchet MS"/>
              </a:rPr>
              <a:t> </a:t>
            </a:r>
            <a:r>
              <a:rPr dirty="0" sz="3050" spc="5">
                <a:latin typeface="Trebuchet MS"/>
                <a:cs typeface="Trebuchet MS"/>
              </a:rPr>
              <a:t>Insurance</a:t>
            </a:r>
            <a:r>
              <a:rPr dirty="0" sz="3050" spc="225">
                <a:latin typeface="Trebuchet MS"/>
                <a:cs typeface="Trebuchet MS"/>
              </a:rPr>
              <a:t> </a:t>
            </a:r>
            <a:r>
              <a:rPr dirty="0" sz="3050" spc="-60">
                <a:latin typeface="Trebuchet MS"/>
                <a:cs typeface="Trebuchet MS"/>
              </a:rPr>
              <a:t>Period,</a:t>
            </a:r>
            <a:r>
              <a:rPr dirty="0" sz="3050" spc="225">
                <a:latin typeface="Trebuchet MS"/>
                <a:cs typeface="Trebuchet MS"/>
              </a:rPr>
              <a:t> </a:t>
            </a:r>
            <a:r>
              <a:rPr dirty="0" sz="3050" spc="-35">
                <a:latin typeface="Trebuchet MS"/>
                <a:cs typeface="Trebuchet MS"/>
              </a:rPr>
              <a:t>Registrations.</a:t>
            </a:r>
            <a:r>
              <a:rPr dirty="0" sz="3050" spc="229">
                <a:latin typeface="Trebuchet MS"/>
                <a:cs typeface="Trebuchet MS"/>
              </a:rPr>
              <a:t> </a:t>
            </a:r>
            <a:r>
              <a:rPr dirty="0" sz="3050" spc="-45">
                <a:latin typeface="Trebuchet MS"/>
                <a:cs typeface="Trebuchet MS"/>
              </a:rPr>
              <a:t>It</a:t>
            </a:r>
            <a:r>
              <a:rPr dirty="0" sz="3050" spc="225">
                <a:latin typeface="Trebuchet MS"/>
                <a:cs typeface="Trebuchet MS"/>
              </a:rPr>
              <a:t> </a:t>
            </a:r>
            <a:r>
              <a:rPr dirty="0" sz="3050" spc="25">
                <a:latin typeface="Trebuchet MS"/>
                <a:cs typeface="Trebuchet MS"/>
              </a:rPr>
              <a:t>manages</a:t>
            </a:r>
            <a:r>
              <a:rPr dirty="0" sz="3050" spc="229">
                <a:latin typeface="Trebuchet MS"/>
                <a:cs typeface="Trebuchet MS"/>
              </a:rPr>
              <a:t> </a:t>
            </a:r>
            <a:r>
              <a:rPr dirty="0" sz="3050" spc="-30">
                <a:latin typeface="Trebuchet MS"/>
                <a:cs typeface="Trebuchet MS"/>
              </a:rPr>
              <a:t>all</a:t>
            </a:r>
            <a:r>
              <a:rPr dirty="0" sz="3050" spc="225">
                <a:latin typeface="Trebuchet MS"/>
                <a:cs typeface="Trebuchet MS"/>
              </a:rPr>
              <a:t> </a:t>
            </a:r>
            <a:r>
              <a:rPr dirty="0" sz="3050" spc="-35">
                <a:latin typeface="Trebuchet MS"/>
                <a:cs typeface="Trebuchet MS"/>
              </a:rPr>
              <a:t>the</a:t>
            </a:r>
            <a:endParaRPr sz="305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6900"/>
              </a:lnSpc>
              <a:spcBef>
                <a:spcPts val="100"/>
              </a:spcBef>
            </a:pPr>
            <a:r>
              <a:rPr dirty="0" spc="-20"/>
              <a:t>information</a:t>
            </a:r>
            <a:r>
              <a:rPr dirty="0" spc="-15"/>
              <a:t> </a:t>
            </a:r>
            <a:r>
              <a:rPr dirty="0" spc="10"/>
              <a:t>about</a:t>
            </a:r>
            <a:r>
              <a:rPr dirty="0" spc="15"/>
              <a:t> </a:t>
            </a:r>
            <a:r>
              <a:rPr dirty="0" spc="-50"/>
              <a:t>Payments,</a:t>
            </a:r>
            <a:r>
              <a:rPr dirty="0" spc="-45"/>
              <a:t> </a:t>
            </a:r>
            <a:r>
              <a:rPr dirty="0" spc="-35"/>
              <a:t>Registrations, </a:t>
            </a:r>
            <a:r>
              <a:rPr dirty="0" spc="-30"/>
              <a:t> insurances.</a:t>
            </a:r>
            <a:r>
              <a:rPr dirty="0" spc="-25"/>
              <a:t> </a:t>
            </a:r>
            <a:r>
              <a:rPr dirty="0" spc="-65"/>
              <a:t>The</a:t>
            </a:r>
            <a:r>
              <a:rPr dirty="0" spc="-60"/>
              <a:t> </a:t>
            </a:r>
            <a:r>
              <a:rPr dirty="0" spc="-75"/>
              <a:t>project</a:t>
            </a:r>
            <a:r>
              <a:rPr dirty="0" spc="-70"/>
              <a:t> </a:t>
            </a:r>
            <a:r>
              <a:rPr dirty="0" spc="65"/>
              <a:t>is</a:t>
            </a:r>
            <a:r>
              <a:rPr dirty="0" spc="70"/>
              <a:t> </a:t>
            </a:r>
            <a:r>
              <a:rPr dirty="0" spc="-45"/>
              <a:t>totally</a:t>
            </a:r>
            <a:r>
              <a:rPr dirty="0" spc="-40"/>
              <a:t> </a:t>
            </a:r>
            <a:r>
              <a:rPr dirty="0" spc="-30"/>
              <a:t>built</a:t>
            </a:r>
            <a:r>
              <a:rPr dirty="0" spc="-25"/>
              <a:t> </a:t>
            </a:r>
            <a:r>
              <a:rPr dirty="0" spc="-40"/>
              <a:t>at </a:t>
            </a:r>
            <a:r>
              <a:rPr dirty="0" spc="-35"/>
              <a:t> </a:t>
            </a:r>
            <a:r>
              <a:rPr dirty="0" spc="-30"/>
              <a:t>administrative </a:t>
            </a:r>
            <a:r>
              <a:rPr dirty="0" spc="30"/>
              <a:t>end </a:t>
            </a:r>
            <a:r>
              <a:rPr dirty="0" spc="50"/>
              <a:t>and </a:t>
            </a:r>
            <a:r>
              <a:rPr dirty="0" spc="30"/>
              <a:t>thus </a:t>
            </a:r>
            <a:r>
              <a:rPr dirty="0" spc="15"/>
              <a:t>only </a:t>
            </a:r>
            <a:r>
              <a:rPr dirty="0" spc="-35"/>
              <a:t>the </a:t>
            </a:r>
            <a:r>
              <a:rPr dirty="0" spc="-15"/>
              <a:t>administrator </a:t>
            </a:r>
            <a:r>
              <a:rPr dirty="0" spc="-905"/>
              <a:t> </a:t>
            </a:r>
            <a:r>
              <a:rPr dirty="0" spc="-80"/>
              <a:t>i</a:t>
            </a:r>
            <a:r>
              <a:rPr dirty="0" spc="210"/>
              <a:t>s</a:t>
            </a:r>
            <a:r>
              <a:rPr dirty="0" spc="-254"/>
              <a:t> </a:t>
            </a:r>
            <a:r>
              <a:rPr dirty="0" spc="35"/>
              <a:t>g</a:t>
            </a:r>
            <a:r>
              <a:rPr dirty="0" spc="20"/>
              <a:t>u</a:t>
            </a:r>
            <a:r>
              <a:rPr dirty="0" spc="-10"/>
              <a:t>a</a:t>
            </a:r>
            <a:r>
              <a:rPr dirty="0" spc="-55"/>
              <a:t>r</a:t>
            </a:r>
            <a:r>
              <a:rPr dirty="0" spc="-10"/>
              <a:t>a</a:t>
            </a:r>
            <a:r>
              <a:rPr dirty="0" spc="35"/>
              <a:t>n</a:t>
            </a:r>
            <a:r>
              <a:rPr dirty="0" spc="-135"/>
              <a:t>t</a:t>
            </a:r>
            <a:r>
              <a:rPr dirty="0" spc="-60"/>
              <a:t>ee</a:t>
            </a:r>
            <a:r>
              <a:rPr dirty="0" spc="120"/>
              <a:t>d</a:t>
            </a:r>
            <a:r>
              <a:rPr dirty="0" spc="-254"/>
              <a:t> </a:t>
            </a:r>
            <a:r>
              <a:rPr dirty="0" spc="-135"/>
              <a:t>t</a:t>
            </a:r>
            <a:r>
              <a:rPr dirty="0" spc="35"/>
              <a:t>h</a:t>
            </a:r>
            <a:r>
              <a:rPr dirty="0" spc="5"/>
              <a:t>e</a:t>
            </a:r>
            <a:r>
              <a:rPr dirty="0" spc="-254"/>
              <a:t> </a:t>
            </a:r>
            <a:r>
              <a:rPr dirty="0" spc="-10"/>
              <a:t>a</a:t>
            </a:r>
            <a:r>
              <a:rPr dirty="0" spc="-125"/>
              <a:t>cc</a:t>
            </a:r>
            <a:r>
              <a:rPr dirty="0" spc="-60"/>
              <a:t>e</a:t>
            </a:r>
            <a:r>
              <a:rPr dirty="0" spc="145"/>
              <a:t>ss</a:t>
            </a:r>
            <a:r>
              <a:rPr dirty="0" spc="-390"/>
              <a:t>.</a:t>
            </a:r>
            <a:r>
              <a:rPr dirty="0" spc="-254"/>
              <a:t> </a:t>
            </a:r>
            <a:r>
              <a:rPr dirty="0" spc="-225"/>
              <a:t>T</a:t>
            </a:r>
            <a:r>
              <a:rPr dirty="0" spc="35"/>
              <a:t>h</a:t>
            </a:r>
            <a:r>
              <a:rPr dirty="0" spc="5"/>
              <a:t>e</a:t>
            </a:r>
            <a:r>
              <a:rPr dirty="0" spc="-254"/>
              <a:t> </a:t>
            </a:r>
            <a:r>
              <a:rPr dirty="0" spc="45"/>
              <a:t>p</a:t>
            </a:r>
            <a:r>
              <a:rPr dirty="0" spc="20"/>
              <a:t>u</a:t>
            </a:r>
            <a:r>
              <a:rPr dirty="0" spc="-55"/>
              <a:t>r</a:t>
            </a:r>
            <a:r>
              <a:rPr dirty="0" spc="45"/>
              <a:t>p</a:t>
            </a:r>
            <a:r>
              <a:rPr dirty="0" spc="70"/>
              <a:t>o</a:t>
            </a:r>
            <a:r>
              <a:rPr dirty="0" spc="145"/>
              <a:t>s</a:t>
            </a:r>
            <a:r>
              <a:rPr dirty="0" spc="5"/>
              <a:t>e</a:t>
            </a:r>
            <a:r>
              <a:rPr dirty="0" spc="-254"/>
              <a:t> </a:t>
            </a:r>
            <a:r>
              <a:rPr dirty="0" spc="70"/>
              <a:t>o</a:t>
            </a:r>
            <a:r>
              <a:rPr dirty="0" spc="-75"/>
              <a:t>f</a:t>
            </a:r>
            <a:r>
              <a:rPr dirty="0" spc="-254"/>
              <a:t> </a:t>
            </a:r>
            <a:r>
              <a:rPr dirty="0" spc="-135"/>
              <a:t>t</a:t>
            </a:r>
            <a:r>
              <a:rPr dirty="0" spc="35"/>
              <a:t>h</a:t>
            </a:r>
            <a:r>
              <a:rPr dirty="0" spc="5"/>
              <a:t>e</a:t>
            </a:r>
            <a:r>
              <a:rPr dirty="0" spc="-254"/>
              <a:t> </a:t>
            </a:r>
            <a:r>
              <a:rPr dirty="0" spc="45"/>
              <a:t>p</a:t>
            </a:r>
            <a:r>
              <a:rPr dirty="0" spc="-55"/>
              <a:t>r</a:t>
            </a:r>
            <a:r>
              <a:rPr dirty="0" spc="70"/>
              <a:t>o</a:t>
            </a:r>
            <a:r>
              <a:rPr dirty="0" spc="-330"/>
              <a:t>j</a:t>
            </a:r>
            <a:r>
              <a:rPr dirty="0" spc="-60"/>
              <a:t>e</a:t>
            </a:r>
            <a:r>
              <a:rPr dirty="0" spc="-125"/>
              <a:t>c</a:t>
            </a:r>
            <a:r>
              <a:rPr dirty="0" spc="-60"/>
              <a:t>t  </a:t>
            </a:r>
            <a:r>
              <a:rPr dirty="0" spc="65"/>
              <a:t>is </a:t>
            </a:r>
            <a:r>
              <a:rPr dirty="0"/>
              <a:t>to </a:t>
            </a:r>
            <a:r>
              <a:rPr dirty="0" spc="5"/>
              <a:t>build </a:t>
            </a:r>
            <a:r>
              <a:rPr dirty="0" spc="45"/>
              <a:t>an </a:t>
            </a:r>
            <a:r>
              <a:rPr dirty="0" spc="-20"/>
              <a:t>application </a:t>
            </a:r>
            <a:r>
              <a:rPr dirty="0" spc="10"/>
              <a:t>program </a:t>
            </a:r>
            <a:r>
              <a:rPr dirty="0"/>
              <a:t>to </a:t>
            </a:r>
            <a:r>
              <a:rPr dirty="0" spc="-25"/>
              <a:t>reduce </a:t>
            </a:r>
            <a:r>
              <a:rPr dirty="0" spc="-35"/>
              <a:t>the </a:t>
            </a:r>
            <a:r>
              <a:rPr dirty="0" spc="-30"/>
              <a:t> </a:t>
            </a:r>
            <a:r>
              <a:rPr dirty="0" spc="5"/>
              <a:t>manual </a:t>
            </a:r>
            <a:r>
              <a:rPr dirty="0"/>
              <a:t>work </a:t>
            </a:r>
            <a:r>
              <a:rPr dirty="0" spc="-20"/>
              <a:t>for </a:t>
            </a:r>
            <a:r>
              <a:rPr dirty="0" spc="10"/>
              <a:t>managing </a:t>
            </a:r>
            <a:r>
              <a:rPr dirty="0" spc="-35"/>
              <a:t>the </a:t>
            </a:r>
            <a:r>
              <a:rPr dirty="0" spc="-45"/>
              <a:t>Customers, </a:t>
            </a:r>
            <a:r>
              <a:rPr dirty="0" spc="-110"/>
              <a:t>Vehicle, </a:t>
            </a:r>
            <a:r>
              <a:rPr dirty="0" spc="-105"/>
              <a:t> </a:t>
            </a:r>
            <a:r>
              <a:rPr dirty="0" spc="-50"/>
              <a:t>Payments, </a:t>
            </a:r>
            <a:r>
              <a:rPr dirty="0" spc="-45"/>
              <a:t>Insurance. It </a:t>
            </a:r>
            <a:r>
              <a:rPr dirty="0" spc="-15"/>
              <a:t>tracks </a:t>
            </a:r>
            <a:r>
              <a:rPr dirty="0" spc="-30"/>
              <a:t>all </a:t>
            </a:r>
            <a:r>
              <a:rPr dirty="0" spc="-35"/>
              <a:t>the </a:t>
            </a:r>
            <a:r>
              <a:rPr dirty="0" spc="-15"/>
              <a:t>details </a:t>
            </a:r>
            <a:r>
              <a:rPr dirty="0" spc="10"/>
              <a:t>about </a:t>
            </a:r>
            <a:r>
              <a:rPr dirty="0" spc="15"/>
              <a:t> </a:t>
            </a:r>
            <a:r>
              <a:rPr dirty="0" spc="-135"/>
              <a:t>t</a:t>
            </a:r>
            <a:r>
              <a:rPr dirty="0" spc="35"/>
              <a:t>h</a:t>
            </a:r>
            <a:r>
              <a:rPr dirty="0" spc="5"/>
              <a:t>e</a:t>
            </a:r>
            <a:r>
              <a:rPr dirty="0" spc="-285"/>
              <a:t> </a:t>
            </a:r>
            <a:r>
              <a:rPr dirty="0" spc="-20"/>
              <a:t>I</a:t>
            </a:r>
            <a:r>
              <a:rPr dirty="0" spc="35"/>
              <a:t>n</a:t>
            </a:r>
            <a:r>
              <a:rPr dirty="0" spc="145"/>
              <a:t>s</a:t>
            </a:r>
            <a:r>
              <a:rPr dirty="0" spc="20"/>
              <a:t>u</a:t>
            </a:r>
            <a:r>
              <a:rPr dirty="0" spc="-55"/>
              <a:t>r</a:t>
            </a:r>
            <a:r>
              <a:rPr dirty="0" spc="-10"/>
              <a:t>a</a:t>
            </a:r>
            <a:r>
              <a:rPr dirty="0" spc="35"/>
              <a:t>n</a:t>
            </a:r>
            <a:r>
              <a:rPr dirty="0" spc="-125"/>
              <a:t>c</a:t>
            </a:r>
            <a:r>
              <a:rPr dirty="0" spc="-60"/>
              <a:t>e</a:t>
            </a:r>
            <a:r>
              <a:rPr dirty="0" spc="-390"/>
              <a:t>,</a:t>
            </a:r>
            <a:r>
              <a:rPr dirty="0" spc="-285"/>
              <a:t> </a:t>
            </a:r>
            <a:r>
              <a:rPr dirty="0" spc="-20"/>
              <a:t>I</a:t>
            </a:r>
            <a:r>
              <a:rPr dirty="0" spc="35"/>
              <a:t>n</a:t>
            </a:r>
            <a:r>
              <a:rPr dirty="0" spc="145"/>
              <a:t>s</a:t>
            </a:r>
            <a:r>
              <a:rPr dirty="0" spc="20"/>
              <a:t>u</a:t>
            </a:r>
            <a:r>
              <a:rPr dirty="0" spc="-55"/>
              <a:t>r</a:t>
            </a:r>
            <a:r>
              <a:rPr dirty="0" spc="-10"/>
              <a:t>a</a:t>
            </a:r>
            <a:r>
              <a:rPr dirty="0" spc="35"/>
              <a:t>n</a:t>
            </a:r>
            <a:r>
              <a:rPr dirty="0" spc="-125"/>
              <a:t>c</a:t>
            </a:r>
            <a:r>
              <a:rPr dirty="0" spc="5"/>
              <a:t>e</a:t>
            </a:r>
            <a:r>
              <a:rPr dirty="0" spc="-285"/>
              <a:t> </a:t>
            </a:r>
            <a:r>
              <a:rPr dirty="0" spc="30"/>
              <a:t>P</a:t>
            </a:r>
            <a:r>
              <a:rPr dirty="0" spc="-60"/>
              <a:t>e</a:t>
            </a:r>
            <a:r>
              <a:rPr dirty="0" spc="-55"/>
              <a:t>r</a:t>
            </a:r>
            <a:r>
              <a:rPr dirty="0" spc="-80"/>
              <a:t>i</a:t>
            </a:r>
            <a:r>
              <a:rPr dirty="0" spc="70"/>
              <a:t>o</a:t>
            </a:r>
            <a:r>
              <a:rPr dirty="0" spc="55"/>
              <a:t>d</a:t>
            </a:r>
            <a:r>
              <a:rPr dirty="0" spc="-390"/>
              <a:t>,</a:t>
            </a:r>
            <a:r>
              <a:rPr dirty="0" spc="-285"/>
              <a:t> </a:t>
            </a:r>
            <a:r>
              <a:rPr dirty="0" spc="15"/>
              <a:t>R</a:t>
            </a:r>
            <a:r>
              <a:rPr dirty="0" spc="-60"/>
              <a:t>e</a:t>
            </a:r>
            <a:r>
              <a:rPr dirty="0" spc="35"/>
              <a:t>g</a:t>
            </a:r>
            <a:r>
              <a:rPr dirty="0" spc="-80"/>
              <a:t>i</a:t>
            </a:r>
            <a:r>
              <a:rPr dirty="0" spc="145"/>
              <a:t>s</a:t>
            </a:r>
            <a:r>
              <a:rPr dirty="0" spc="-135"/>
              <a:t>t</a:t>
            </a:r>
            <a:r>
              <a:rPr dirty="0" spc="-55"/>
              <a:t>r</a:t>
            </a:r>
            <a:r>
              <a:rPr dirty="0" spc="-10"/>
              <a:t>a</a:t>
            </a:r>
            <a:r>
              <a:rPr dirty="0" spc="-135"/>
              <a:t>t</a:t>
            </a:r>
            <a:r>
              <a:rPr dirty="0" spc="-80"/>
              <a:t>i</a:t>
            </a:r>
            <a:r>
              <a:rPr dirty="0" spc="70"/>
              <a:t>o</a:t>
            </a:r>
            <a:r>
              <a:rPr dirty="0" spc="35"/>
              <a:t>n</a:t>
            </a:r>
            <a:r>
              <a:rPr dirty="0" spc="145"/>
              <a:t>s</a:t>
            </a:r>
            <a:r>
              <a:rPr dirty="0" spc="-390"/>
              <a:t>.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8689975" cy="10287000"/>
            <a:chOff x="0" y="0"/>
            <a:chExt cx="8689975" cy="10287000"/>
          </a:xfrm>
        </p:grpSpPr>
        <p:sp>
          <p:nvSpPr>
            <p:cNvPr id="5" name="object 5"/>
            <p:cNvSpPr/>
            <p:nvPr/>
          </p:nvSpPr>
          <p:spPr>
            <a:xfrm>
              <a:off x="0" y="0"/>
              <a:ext cx="5240655" cy="10287000"/>
            </a:xfrm>
            <a:custGeom>
              <a:avLst/>
              <a:gdLst/>
              <a:ahLst/>
              <a:cxnLst/>
              <a:rect l="l" t="t" r="r" b="b"/>
              <a:pathLst>
                <a:path w="5240655" h="10287000">
                  <a:moveTo>
                    <a:pt x="2738345" y="10286999"/>
                  </a:moveTo>
                  <a:lnTo>
                    <a:pt x="0" y="10286999"/>
                  </a:lnTo>
                  <a:lnTo>
                    <a:pt x="0" y="0"/>
                  </a:lnTo>
                  <a:lnTo>
                    <a:pt x="1800498" y="0"/>
                  </a:lnTo>
                  <a:lnTo>
                    <a:pt x="5240282" y="5955354"/>
                  </a:lnTo>
                  <a:lnTo>
                    <a:pt x="2738345" y="10286999"/>
                  </a:lnTo>
                  <a:close/>
                </a:path>
              </a:pathLst>
            </a:custGeom>
            <a:solidFill>
              <a:srgbClr val="A066C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747733"/>
              <a:ext cx="8689975" cy="5210175"/>
            </a:xfrm>
            <a:custGeom>
              <a:avLst/>
              <a:gdLst/>
              <a:ahLst/>
              <a:cxnLst/>
              <a:rect l="l" t="t" r="r" b="b"/>
              <a:pathLst>
                <a:path w="8689975" h="5210175">
                  <a:moveTo>
                    <a:pt x="7186118" y="5210174"/>
                  </a:moveTo>
                  <a:lnTo>
                    <a:pt x="0" y="5210174"/>
                  </a:lnTo>
                  <a:lnTo>
                    <a:pt x="0" y="0"/>
                  </a:lnTo>
                  <a:lnTo>
                    <a:pt x="7186118" y="0"/>
                  </a:lnTo>
                  <a:lnTo>
                    <a:pt x="8689704" y="2605087"/>
                  </a:lnTo>
                  <a:lnTo>
                    <a:pt x="7186118" y="5210174"/>
                  </a:lnTo>
                  <a:close/>
                </a:path>
              </a:pathLst>
            </a:custGeom>
            <a:solidFill>
              <a:srgbClr val="1736B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95959" y="2199790"/>
            <a:ext cx="6871970" cy="2181860"/>
          </a:xfrm>
          <a:prstGeom prst="rect"/>
        </p:spPr>
        <p:txBody>
          <a:bodyPr wrap="square" lIns="0" tIns="124460" rIns="0" bIns="0" rtlCol="0" vert="horz">
            <a:spAutoFit/>
          </a:bodyPr>
          <a:lstStyle/>
          <a:p>
            <a:pPr marL="12700" marR="5080">
              <a:lnSpc>
                <a:spcPts val="8100"/>
              </a:lnSpc>
              <a:spcBef>
                <a:spcPts val="980"/>
              </a:spcBef>
            </a:pPr>
            <a:r>
              <a:rPr dirty="0" sz="7400" spc="-229">
                <a:solidFill>
                  <a:srgbClr val="FFFFFF"/>
                </a:solidFill>
              </a:rPr>
              <a:t>G</a:t>
            </a:r>
            <a:r>
              <a:rPr dirty="0" sz="7400" spc="15">
                <a:solidFill>
                  <a:srgbClr val="FFFFFF"/>
                </a:solidFill>
              </a:rPr>
              <a:t>R</a:t>
            </a:r>
            <a:r>
              <a:rPr dirty="0" sz="7400" spc="-95">
                <a:solidFill>
                  <a:srgbClr val="FFFFFF"/>
                </a:solidFill>
              </a:rPr>
              <a:t>O</a:t>
            </a:r>
            <a:r>
              <a:rPr dirty="0" sz="7400" spc="-185">
                <a:solidFill>
                  <a:srgbClr val="FFFFFF"/>
                </a:solidFill>
              </a:rPr>
              <a:t>U</a:t>
            </a:r>
            <a:r>
              <a:rPr dirty="0" sz="7400" spc="55">
                <a:solidFill>
                  <a:srgbClr val="FFFFFF"/>
                </a:solidFill>
              </a:rPr>
              <a:t>P</a:t>
            </a:r>
            <a:r>
              <a:rPr dirty="0" sz="7400" spc="-430">
                <a:solidFill>
                  <a:srgbClr val="FFFFFF"/>
                </a:solidFill>
              </a:rPr>
              <a:t> </a:t>
            </a:r>
            <a:r>
              <a:rPr dirty="0" sz="7400" spc="50">
                <a:solidFill>
                  <a:srgbClr val="FFFFFF"/>
                </a:solidFill>
              </a:rPr>
              <a:t>P</a:t>
            </a:r>
            <a:r>
              <a:rPr dirty="0" sz="7400" spc="15">
                <a:solidFill>
                  <a:srgbClr val="FFFFFF"/>
                </a:solidFill>
              </a:rPr>
              <a:t>R</a:t>
            </a:r>
            <a:r>
              <a:rPr dirty="0" sz="7400" spc="-95">
                <a:solidFill>
                  <a:srgbClr val="FFFFFF"/>
                </a:solidFill>
              </a:rPr>
              <a:t>O</a:t>
            </a:r>
            <a:r>
              <a:rPr dirty="0" sz="7400" spc="-1625">
                <a:solidFill>
                  <a:srgbClr val="FFFFFF"/>
                </a:solidFill>
              </a:rPr>
              <a:t>J</a:t>
            </a:r>
            <a:r>
              <a:rPr dirty="0" sz="7400" spc="-310">
                <a:solidFill>
                  <a:srgbClr val="FFFFFF"/>
                </a:solidFill>
              </a:rPr>
              <a:t>E</a:t>
            </a:r>
            <a:r>
              <a:rPr dirty="0" sz="7400" spc="-310">
                <a:solidFill>
                  <a:srgbClr val="FFFFFF"/>
                </a:solidFill>
              </a:rPr>
              <a:t>C</a:t>
            </a:r>
            <a:r>
              <a:rPr dirty="0" sz="7400" spc="-385">
                <a:solidFill>
                  <a:srgbClr val="FFFFFF"/>
                </a:solidFill>
              </a:rPr>
              <a:t>T  </a:t>
            </a:r>
            <a:r>
              <a:rPr dirty="0" sz="7400" spc="-300">
                <a:solidFill>
                  <a:srgbClr val="FFFFFF"/>
                </a:solidFill>
              </a:rPr>
              <a:t>OBJECTIVES</a:t>
            </a:r>
            <a:endParaRPr sz="7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5143502"/>
            <a:ext cx="3801745" cy="5143500"/>
            <a:chOff x="0" y="5143502"/>
            <a:chExt cx="3801745" cy="5143500"/>
          </a:xfrm>
        </p:grpSpPr>
        <p:sp>
          <p:nvSpPr>
            <p:cNvPr id="3" name="object 3"/>
            <p:cNvSpPr/>
            <p:nvPr/>
          </p:nvSpPr>
          <p:spPr>
            <a:xfrm>
              <a:off x="0" y="7522264"/>
              <a:ext cx="3801745" cy="2764790"/>
            </a:xfrm>
            <a:custGeom>
              <a:avLst/>
              <a:gdLst/>
              <a:ahLst/>
              <a:cxnLst/>
              <a:rect l="l" t="t" r="r" b="b"/>
              <a:pathLst>
                <a:path w="3801745" h="2764790">
                  <a:moveTo>
                    <a:pt x="3801408" y="2764735"/>
                  </a:moveTo>
                  <a:lnTo>
                    <a:pt x="0" y="2764735"/>
                  </a:lnTo>
                  <a:lnTo>
                    <a:pt x="0" y="0"/>
                  </a:lnTo>
                  <a:lnTo>
                    <a:pt x="2206061" y="0"/>
                  </a:lnTo>
                  <a:lnTo>
                    <a:pt x="3801408" y="2764735"/>
                  </a:lnTo>
                  <a:close/>
                </a:path>
              </a:pathLst>
            </a:custGeom>
            <a:solidFill>
              <a:srgbClr val="86C7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5143502"/>
              <a:ext cx="3058795" cy="5143500"/>
            </a:xfrm>
            <a:custGeom>
              <a:avLst/>
              <a:gdLst/>
              <a:ahLst/>
              <a:cxnLst/>
              <a:rect l="l" t="t" r="r" b="b"/>
              <a:pathLst>
                <a:path w="3058795" h="5143500">
                  <a:moveTo>
                    <a:pt x="1687293" y="5143496"/>
                  </a:moveTo>
                  <a:lnTo>
                    <a:pt x="0" y="5143496"/>
                  </a:lnTo>
                  <a:lnTo>
                    <a:pt x="0" y="0"/>
                  </a:lnTo>
                  <a:lnTo>
                    <a:pt x="1461945" y="0"/>
                  </a:lnTo>
                  <a:lnTo>
                    <a:pt x="3058607" y="2767012"/>
                  </a:lnTo>
                  <a:lnTo>
                    <a:pt x="1687293" y="5143496"/>
                  </a:lnTo>
                  <a:close/>
                </a:path>
              </a:pathLst>
            </a:custGeom>
            <a:solidFill>
              <a:srgbClr val="A066CB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70371" y="2915088"/>
            <a:ext cx="6667553" cy="4537981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016000" y="984001"/>
            <a:ext cx="5194935" cy="1244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50"/>
              <a:t>SOFTWARE: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34283" y="822852"/>
            <a:ext cx="589280" cy="85026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95885" marR="88265" indent="24765">
              <a:lnSpc>
                <a:spcPct val="117100"/>
              </a:lnSpc>
              <a:spcBef>
                <a:spcPts val="95"/>
              </a:spcBef>
            </a:pPr>
            <a:r>
              <a:rPr dirty="0" sz="4750" spc="-195" b="1">
                <a:solidFill>
                  <a:srgbClr val="FFFFFF"/>
                </a:solidFill>
                <a:latin typeface="Tahoma"/>
                <a:cs typeface="Tahoma"/>
              </a:rPr>
              <a:t>E </a:t>
            </a:r>
            <a:r>
              <a:rPr dirty="0" sz="4750" spc="-138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4750" spc="-325" b="1">
                <a:solidFill>
                  <a:srgbClr val="FFFFFF"/>
                </a:solidFill>
                <a:latin typeface="Tahoma"/>
                <a:cs typeface="Tahoma"/>
              </a:rPr>
              <a:t>R</a:t>
            </a:r>
            <a:endParaRPr sz="47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5500">
              <a:latin typeface="Tahoma"/>
              <a:cs typeface="Tahoma"/>
            </a:endParaRPr>
          </a:p>
          <a:p>
            <a:pPr algn="just" marL="12700" marR="5080" indent="54610">
              <a:lnSpc>
                <a:spcPct val="117100"/>
              </a:lnSpc>
            </a:pPr>
            <a:r>
              <a:rPr dirty="0" sz="4750" spc="-35" b="1">
                <a:solidFill>
                  <a:srgbClr val="FFFFFF"/>
                </a:solidFill>
                <a:latin typeface="Tahoma"/>
                <a:cs typeface="Tahoma"/>
              </a:rPr>
              <a:t>D </a:t>
            </a:r>
            <a:r>
              <a:rPr dirty="0" sz="4750" spc="-138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4750" spc="-800" b="1">
                <a:solidFill>
                  <a:srgbClr val="FFFFFF"/>
                </a:solidFill>
                <a:latin typeface="Tahoma"/>
                <a:cs typeface="Tahoma"/>
              </a:rPr>
              <a:t>I </a:t>
            </a:r>
            <a:r>
              <a:rPr dirty="0" sz="4750" spc="-79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4750" spc="135" b="1">
                <a:solidFill>
                  <a:srgbClr val="FFFFFF"/>
                </a:solidFill>
                <a:latin typeface="Tahoma"/>
                <a:cs typeface="Tahoma"/>
              </a:rPr>
              <a:t>A </a:t>
            </a:r>
            <a:r>
              <a:rPr dirty="0" sz="4750" spc="-138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4750" spc="-90" b="1">
                <a:solidFill>
                  <a:srgbClr val="FFFFFF"/>
                </a:solidFill>
                <a:latin typeface="Tahoma"/>
                <a:cs typeface="Tahoma"/>
              </a:rPr>
              <a:t>G </a:t>
            </a:r>
            <a:r>
              <a:rPr dirty="0" sz="4750" spc="-138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4750" spc="-325" b="1">
                <a:solidFill>
                  <a:srgbClr val="FFFFFF"/>
                </a:solidFill>
                <a:latin typeface="Tahoma"/>
                <a:cs typeface="Tahoma"/>
              </a:rPr>
              <a:t>R </a:t>
            </a:r>
            <a:r>
              <a:rPr dirty="0" sz="4750" spc="-32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4750" spc="135" b="1">
                <a:solidFill>
                  <a:srgbClr val="FFFFFF"/>
                </a:solidFill>
                <a:latin typeface="Tahoma"/>
                <a:cs typeface="Tahoma"/>
              </a:rPr>
              <a:t>A </a:t>
            </a:r>
            <a:r>
              <a:rPr dirty="0" sz="4750" spc="-138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4750" spc="190" b="1">
                <a:solidFill>
                  <a:srgbClr val="FFFFFF"/>
                </a:solidFill>
                <a:latin typeface="Tahoma"/>
                <a:cs typeface="Tahoma"/>
              </a:rPr>
              <a:t>M</a:t>
            </a:r>
            <a:endParaRPr sz="47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7524" y="2342138"/>
            <a:ext cx="17830799" cy="56006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6000" y="194688"/>
            <a:ext cx="3477895" cy="8445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5350" spc="40">
                <a:solidFill>
                  <a:srgbClr val="FFFFFF"/>
                </a:solidFill>
                <a:latin typeface="Arial"/>
                <a:cs typeface="Arial"/>
              </a:rPr>
              <a:t>TIMELINE:</a:t>
            </a:r>
            <a:endParaRPr sz="53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5584" y="2850475"/>
            <a:ext cx="11144249" cy="396239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98299" y="7023746"/>
            <a:ext cx="13058774" cy="223837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23033" y="244540"/>
            <a:ext cx="2608580" cy="787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0" spc="90" b="1">
                <a:solidFill>
                  <a:srgbClr val="FFFFFF"/>
                </a:solidFill>
                <a:latin typeface="Arial"/>
                <a:cs typeface="Arial"/>
              </a:rPr>
              <a:t>Q</a:t>
            </a:r>
            <a:r>
              <a:rPr dirty="0" sz="5000" spc="290" b="1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z="5000" spc="305" b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5000" spc="395" b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5000" spc="260" b="1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dirty="0" sz="5000" spc="-85" b="1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dirty="0" sz="5000" spc="145" b="1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5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2884" y="1179714"/>
            <a:ext cx="17842865" cy="14351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5599"/>
              </a:lnSpc>
              <a:spcBef>
                <a:spcPts val="100"/>
              </a:spcBef>
            </a:pPr>
            <a:r>
              <a:rPr dirty="0" sz="4000" spc="-45">
                <a:solidFill>
                  <a:srgbClr val="FFFFFF"/>
                </a:solidFill>
                <a:latin typeface="Lucida Sans Unicode"/>
                <a:cs typeface="Lucida Sans Unicode"/>
              </a:rPr>
              <a:t>Retrieve</a:t>
            </a:r>
            <a:r>
              <a:rPr dirty="0" sz="4000" spc="-229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4000" spc="-70">
                <a:solidFill>
                  <a:srgbClr val="FFFFFF"/>
                </a:solidFill>
                <a:latin typeface="Lucida Sans Unicode"/>
                <a:cs typeface="Lucida Sans Unicode"/>
              </a:rPr>
              <a:t>Customer</a:t>
            </a:r>
            <a:r>
              <a:rPr dirty="0" sz="4000" spc="-2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4000" spc="-30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dirty="0" sz="4000" spc="-2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4000" spc="-100">
                <a:solidFill>
                  <a:srgbClr val="FFFFFF"/>
                </a:solidFill>
                <a:latin typeface="Lucida Sans Unicode"/>
                <a:cs typeface="Lucida Sans Unicode"/>
              </a:rPr>
              <a:t>Vehicle</a:t>
            </a:r>
            <a:r>
              <a:rPr dirty="0" sz="4000" spc="-2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4000" spc="-80">
                <a:solidFill>
                  <a:srgbClr val="FFFFFF"/>
                </a:solidFill>
                <a:latin typeface="Lucida Sans Unicode"/>
                <a:cs typeface="Lucida Sans Unicode"/>
              </a:rPr>
              <a:t>details</a:t>
            </a:r>
            <a:r>
              <a:rPr dirty="0" sz="4000" spc="-2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4000" spc="-20">
                <a:solidFill>
                  <a:srgbClr val="FFFFFF"/>
                </a:solidFill>
                <a:latin typeface="Lucida Sans Unicode"/>
                <a:cs typeface="Lucida Sans Unicode"/>
              </a:rPr>
              <a:t>who</a:t>
            </a:r>
            <a:r>
              <a:rPr dirty="0" sz="4000" spc="-2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4000" spc="-55">
                <a:solidFill>
                  <a:srgbClr val="FFFFFF"/>
                </a:solidFill>
                <a:latin typeface="Lucida Sans Unicode"/>
                <a:cs typeface="Lucida Sans Unicode"/>
              </a:rPr>
              <a:t>has</a:t>
            </a:r>
            <a:r>
              <a:rPr dirty="0" sz="4000" spc="-2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4000" spc="-20">
                <a:solidFill>
                  <a:srgbClr val="FFFFFF"/>
                </a:solidFill>
                <a:latin typeface="Lucida Sans Unicode"/>
                <a:cs typeface="Lucida Sans Unicode"/>
              </a:rPr>
              <a:t>been</a:t>
            </a:r>
            <a:r>
              <a:rPr dirty="0" sz="4000" spc="-2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4000" spc="-75">
                <a:solidFill>
                  <a:srgbClr val="FFFFFF"/>
                </a:solidFill>
                <a:latin typeface="Lucida Sans Unicode"/>
                <a:cs typeface="Lucida Sans Unicode"/>
              </a:rPr>
              <a:t>involved</a:t>
            </a:r>
            <a:r>
              <a:rPr dirty="0" sz="4000" spc="-2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4000" spc="-90">
                <a:solidFill>
                  <a:srgbClr val="FFFFFF"/>
                </a:solidFill>
                <a:latin typeface="Lucida Sans Unicode"/>
                <a:cs typeface="Lucida Sans Unicode"/>
              </a:rPr>
              <a:t>in</a:t>
            </a:r>
            <a:r>
              <a:rPr dirty="0" sz="4000" spc="-2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4000" spc="-10">
                <a:solidFill>
                  <a:srgbClr val="FFFFFF"/>
                </a:solidFill>
                <a:latin typeface="Lucida Sans Unicode"/>
                <a:cs typeface="Lucida Sans Unicode"/>
              </a:rPr>
              <a:t>an</a:t>
            </a:r>
            <a:r>
              <a:rPr dirty="0" sz="4000" spc="-2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4000" spc="-85">
                <a:solidFill>
                  <a:srgbClr val="FFFFFF"/>
                </a:solidFill>
                <a:latin typeface="Lucida Sans Unicode"/>
                <a:cs typeface="Lucida Sans Unicode"/>
              </a:rPr>
              <a:t>incident </a:t>
            </a:r>
            <a:r>
              <a:rPr dirty="0" sz="4000" spc="-125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4000" spc="-30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dirty="0" sz="4000" spc="-229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4000" spc="-90">
                <a:solidFill>
                  <a:srgbClr val="FFFFFF"/>
                </a:solidFill>
                <a:latin typeface="Lucida Sans Unicode"/>
                <a:cs typeface="Lucida Sans Unicode"/>
              </a:rPr>
              <a:t>claim</a:t>
            </a:r>
            <a:r>
              <a:rPr dirty="0" sz="4000" spc="-2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4000" spc="-80">
                <a:solidFill>
                  <a:srgbClr val="FFFFFF"/>
                </a:solidFill>
                <a:latin typeface="Lucida Sans Unicode"/>
                <a:cs typeface="Lucida Sans Unicode"/>
              </a:rPr>
              <a:t>status</a:t>
            </a:r>
            <a:r>
              <a:rPr dirty="0" sz="4000" spc="-229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4000" spc="-140">
                <a:solidFill>
                  <a:srgbClr val="FFFFFF"/>
                </a:solidFill>
                <a:latin typeface="Lucida Sans Unicode"/>
                <a:cs typeface="Lucida Sans Unicode"/>
              </a:rPr>
              <a:t>is</a:t>
            </a:r>
            <a:r>
              <a:rPr dirty="0" sz="4000" spc="-2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4000" spc="-95">
                <a:solidFill>
                  <a:srgbClr val="FFFFFF"/>
                </a:solidFill>
                <a:latin typeface="Lucida Sans Unicode"/>
                <a:cs typeface="Lucida Sans Unicode"/>
              </a:rPr>
              <a:t>pending</a:t>
            </a:r>
            <a:r>
              <a:rPr dirty="0" sz="4000" spc="-229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4000">
                <a:solidFill>
                  <a:srgbClr val="FFFFFF"/>
                </a:solidFill>
                <a:latin typeface="Lucida Sans Unicode"/>
                <a:cs typeface="Lucida Sans Unicode"/>
              </a:rPr>
              <a:t>–</a:t>
            </a:r>
            <a:r>
              <a:rPr dirty="0" sz="4000" spc="-2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4000" spc="-95">
                <a:solidFill>
                  <a:srgbClr val="FFFFFF"/>
                </a:solidFill>
                <a:latin typeface="Lucida Sans Unicode"/>
                <a:cs typeface="Lucida Sans Unicode"/>
              </a:rPr>
              <a:t>Customer,</a:t>
            </a:r>
            <a:r>
              <a:rPr dirty="0" sz="4000" spc="-2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4000" spc="-105">
                <a:solidFill>
                  <a:srgbClr val="FFFFFF"/>
                </a:solidFill>
                <a:latin typeface="Lucida Sans Unicode"/>
                <a:cs typeface="Lucida Sans Unicode"/>
              </a:rPr>
              <a:t>vehicle,</a:t>
            </a:r>
            <a:r>
              <a:rPr dirty="0" sz="4000" spc="-229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4000" spc="-90">
                <a:solidFill>
                  <a:srgbClr val="FFFFFF"/>
                </a:solidFill>
                <a:latin typeface="Lucida Sans Unicode"/>
                <a:cs typeface="Lucida Sans Unicode"/>
              </a:rPr>
              <a:t>claim</a:t>
            </a:r>
            <a:r>
              <a:rPr dirty="0" sz="4000" spc="-2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4000" spc="-110">
                <a:solidFill>
                  <a:srgbClr val="FFFFFF"/>
                </a:solidFill>
                <a:latin typeface="Lucida Sans Unicode"/>
                <a:cs typeface="Lucida Sans Unicode"/>
              </a:rPr>
              <a:t>status,</a:t>
            </a:r>
            <a:r>
              <a:rPr dirty="0" sz="4000" spc="-229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4000" spc="-85">
                <a:solidFill>
                  <a:srgbClr val="FFFFFF"/>
                </a:solidFill>
                <a:latin typeface="Lucida Sans Unicode"/>
                <a:cs typeface="Lucida Sans Unicode"/>
              </a:rPr>
              <a:t>incident</a:t>
            </a:r>
            <a:endParaRPr sz="40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6538" y="3960006"/>
            <a:ext cx="7943849" cy="348614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02705" y="7651611"/>
            <a:ext cx="13058772" cy="223837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23838" y="396946"/>
            <a:ext cx="2091689" cy="63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70" b="1">
                <a:solidFill>
                  <a:srgbClr val="FFFFFF"/>
                </a:solidFill>
                <a:latin typeface="Arial"/>
                <a:cs typeface="Arial"/>
              </a:rPr>
              <a:t>Q</a:t>
            </a:r>
            <a:r>
              <a:rPr dirty="0" sz="4000" spc="229" b="1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z="4000" spc="240" b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4000" spc="315" b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4000" spc="204" b="1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dirty="0" sz="4000" spc="-65" b="1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dirty="0" sz="4000" spc="114" b="1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4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3838" y="1168943"/>
            <a:ext cx="14955519" cy="24828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5599"/>
              </a:lnSpc>
              <a:spcBef>
                <a:spcPts val="100"/>
              </a:spcBef>
            </a:pPr>
            <a:r>
              <a:rPr dirty="0" sz="4650" spc="-50">
                <a:solidFill>
                  <a:srgbClr val="FFFFFF"/>
                </a:solidFill>
                <a:latin typeface="Lucida Sans Unicode"/>
                <a:cs typeface="Lucida Sans Unicode"/>
              </a:rPr>
              <a:t>Retrieve </a:t>
            </a:r>
            <a:r>
              <a:rPr dirty="0" sz="4650" spc="-70">
                <a:solidFill>
                  <a:srgbClr val="FFFFFF"/>
                </a:solidFill>
                <a:latin typeface="Lucida Sans Unicode"/>
                <a:cs typeface="Lucida Sans Unicode"/>
              </a:rPr>
              <a:t>customer </a:t>
            </a:r>
            <a:r>
              <a:rPr dirty="0" sz="4650" spc="-95">
                <a:solidFill>
                  <a:srgbClr val="FFFFFF"/>
                </a:solidFill>
                <a:latin typeface="Lucida Sans Unicode"/>
                <a:cs typeface="Lucida Sans Unicode"/>
              </a:rPr>
              <a:t>details </a:t>
            </a:r>
            <a:r>
              <a:rPr dirty="0" sz="4650" spc="-20">
                <a:solidFill>
                  <a:srgbClr val="FFFFFF"/>
                </a:solidFill>
                <a:latin typeface="Lucida Sans Unicode"/>
                <a:cs typeface="Lucida Sans Unicode"/>
              </a:rPr>
              <a:t>who </a:t>
            </a:r>
            <a:r>
              <a:rPr dirty="0" sz="4650" spc="-60">
                <a:solidFill>
                  <a:srgbClr val="FFFFFF"/>
                </a:solidFill>
                <a:latin typeface="Lucida Sans Unicode"/>
                <a:cs typeface="Lucida Sans Unicode"/>
              </a:rPr>
              <a:t>has </a:t>
            </a:r>
            <a:r>
              <a:rPr dirty="0" sz="4650" spc="-50">
                <a:solidFill>
                  <a:srgbClr val="FFFFFF"/>
                </a:solidFill>
                <a:latin typeface="Lucida Sans Unicode"/>
                <a:cs typeface="Lucida Sans Unicode"/>
              </a:rPr>
              <a:t>premium </a:t>
            </a:r>
            <a:r>
              <a:rPr dirty="0" sz="4650" spc="-45">
                <a:solidFill>
                  <a:srgbClr val="FFFFFF"/>
                </a:solidFill>
                <a:latin typeface="Lucida Sans Unicode"/>
                <a:cs typeface="Lucida Sans Unicode"/>
              </a:rPr>
              <a:t>payment </a:t>
            </a:r>
            <a:r>
              <a:rPr dirty="0" sz="4650" spc="-14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4650" spc="1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dirty="0" sz="4650" spc="-25">
                <a:solidFill>
                  <a:srgbClr val="FFFFFF"/>
                </a:solidFill>
                <a:latin typeface="Lucida Sans Unicode"/>
                <a:cs typeface="Lucida Sans Unicode"/>
              </a:rPr>
              <a:t>m</a:t>
            </a:r>
            <a:r>
              <a:rPr dirty="0" sz="4650" spc="-55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dirty="0" sz="4650" spc="-40">
                <a:solidFill>
                  <a:srgbClr val="FFFFFF"/>
                </a:solidFill>
                <a:latin typeface="Lucida Sans Unicode"/>
                <a:cs typeface="Lucida Sans Unicode"/>
              </a:rPr>
              <a:t>un</a:t>
            </a:r>
            <a:r>
              <a:rPr dirty="0" sz="4650" spc="-10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dirty="0" sz="4650" spc="-26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4650" spc="-360">
                <a:solidFill>
                  <a:srgbClr val="FFFFFF"/>
                </a:solidFill>
                <a:latin typeface="Lucida Sans Unicode"/>
                <a:cs typeface="Lucida Sans Unicode"/>
              </a:rPr>
              <a:t>g</a:t>
            </a:r>
            <a:r>
              <a:rPr dirty="0" sz="4650" spc="-1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dirty="0" sz="4650" spc="10">
                <a:solidFill>
                  <a:srgbClr val="FFFFFF"/>
                </a:solidFill>
                <a:latin typeface="Lucida Sans Unicode"/>
                <a:cs typeface="Lucida Sans Unicode"/>
              </a:rPr>
              <a:t>ea</a:t>
            </a:r>
            <a:r>
              <a:rPr dirty="0" sz="4650" spc="-105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dirty="0" sz="4650" spc="1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dirty="0" sz="4650" spc="-5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dirty="0" sz="4650" spc="-26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4650" spc="-105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dirty="0" sz="4650" spc="-40">
                <a:solidFill>
                  <a:srgbClr val="FFFFFF"/>
                </a:solidFill>
                <a:latin typeface="Lucida Sans Unicode"/>
                <a:cs typeface="Lucida Sans Unicode"/>
              </a:rPr>
              <a:t>h</a:t>
            </a:r>
            <a:r>
              <a:rPr dirty="0" sz="4650" spc="1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dirty="0" sz="4650" spc="-35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dirty="0" sz="4650" spc="-26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4650" spc="-105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dirty="0" sz="4650" spc="-40">
                <a:solidFill>
                  <a:srgbClr val="FFFFFF"/>
                </a:solidFill>
                <a:latin typeface="Lucida Sans Unicode"/>
                <a:cs typeface="Lucida Sans Unicode"/>
              </a:rPr>
              <a:t>h</a:t>
            </a:r>
            <a:r>
              <a:rPr dirty="0" sz="4650" spc="15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dirty="0" sz="4650" spc="-26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4650" spc="-16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dirty="0" sz="4650" spc="-40">
                <a:solidFill>
                  <a:srgbClr val="FFFFFF"/>
                </a:solidFill>
                <a:latin typeface="Lucida Sans Unicode"/>
                <a:cs typeface="Lucida Sans Unicode"/>
              </a:rPr>
              <a:t>u</a:t>
            </a:r>
            <a:r>
              <a:rPr dirty="0" sz="4650" spc="-20">
                <a:solidFill>
                  <a:srgbClr val="FFFFFF"/>
                </a:solidFill>
                <a:latin typeface="Lucida Sans Unicode"/>
                <a:cs typeface="Lucida Sans Unicode"/>
              </a:rPr>
              <a:t>m</a:t>
            </a:r>
            <a:r>
              <a:rPr dirty="0" sz="4650" spc="-26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4650" spc="-55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dirty="0" sz="4650" spc="-135">
                <a:solidFill>
                  <a:srgbClr val="FFFFFF"/>
                </a:solidFill>
                <a:latin typeface="Lucida Sans Unicode"/>
                <a:cs typeface="Lucida Sans Unicode"/>
              </a:rPr>
              <a:t>f</a:t>
            </a:r>
            <a:r>
              <a:rPr dirty="0" sz="4650" spc="-26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4650" spc="1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dirty="0" sz="4650" spc="-175">
                <a:solidFill>
                  <a:srgbClr val="FFFFFF"/>
                </a:solidFill>
                <a:latin typeface="Lucida Sans Unicode"/>
                <a:cs typeface="Lucida Sans Unicode"/>
              </a:rPr>
              <a:t>l</a:t>
            </a:r>
            <a:r>
              <a:rPr dirty="0" sz="4650" spc="-170">
                <a:solidFill>
                  <a:srgbClr val="FFFFFF"/>
                </a:solidFill>
                <a:latin typeface="Lucida Sans Unicode"/>
                <a:cs typeface="Lucida Sans Unicode"/>
              </a:rPr>
              <a:t>l</a:t>
            </a:r>
            <a:r>
              <a:rPr dirty="0" sz="4650" spc="-26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4650" spc="-105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dirty="0" sz="4650" spc="-40">
                <a:solidFill>
                  <a:srgbClr val="FFFFFF"/>
                </a:solidFill>
                <a:latin typeface="Lucida Sans Unicode"/>
                <a:cs typeface="Lucida Sans Unicode"/>
              </a:rPr>
              <a:t>h</a:t>
            </a:r>
            <a:r>
              <a:rPr dirty="0" sz="4650" spc="15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dirty="0" sz="4650" spc="-26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4650" spc="-175">
                <a:solidFill>
                  <a:srgbClr val="FFFFFF"/>
                </a:solidFill>
                <a:latin typeface="Lucida Sans Unicode"/>
                <a:cs typeface="Lucida Sans Unicode"/>
              </a:rPr>
              <a:t>c</a:t>
            </a:r>
            <a:r>
              <a:rPr dirty="0" sz="4650" spc="-40">
                <a:solidFill>
                  <a:srgbClr val="FFFFFF"/>
                </a:solidFill>
                <a:latin typeface="Lucida Sans Unicode"/>
                <a:cs typeface="Lucida Sans Unicode"/>
              </a:rPr>
              <a:t>u</a:t>
            </a:r>
            <a:r>
              <a:rPr dirty="0" sz="4650" spc="-16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dirty="0" sz="4650" spc="-105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dirty="0" sz="4650" spc="-55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dirty="0" sz="4650" spc="-25">
                <a:solidFill>
                  <a:srgbClr val="FFFFFF"/>
                </a:solidFill>
                <a:latin typeface="Lucida Sans Unicode"/>
                <a:cs typeface="Lucida Sans Unicode"/>
              </a:rPr>
              <a:t>m</a:t>
            </a:r>
            <a:r>
              <a:rPr dirty="0" sz="4650" spc="1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dirty="0" sz="4650" spc="-1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dirty="0" sz="4650" spc="-5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dirty="0" sz="4650" spc="-85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r>
              <a:rPr dirty="0" sz="4650" spc="-155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dirty="0" sz="4650" spc="-26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4650" spc="-175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dirty="0" sz="4650" spc="-25">
                <a:solidFill>
                  <a:srgbClr val="FFFFFF"/>
                </a:solidFill>
                <a:latin typeface="Lucida Sans Unicode"/>
                <a:cs typeface="Lucida Sans Unicode"/>
              </a:rPr>
              <a:t>n  </a:t>
            </a:r>
            <a:r>
              <a:rPr dirty="0" sz="4650" spc="-45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dirty="0" sz="4650" spc="-27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4650" spc="-50">
                <a:solidFill>
                  <a:srgbClr val="FFFFFF"/>
                </a:solidFill>
                <a:latin typeface="Lucida Sans Unicode"/>
                <a:cs typeface="Lucida Sans Unicode"/>
              </a:rPr>
              <a:t>database</a:t>
            </a:r>
            <a:r>
              <a:rPr dirty="0" sz="4650" spc="-26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4650">
                <a:solidFill>
                  <a:srgbClr val="FFFFFF"/>
                </a:solidFill>
                <a:latin typeface="Lucida Sans Unicode"/>
                <a:cs typeface="Lucida Sans Unicode"/>
              </a:rPr>
              <a:t>–</a:t>
            </a:r>
            <a:r>
              <a:rPr dirty="0" sz="4650" spc="-26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4650" spc="-50">
                <a:solidFill>
                  <a:srgbClr val="FFFFFF"/>
                </a:solidFill>
                <a:latin typeface="Lucida Sans Unicode"/>
                <a:cs typeface="Lucida Sans Unicode"/>
              </a:rPr>
              <a:t>premium</a:t>
            </a:r>
            <a:r>
              <a:rPr dirty="0" sz="4650" spc="-26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4650" spc="-80">
                <a:solidFill>
                  <a:srgbClr val="FFFFFF"/>
                </a:solidFill>
                <a:latin typeface="Lucida Sans Unicode"/>
                <a:cs typeface="Lucida Sans Unicode"/>
              </a:rPr>
              <a:t>payment,</a:t>
            </a:r>
            <a:r>
              <a:rPr dirty="0" sz="4650" spc="-26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4650" spc="-70">
                <a:solidFill>
                  <a:srgbClr val="FFFFFF"/>
                </a:solidFill>
                <a:latin typeface="Lucida Sans Unicode"/>
                <a:cs typeface="Lucida Sans Unicode"/>
              </a:rPr>
              <a:t>customer</a:t>
            </a:r>
            <a:endParaRPr sz="465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D9D9D9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Soumyaranjan Sahu</dc:creator>
  <cp:keywords>DAEvaAJBFqE,BAEdJNzv6RU</cp:keywords>
  <dc:title>DBMS Presentation</dc:title>
  <dcterms:created xsi:type="dcterms:W3CDTF">2022-05-05T20:20:01Z</dcterms:created>
  <dcterms:modified xsi:type="dcterms:W3CDTF">2022-05-05T20:20:01Z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2022-05-05T00:00:00Z</vt:filetime>
  </property>
  <property fmtid="{D5CDD505-2E9C-101B-9397-08002B2CF9AE}" pid="3" name="Creator">
    <vt:lpwstr>Canva</vt:lpwstr>
  </property>
  <property fmtid="{D5CDD505-2E9C-101B-9397-08002B2CF9AE}" pid="4" name="LastSaved">
    <vt:filetime>2022-05-05T00:00:00Z</vt:filetime>
  </property>
</Properties>
</file>