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6858000" cx="121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http://customooxmlschemas.google.com/">
      <go:slidesCustomData xmlns:go="http://customooxmlschemas.google.com/" r:id="rId39" roundtripDataSignature="AMtx7mhPQSww+ueALhPlJWTI0aGmrIu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26A69328-9886-4EB1-945C-B4491D1CDB8E}">
  <a:tblStyle styleId="{26A69328-9886-4EB1-945C-B4491D1CDB8E}" styleName="Table_0">
    <a:wholeTbl>
      <a:tcTxStyle b="off" i="off">
        <a:font>
          <a:latin typeface="Cambria"/>
          <a:ea typeface="Cambria"/>
          <a:cs typeface="Cambri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F5E8"/>
          </a:solidFill>
        </a:fill>
      </a:tcStyle>
    </a:wholeTbl>
    <a:band1H>
      <a:tcTxStyle/>
      <a:tcStyle>
        <a:fill>
          <a:solidFill>
            <a:srgbClr val="FCEACE"/>
          </a:solidFill>
        </a:fill>
      </a:tcStyle>
    </a:band1H>
    <a:band2H>
      <a:tcTxStyle/>
    </a:band2H>
    <a:band1V>
      <a:tcTxStyle/>
      <a:tcStyle>
        <a:fill>
          <a:solidFill>
            <a:srgbClr val="FCEACE"/>
          </a:solidFill>
        </a:fill>
      </a:tcStyle>
    </a:band1V>
    <a:band2V>
      <a:tcTxStyle/>
    </a:band2V>
    <a:lastCol>
      <a:tcTxStyle b="on" i="off">
        <a:font>
          <a:latin typeface="Cambria"/>
          <a:ea typeface="Cambria"/>
          <a:cs typeface="Cambria"/>
        </a:font>
        <a:schemeClr val="lt1"/>
      </a:tcTxStyle>
      <a:tcStyle>
        <a:fill>
          <a:solidFill>
            <a:schemeClr val="accent1"/>
          </a:solidFill>
        </a:fill>
      </a:tcStyle>
    </a:lastCol>
    <a:firstCol>
      <a:tcTxStyle b="on" i="off">
        <a:font>
          <a:latin typeface="Cambria"/>
          <a:ea typeface="Cambria"/>
          <a:cs typeface="Cambria"/>
        </a:font>
        <a:schemeClr val="lt1"/>
      </a:tcTxStyle>
      <a:tcStyle>
        <a:fill>
          <a:solidFill>
            <a:schemeClr val="accent1"/>
          </a:solidFill>
        </a:fill>
      </a:tcStyle>
    </a:firstCol>
    <a:lastRow>
      <a:tcTxStyle b="on" i="off">
        <a:font>
          <a:latin typeface="Cambria"/>
          <a:ea typeface="Cambria"/>
          <a:cs typeface="Cambri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mbria"/>
          <a:ea typeface="Cambria"/>
          <a:cs typeface="Cambri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4030" orient="horz"/>
        <p:guide pos="1152" orient="horz"/>
        <p:guide pos="1018" orient="horz"/>
        <p:guide pos="3886" orient="horz"/>
        <p:guide pos="2928" orient="horz"/>
        <p:guide pos="3072" orient="horz"/>
        <p:guide pos="407" orient="horz"/>
        <p:guide pos="3839"/>
        <p:guide pos="959"/>
        <p:guide pos="7151"/>
        <p:guide pos="671"/>
        <p:guide pos="4991"/>
        <p:guide pos="700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customschemas.google.com/relationships/presentationmetadata" Target="meta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indent="-228600" lvl="1" marL="9144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2pPr>
            <a:lvl3pPr indent="-228600" lvl="2" marL="13716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3pPr>
            <a:lvl4pPr indent="-228600" lvl="3" marL="18288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4pPr>
            <a:lvl5pPr indent="-228600" lvl="4" marL="22860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5pPr>
            <a:lvl6pPr indent="-228600" lvl="5" marL="27432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6pPr>
            <a:lvl7pPr indent="-228600" lvl="6" marL="32004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7pPr>
            <a:lvl8pPr indent="-228600" lvl="7" marL="36576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8pPr>
            <a:lvl9pPr indent="-228600" lvl="8" marL="411480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mbria"/>
                <a:ea typeface="Cambria"/>
                <a:cs typeface="Cambria"/>
                <a:sym typeface="Cambria"/>
              </a:rPr>
              <a:t>‹#›</a:t>
            </a:fld>
            <a:endParaRPr b="0" i="0" sz="1200" u="none" cap="none" strike="noStrike">
              <a:solidFill>
                <a:schemeClr val="dk1"/>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7fb9bea1cc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7fb9bea1cc_0_7: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388a5f8ce_7_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388a5f8ce_7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8388a5f8ce_7_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388a5f8ce_7_1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388a5f8ce_7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8388a5f8ce_7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2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8388a5f8ce_7_1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388a5f8ce_7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8388a5f8ce_7_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8388a5f8ce_7_2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388a5f8ce_7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8388a5f8ce_7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8388a5f8ce_7_2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8388a5f8ce_7_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g8388a5f8ce_7_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8388a5f8ce_4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388a5f8ce_4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8388a5f8ce_4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8388a5f8ce_4_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388a5f8ce_4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8388a5f8ce_4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8388a5f8ce_7_36: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8388a5f8ce_7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g8388a5f8ce_7_3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8388a5f8ce_4_23: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388a5f8ce_4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8388a5f8ce_4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8388a5f8ce_7_42: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388a5f8ce_7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8388a5f8ce_7_4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8388a5f8ce_7_48: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388a5f8ce_7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g8388a5f8ce_7_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8388a5f8ce_7_54: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388a5f8ce_7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8388a5f8ce_7_5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839709a5a6_3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39709a5a6_3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839709a5a6_3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7fb9bea1cc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7fb9bea1cc_0_19: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fb9bea1c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7fb9bea1cc_0_0:notes"/>
          <p:cNvSpPr/>
          <p:nvPr>
            <p:ph idx="2" type="sldImg"/>
          </p:nvPr>
        </p:nvSpPr>
        <p:spPr>
          <a:xfrm>
            <a:off x="382588" y="685800"/>
            <a:ext cx="60927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7" name="Shape 17"/>
        <p:cNvGrpSpPr/>
        <p:nvPr/>
      </p:nvGrpSpPr>
      <p:grpSpPr>
        <a:xfrm>
          <a:off x="0" y="0"/>
          <a:ext cx="0" cy="0"/>
          <a:chOff x="0" y="0"/>
          <a:chExt cx="0" cy="0"/>
        </a:xfrm>
      </p:grpSpPr>
      <p:sp>
        <p:nvSpPr>
          <p:cNvPr id="18" name="Google Shape;18;p23"/>
          <p:cNvSpPr txBox="1"/>
          <p:nvPr>
            <p:ph type="ctrTitle"/>
          </p:nvPr>
        </p:nvSpPr>
        <p:spPr>
          <a:xfrm>
            <a:off x="1520824" y="1600200"/>
            <a:ext cx="5945188" cy="3048000"/>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dk1"/>
              </a:buClr>
              <a:buSzPts val="6600"/>
              <a:buFont typeface="Cambria"/>
              <a:buNone/>
              <a:defRPr sz="6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3"/>
          <p:cNvSpPr txBox="1"/>
          <p:nvPr>
            <p:ph idx="1" type="subTitle"/>
          </p:nvPr>
        </p:nvSpPr>
        <p:spPr>
          <a:xfrm>
            <a:off x="1520825" y="4898572"/>
            <a:ext cx="5945187" cy="1270453"/>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SzPts val="2240"/>
              <a:buNone/>
              <a:defRPr sz="2800" cap="none">
                <a:solidFill>
                  <a:srgbClr val="986E06"/>
                </a:solidFill>
              </a:defRPr>
            </a:lvl1pPr>
            <a:lvl2pPr lvl="1" algn="ctr">
              <a:lnSpc>
                <a:spcPct val="90000"/>
              </a:lnSpc>
              <a:spcBef>
                <a:spcPts val="1000"/>
              </a:spcBef>
              <a:spcAft>
                <a:spcPts val="0"/>
              </a:spcAft>
              <a:buSzPts val="1600"/>
              <a:buNone/>
              <a:defRPr>
                <a:solidFill>
                  <a:srgbClr val="8C8C8C"/>
                </a:solidFill>
              </a:defRPr>
            </a:lvl2pPr>
            <a:lvl3pPr lvl="2" algn="ctr">
              <a:lnSpc>
                <a:spcPct val="90000"/>
              </a:lnSpc>
              <a:spcBef>
                <a:spcPts val="600"/>
              </a:spcBef>
              <a:spcAft>
                <a:spcPts val="0"/>
              </a:spcAft>
              <a:buSzPts val="1440"/>
              <a:buNone/>
              <a:defRPr>
                <a:solidFill>
                  <a:srgbClr val="8C8C8C"/>
                </a:solidFill>
              </a:defRPr>
            </a:lvl3pPr>
            <a:lvl4pPr lvl="3" algn="ctr">
              <a:lnSpc>
                <a:spcPct val="90000"/>
              </a:lnSpc>
              <a:spcBef>
                <a:spcPts val="600"/>
              </a:spcBef>
              <a:spcAft>
                <a:spcPts val="0"/>
              </a:spcAft>
              <a:buSzPts val="1280"/>
              <a:buNone/>
              <a:defRPr>
                <a:solidFill>
                  <a:srgbClr val="8C8C8C"/>
                </a:solidFill>
              </a:defRPr>
            </a:lvl4pPr>
            <a:lvl5pPr lvl="4" algn="ctr">
              <a:lnSpc>
                <a:spcPct val="90000"/>
              </a:lnSpc>
              <a:spcBef>
                <a:spcPts val="600"/>
              </a:spcBef>
              <a:spcAft>
                <a:spcPts val="0"/>
              </a:spcAft>
              <a:buSzPts val="1280"/>
              <a:buNone/>
              <a:defRPr>
                <a:solidFill>
                  <a:srgbClr val="8C8C8C"/>
                </a:solidFill>
              </a:defRPr>
            </a:lvl5pPr>
            <a:lvl6pPr lvl="5" algn="ctr">
              <a:spcBef>
                <a:spcPts val="600"/>
              </a:spcBef>
              <a:spcAft>
                <a:spcPts val="0"/>
              </a:spcAft>
              <a:buSzPts val="1280"/>
              <a:buNone/>
              <a:defRPr>
                <a:solidFill>
                  <a:srgbClr val="8C8C8C"/>
                </a:solidFill>
              </a:defRPr>
            </a:lvl6pPr>
            <a:lvl7pPr lvl="6" algn="ctr">
              <a:spcBef>
                <a:spcPts val="600"/>
              </a:spcBef>
              <a:spcAft>
                <a:spcPts val="0"/>
              </a:spcAft>
              <a:buSzPts val="1280"/>
              <a:buNone/>
              <a:defRPr>
                <a:solidFill>
                  <a:srgbClr val="8C8C8C"/>
                </a:solidFill>
              </a:defRPr>
            </a:lvl7pPr>
            <a:lvl8pPr lvl="7" algn="ctr">
              <a:spcBef>
                <a:spcPts val="600"/>
              </a:spcBef>
              <a:spcAft>
                <a:spcPts val="0"/>
              </a:spcAft>
              <a:buSzPts val="1280"/>
              <a:buNone/>
              <a:defRPr>
                <a:solidFill>
                  <a:srgbClr val="8C8C8C"/>
                </a:solidFill>
              </a:defRPr>
            </a:lvl8pPr>
            <a:lvl9pPr lvl="8" algn="ctr">
              <a:spcBef>
                <a:spcPts val="600"/>
              </a:spcBef>
              <a:spcAft>
                <a:spcPts val="0"/>
              </a:spcAft>
              <a:buSzPts val="1280"/>
              <a:buNone/>
              <a:defRPr>
                <a:solidFill>
                  <a:srgbClr val="8C8C8C"/>
                </a:solidFill>
              </a:defRPr>
            </a:lvl9pPr>
          </a:lstStyle>
          <a:p/>
        </p:txBody>
      </p:sp>
      <p:cxnSp>
        <p:nvCxnSpPr>
          <p:cNvPr id="20" name="Google Shape;20;p23"/>
          <p:cNvCxnSpPr/>
          <p:nvPr/>
        </p:nvCxnSpPr>
        <p:spPr>
          <a:xfrm>
            <a:off x="1658936" y="4782971"/>
            <a:ext cx="5654676" cy="0"/>
          </a:xfrm>
          <a:prstGeom prst="straightConnector1">
            <a:avLst/>
          </a:prstGeom>
          <a:noFill/>
          <a:ln cap="flat" cmpd="sng" w="12700">
            <a:solidFill>
              <a:srgbClr val="986E06"/>
            </a:solidFill>
            <a:prstDash val="solid"/>
            <a:miter lim="800000"/>
            <a:headEnd len="sm" w="sm" type="none"/>
            <a:tailEnd len="sm" w="sm" type="none"/>
          </a:ln>
        </p:spPr>
      </p:cxnSp>
      <p:grpSp>
        <p:nvGrpSpPr>
          <p:cNvPr id="21" name="Google Shape;21;p23"/>
          <p:cNvGrpSpPr/>
          <p:nvPr/>
        </p:nvGrpSpPr>
        <p:grpSpPr>
          <a:xfrm>
            <a:off x="7923213" y="0"/>
            <a:ext cx="4265612" cy="6858000"/>
            <a:chOff x="7923213" y="0"/>
            <a:chExt cx="4265612" cy="6858000"/>
          </a:xfrm>
        </p:grpSpPr>
        <p:pic>
          <p:nvPicPr>
            <p:cNvPr id="22" name="Google Shape;22;p23"/>
            <p:cNvPicPr preferRelativeResize="0"/>
            <p:nvPr/>
          </p:nvPicPr>
          <p:blipFill rotWithShape="1">
            <a:blip r:embed="rId2">
              <a:alphaModFix/>
            </a:blip>
            <a:srcRect b="0" l="0" r="0" t="0"/>
            <a:stretch/>
          </p:blipFill>
          <p:spPr>
            <a:xfrm>
              <a:off x="7923213" y="0"/>
              <a:ext cx="4265612" cy="6858000"/>
            </a:xfrm>
            <a:prstGeom prst="rect">
              <a:avLst/>
            </a:prstGeom>
            <a:noFill/>
            <a:ln>
              <a:noFill/>
            </a:ln>
          </p:spPr>
        </p:pic>
        <p:sp>
          <p:nvSpPr>
            <p:cNvPr id="23" name="Google Shape;23;p23"/>
            <p:cNvSpPr/>
            <p:nvPr/>
          </p:nvSpPr>
          <p:spPr>
            <a:xfrm>
              <a:off x="7923213" y="0"/>
              <a:ext cx="1065213" cy="6858000"/>
            </a:xfrm>
            <a:prstGeom prst="rect">
              <a:avLst/>
            </a:prstGeom>
            <a:gradFill>
              <a:gsLst>
                <a:gs pos="0">
                  <a:srgbClr val="000000">
                    <a:alpha val="0"/>
                  </a:srgbClr>
                </a:gs>
                <a:gs pos="75000">
                  <a:srgbClr val="000000">
                    <a:alpha val="0"/>
                  </a:srgbClr>
                </a:gs>
                <a:gs pos="100000">
                  <a:srgbClr val="000000">
                    <a:alpha val="24705"/>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82" name="Shape 82"/>
        <p:cNvGrpSpPr/>
        <p:nvPr/>
      </p:nvGrpSpPr>
      <p:grpSpPr>
        <a:xfrm>
          <a:off x="0" y="0"/>
          <a:ext cx="0" cy="0"/>
          <a:chOff x="0" y="0"/>
          <a:chExt cx="0" cy="0"/>
        </a:xfrm>
      </p:grpSpPr>
      <p:sp>
        <p:nvSpPr>
          <p:cNvPr id="83" name="Google Shape;83;p32"/>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986E06"/>
              </a:buClr>
              <a:buSzPts val="3600"/>
              <a:buFont typeface="Cambria"/>
              <a:buNone/>
              <a:defRPr>
                <a:solidFill>
                  <a:srgbClr val="986E0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32"/>
          <p:cNvSpPr txBox="1"/>
          <p:nvPr>
            <p:ph idx="1" type="body"/>
          </p:nvPr>
        </p:nvSpPr>
        <p:spPr>
          <a:xfrm rot="5400000">
            <a:off x="4343400" y="-839787"/>
            <a:ext cx="4187825" cy="9829799"/>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10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20039" lvl="4" marL="2286000" algn="l">
              <a:lnSpc>
                <a:spcPct val="90000"/>
              </a:lnSpc>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0"/>
              </a:spcAft>
              <a:buSzPts val="1440"/>
              <a:buChar char="•"/>
              <a:defRPr/>
            </a:lvl9pPr>
          </a:lstStyle>
          <a:p/>
        </p:txBody>
      </p:sp>
      <p:sp>
        <p:nvSpPr>
          <p:cNvPr id="85" name="Google Shape;85;p32"/>
          <p:cNvSpPr txBox="1"/>
          <p:nvPr>
            <p:ph idx="11" type="ftr"/>
          </p:nvPr>
        </p:nvSpPr>
        <p:spPr>
          <a:xfrm>
            <a:off x="1522413" y="6400800"/>
            <a:ext cx="5954834"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2"/>
          <p:cNvSpPr txBox="1"/>
          <p:nvPr>
            <p:ph idx="10" type="dt"/>
          </p:nvPr>
        </p:nvSpPr>
        <p:spPr>
          <a:xfrm>
            <a:off x="8228011" y="6400800"/>
            <a:ext cx="154865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2"/>
          <p:cNvSpPr txBox="1"/>
          <p:nvPr>
            <p:ph idx="12" type="sldNum"/>
          </p:nvPr>
        </p:nvSpPr>
        <p:spPr>
          <a:xfrm>
            <a:off x="10285411" y="6400800"/>
            <a:ext cx="1066802"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33"/>
          <p:cNvSpPr txBox="1"/>
          <p:nvPr>
            <p:ph type="title"/>
          </p:nvPr>
        </p:nvSpPr>
        <p:spPr>
          <a:xfrm rot="5400000">
            <a:off x="7676356" y="2493168"/>
            <a:ext cx="5522913" cy="18288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986E06"/>
              </a:buClr>
              <a:buSzPts val="3600"/>
              <a:buFont typeface="Cambria"/>
              <a:buNone/>
              <a:defRPr>
                <a:solidFill>
                  <a:srgbClr val="986E0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33"/>
          <p:cNvSpPr txBox="1"/>
          <p:nvPr>
            <p:ph idx="1" type="body"/>
          </p:nvPr>
        </p:nvSpPr>
        <p:spPr>
          <a:xfrm rot="5400000">
            <a:off x="2570955" y="-402431"/>
            <a:ext cx="5522913" cy="7620000"/>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10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20039" lvl="4" marL="2286000" algn="l">
              <a:lnSpc>
                <a:spcPct val="90000"/>
              </a:lnSpc>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0"/>
              </a:spcAft>
              <a:buSzPts val="1440"/>
              <a:buChar char="•"/>
              <a:defRPr/>
            </a:lvl9pPr>
          </a:lstStyle>
          <a:p/>
        </p:txBody>
      </p:sp>
      <p:sp>
        <p:nvSpPr>
          <p:cNvPr id="91" name="Google Shape;91;p33"/>
          <p:cNvSpPr txBox="1"/>
          <p:nvPr>
            <p:ph idx="11" type="ftr"/>
          </p:nvPr>
        </p:nvSpPr>
        <p:spPr>
          <a:xfrm>
            <a:off x="1522413" y="6400800"/>
            <a:ext cx="5954834"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3"/>
          <p:cNvSpPr txBox="1"/>
          <p:nvPr>
            <p:ph idx="10" type="dt"/>
          </p:nvPr>
        </p:nvSpPr>
        <p:spPr>
          <a:xfrm>
            <a:off x="8228011" y="6400800"/>
            <a:ext cx="154865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3"/>
          <p:cNvSpPr txBox="1"/>
          <p:nvPr>
            <p:ph idx="12" type="sldNum"/>
          </p:nvPr>
        </p:nvSpPr>
        <p:spPr>
          <a:xfrm>
            <a:off x="10285411" y="6400800"/>
            <a:ext cx="1066802"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94" name="Google Shape;94;p33"/>
          <p:cNvCxnSpPr/>
          <p:nvPr/>
        </p:nvCxnSpPr>
        <p:spPr>
          <a:xfrm>
            <a:off x="9371012" y="762000"/>
            <a:ext cx="0" cy="5334000"/>
          </a:xfrm>
          <a:prstGeom prst="straightConnector1">
            <a:avLst/>
          </a:prstGeom>
          <a:noFill/>
          <a:ln cap="flat" cmpd="sng" w="12700">
            <a:solidFill>
              <a:srgbClr val="986E06"/>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4" name="Shape 24"/>
        <p:cNvGrpSpPr/>
        <p:nvPr/>
      </p:nvGrpSpPr>
      <p:grpSpPr>
        <a:xfrm>
          <a:off x="0" y="0"/>
          <a:ext cx="0" cy="0"/>
          <a:chOff x="0" y="0"/>
          <a:chExt cx="0" cy="0"/>
        </a:xfrm>
      </p:grpSpPr>
      <p:sp>
        <p:nvSpPr>
          <p:cNvPr id="25" name="Google Shape;25;p24"/>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986E06"/>
              </a:buClr>
              <a:buSzPts val="3600"/>
              <a:buFont typeface="Cambria"/>
              <a:buNone/>
              <a:defRPr>
                <a:solidFill>
                  <a:srgbClr val="986E0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4"/>
          <p:cNvSpPr txBox="1"/>
          <p:nvPr>
            <p:ph idx="1" type="body"/>
          </p:nvPr>
        </p:nvSpPr>
        <p:spPr>
          <a:xfrm>
            <a:off x="1522413" y="1981200"/>
            <a:ext cx="9829799" cy="4187825"/>
          </a:xfrm>
          <a:prstGeom prst="rect">
            <a:avLst/>
          </a:prstGeom>
          <a:noFill/>
          <a:ln>
            <a:noFill/>
          </a:ln>
        </p:spPr>
        <p:txBody>
          <a:bodyPr anchorCtr="0" anchor="t" bIns="45700" lIns="91425" spcFirstLastPara="1" rIns="91425" wrap="square" tIns="45700">
            <a:normAutofit/>
          </a:bodyPr>
          <a:lstStyle>
            <a:lvl1pPr indent="-320040" lvl="0" marL="457200" algn="l">
              <a:lnSpc>
                <a:spcPct val="90000"/>
              </a:lnSpc>
              <a:spcBef>
                <a:spcPts val="1800"/>
              </a:spcBef>
              <a:spcAft>
                <a:spcPts val="0"/>
              </a:spcAft>
              <a:buSzPts val="1440"/>
              <a:buChar char="•"/>
              <a:defRPr/>
            </a:lvl1pPr>
            <a:lvl2pPr indent="-320040" lvl="1" marL="914400" algn="l">
              <a:lnSpc>
                <a:spcPct val="90000"/>
              </a:lnSpc>
              <a:spcBef>
                <a:spcPts val="1000"/>
              </a:spcBef>
              <a:spcAft>
                <a:spcPts val="0"/>
              </a:spcAft>
              <a:buSzPts val="1440"/>
              <a:buChar char="•"/>
              <a:defRPr/>
            </a:lvl2pPr>
            <a:lvl3pPr indent="-320039" lvl="2" marL="1371600" algn="l">
              <a:lnSpc>
                <a:spcPct val="90000"/>
              </a:lnSpc>
              <a:spcBef>
                <a:spcPts val="600"/>
              </a:spcBef>
              <a:spcAft>
                <a:spcPts val="0"/>
              </a:spcAft>
              <a:buSzPts val="1440"/>
              <a:buChar char="•"/>
              <a:defRPr/>
            </a:lvl3pPr>
            <a:lvl4pPr indent="-320039" lvl="3" marL="1828800" algn="l">
              <a:lnSpc>
                <a:spcPct val="90000"/>
              </a:lnSpc>
              <a:spcBef>
                <a:spcPts val="600"/>
              </a:spcBef>
              <a:spcAft>
                <a:spcPts val="0"/>
              </a:spcAft>
              <a:buSzPts val="1440"/>
              <a:buChar char="•"/>
              <a:defRPr/>
            </a:lvl4pPr>
            <a:lvl5pPr indent="-320039" lvl="4" marL="2286000" algn="l">
              <a:lnSpc>
                <a:spcPct val="90000"/>
              </a:lnSpc>
              <a:spcBef>
                <a:spcPts val="600"/>
              </a:spcBef>
              <a:spcAft>
                <a:spcPts val="0"/>
              </a:spcAft>
              <a:buSzPts val="1440"/>
              <a:buChar char="•"/>
              <a:defRPr/>
            </a:lvl5pPr>
            <a:lvl6pPr indent="-320039" lvl="5" marL="2743200" algn="l">
              <a:spcBef>
                <a:spcPts val="600"/>
              </a:spcBef>
              <a:spcAft>
                <a:spcPts val="0"/>
              </a:spcAft>
              <a:buSzPts val="1440"/>
              <a:buChar char="•"/>
              <a:defRPr/>
            </a:lvl6pPr>
            <a:lvl7pPr indent="-320039" lvl="6" marL="3200400" algn="l">
              <a:spcBef>
                <a:spcPts val="600"/>
              </a:spcBef>
              <a:spcAft>
                <a:spcPts val="0"/>
              </a:spcAft>
              <a:buSzPts val="1440"/>
              <a:buChar char="•"/>
              <a:defRPr/>
            </a:lvl7pPr>
            <a:lvl8pPr indent="-320040" lvl="7" marL="3657600" algn="l">
              <a:spcBef>
                <a:spcPts val="600"/>
              </a:spcBef>
              <a:spcAft>
                <a:spcPts val="0"/>
              </a:spcAft>
              <a:buSzPts val="1440"/>
              <a:buChar char="•"/>
              <a:defRPr/>
            </a:lvl8pPr>
            <a:lvl9pPr indent="-320040" lvl="8" marL="4114800" algn="l">
              <a:spcBef>
                <a:spcPts val="600"/>
              </a:spcBef>
              <a:spcAft>
                <a:spcPts val="0"/>
              </a:spcAft>
              <a:buSzPts val="1440"/>
              <a:buChar char="•"/>
              <a:defRPr/>
            </a:lvl9pPr>
          </a:lstStyle>
          <a:p/>
        </p:txBody>
      </p:sp>
      <p:sp>
        <p:nvSpPr>
          <p:cNvPr id="27" name="Google Shape;27;p24"/>
          <p:cNvSpPr txBox="1"/>
          <p:nvPr>
            <p:ph idx="11" type="ftr"/>
          </p:nvPr>
        </p:nvSpPr>
        <p:spPr>
          <a:xfrm>
            <a:off x="1522413" y="6400800"/>
            <a:ext cx="5954834"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idx="10" type="dt"/>
          </p:nvPr>
        </p:nvSpPr>
        <p:spPr>
          <a:xfrm>
            <a:off x="8228011" y="6400800"/>
            <a:ext cx="154865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4"/>
          <p:cNvSpPr txBox="1"/>
          <p:nvPr>
            <p:ph idx="12" type="sldNum"/>
          </p:nvPr>
        </p:nvSpPr>
        <p:spPr>
          <a:xfrm>
            <a:off x="10285411" y="6400800"/>
            <a:ext cx="1066802"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30" name="Google Shape;30;p24"/>
          <p:cNvCxnSpPr/>
          <p:nvPr/>
        </p:nvCxnSpPr>
        <p:spPr>
          <a:xfrm>
            <a:off x="1658936" y="1709058"/>
            <a:ext cx="9617076" cy="0"/>
          </a:xfrm>
          <a:prstGeom prst="straightConnector1">
            <a:avLst/>
          </a:prstGeom>
          <a:noFill/>
          <a:ln cap="flat" cmpd="sng" w="12700">
            <a:solidFill>
              <a:srgbClr val="986E06"/>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1" name="Shape 31"/>
        <p:cNvGrpSpPr/>
        <p:nvPr/>
      </p:nvGrpSpPr>
      <p:grpSpPr>
        <a:xfrm>
          <a:off x="0" y="0"/>
          <a:ext cx="0" cy="0"/>
          <a:chOff x="0" y="0"/>
          <a:chExt cx="0" cy="0"/>
        </a:xfrm>
      </p:grpSpPr>
      <p:sp>
        <p:nvSpPr>
          <p:cNvPr id="32" name="Google Shape;32;p25"/>
          <p:cNvSpPr txBox="1"/>
          <p:nvPr>
            <p:ph idx="11" type="ftr"/>
          </p:nvPr>
        </p:nvSpPr>
        <p:spPr>
          <a:xfrm>
            <a:off x="1522413" y="6400800"/>
            <a:ext cx="5954834"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5"/>
          <p:cNvSpPr txBox="1"/>
          <p:nvPr>
            <p:ph idx="10" type="dt"/>
          </p:nvPr>
        </p:nvSpPr>
        <p:spPr>
          <a:xfrm>
            <a:off x="8228011" y="6400800"/>
            <a:ext cx="154865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2" type="sldNum"/>
          </p:nvPr>
        </p:nvSpPr>
        <p:spPr>
          <a:xfrm>
            <a:off x="10285411" y="6400800"/>
            <a:ext cx="1066802"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35" name="Shape 35"/>
        <p:cNvGrpSpPr/>
        <p:nvPr/>
      </p:nvGrpSpPr>
      <p:grpSpPr>
        <a:xfrm>
          <a:off x="0" y="0"/>
          <a:ext cx="0" cy="0"/>
          <a:chOff x="0" y="0"/>
          <a:chExt cx="0" cy="0"/>
        </a:xfrm>
      </p:grpSpPr>
      <p:sp>
        <p:nvSpPr>
          <p:cNvPr id="36" name="Google Shape;36;p26"/>
          <p:cNvSpPr txBox="1"/>
          <p:nvPr>
            <p:ph type="title"/>
          </p:nvPr>
        </p:nvSpPr>
        <p:spPr>
          <a:xfrm>
            <a:off x="1522410" y="2237096"/>
            <a:ext cx="8229601" cy="2411103"/>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chemeClr val="dk1"/>
              </a:buClr>
              <a:buSzPts val="4800"/>
              <a:buFont typeface="Cambria"/>
              <a:buNone/>
              <a:defRPr b="0" sz="48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6"/>
          <p:cNvSpPr txBox="1"/>
          <p:nvPr>
            <p:ph idx="1" type="body"/>
          </p:nvPr>
        </p:nvSpPr>
        <p:spPr>
          <a:xfrm>
            <a:off x="1522412" y="4876800"/>
            <a:ext cx="8229601" cy="129222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240"/>
              <a:buNone/>
              <a:defRPr sz="2800" cap="none">
                <a:solidFill>
                  <a:srgbClr val="986E06"/>
                </a:solidFill>
              </a:defRPr>
            </a:lvl1pPr>
            <a:lvl2pPr indent="-228600" lvl="1" marL="914400" algn="l">
              <a:lnSpc>
                <a:spcPct val="90000"/>
              </a:lnSpc>
              <a:spcBef>
                <a:spcPts val="1000"/>
              </a:spcBef>
              <a:spcAft>
                <a:spcPts val="0"/>
              </a:spcAft>
              <a:buSzPts val="1440"/>
              <a:buNone/>
              <a:defRPr sz="1800">
                <a:solidFill>
                  <a:srgbClr val="8C8C8C"/>
                </a:solidFill>
              </a:defRPr>
            </a:lvl2pPr>
            <a:lvl3pPr indent="-228600" lvl="2" marL="1371600" algn="l">
              <a:lnSpc>
                <a:spcPct val="90000"/>
              </a:lnSpc>
              <a:spcBef>
                <a:spcPts val="600"/>
              </a:spcBef>
              <a:spcAft>
                <a:spcPts val="0"/>
              </a:spcAft>
              <a:buSzPts val="1280"/>
              <a:buNone/>
              <a:defRPr sz="1600">
                <a:solidFill>
                  <a:srgbClr val="8C8C8C"/>
                </a:solidFill>
              </a:defRPr>
            </a:lvl3pPr>
            <a:lvl4pPr indent="-228600" lvl="3" marL="1828800" algn="l">
              <a:lnSpc>
                <a:spcPct val="90000"/>
              </a:lnSpc>
              <a:spcBef>
                <a:spcPts val="600"/>
              </a:spcBef>
              <a:spcAft>
                <a:spcPts val="0"/>
              </a:spcAft>
              <a:buSzPts val="1120"/>
              <a:buNone/>
              <a:defRPr sz="1400">
                <a:solidFill>
                  <a:srgbClr val="8C8C8C"/>
                </a:solidFill>
              </a:defRPr>
            </a:lvl4pPr>
            <a:lvl5pPr indent="-228600" lvl="4" marL="2286000" algn="l">
              <a:lnSpc>
                <a:spcPct val="90000"/>
              </a:lnSpc>
              <a:spcBef>
                <a:spcPts val="600"/>
              </a:spcBef>
              <a:spcAft>
                <a:spcPts val="0"/>
              </a:spcAft>
              <a:buSzPts val="1120"/>
              <a:buNone/>
              <a:defRPr sz="1400">
                <a:solidFill>
                  <a:srgbClr val="8C8C8C"/>
                </a:solidFill>
              </a:defRPr>
            </a:lvl5pPr>
            <a:lvl6pPr indent="-228600" lvl="5" marL="2743200" algn="l">
              <a:spcBef>
                <a:spcPts val="600"/>
              </a:spcBef>
              <a:spcAft>
                <a:spcPts val="0"/>
              </a:spcAft>
              <a:buSzPts val="1120"/>
              <a:buNone/>
              <a:defRPr sz="1400">
                <a:solidFill>
                  <a:srgbClr val="8C8C8C"/>
                </a:solidFill>
              </a:defRPr>
            </a:lvl6pPr>
            <a:lvl7pPr indent="-228600" lvl="6" marL="3200400" algn="l">
              <a:spcBef>
                <a:spcPts val="600"/>
              </a:spcBef>
              <a:spcAft>
                <a:spcPts val="0"/>
              </a:spcAft>
              <a:buSzPts val="1120"/>
              <a:buNone/>
              <a:defRPr sz="1400">
                <a:solidFill>
                  <a:srgbClr val="8C8C8C"/>
                </a:solidFill>
              </a:defRPr>
            </a:lvl7pPr>
            <a:lvl8pPr indent="-228600" lvl="7" marL="3657600" algn="l">
              <a:spcBef>
                <a:spcPts val="600"/>
              </a:spcBef>
              <a:spcAft>
                <a:spcPts val="0"/>
              </a:spcAft>
              <a:buSzPts val="1120"/>
              <a:buNone/>
              <a:defRPr sz="1400">
                <a:solidFill>
                  <a:srgbClr val="8C8C8C"/>
                </a:solidFill>
              </a:defRPr>
            </a:lvl8pPr>
            <a:lvl9pPr indent="-228600" lvl="8" marL="4114800" algn="l">
              <a:spcBef>
                <a:spcPts val="600"/>
              </a:spcBef>
              <a:spcAft>
                <a:spcPts val="0"/>
              </a:spcAft>
              <a:buSzPts val="1120"/>
              <a:buNone/>
              <a:defRPr sz="1400">
                <a:solidFill>
                  <a:srgbClr val="8C8C8C"/>
                </a:solidFill>
              </a:defRPr>
            </a:lvl9pPr>
          </a:lstStyle>
          <a:p/>
        </p:txBody>
      </p:sp>
      <p:grpSp>
        <p:nvGrpSpPr>
          <p:cNvPr id="38" name="Google Shape;38;p26"/>
          <p:cNvGrpSpPr/>
          <p:nvPr/>
        </p:nvGrpSpPr>
        <p:grpSpPr>
          <a:xfrm>
            <a:off x="11123611" y="0"/>
            <a:ext cx="1065214" cy="6868886"/>
            <a:chOff x="11123611" y="0"/>
            <a:chExt cx="1065214" cy="6868886"/>
          </a:xfrm>
        </p:grpSpPr>
        <p:pic>
          <p:nvPicPr>
            <p:cNvPr id="39" name="Google Shape;39;p26"/>
            <p:cNvPicPr preferRelativeResize="0"/>
            <p:nvPr/>
          </p:nvPicPr>
          <p:blipFill rotWithShape="1">
            <a:blip r:embed="rId2">
              <a:alphaModFix/>
            </a:blip>
            <a:srcRect b="0" l="0" r="0" t="0"/>
            <a:stretch/>
          </p:blipFill>
          <p:spPr>
            <a:xfrm>
              <a:off x="11123611" y="0"/>
              <a:ext cx="1065213" cy="6858000"/>
            </a:xfrm>
            <a:prstGeom prst="rect">
              <a:avLst/>
            </a:prstGeom>
            <a:noFill/>
            <a:ln>
              <a:noFill/>
            </a:ln>
          </p:spPr>
        </p:pic>
        <p:sp>
          <p:nvSpPr>
            <p:cNvPr id="40" name="Google Shape;40;p26"/>
            <p:cNvSpPr/>
            <p:nvPr/>
          </p:nvSpPr>
          <p:spPr>
            <a:xfrm>
              <a:off x="11123612" y="10886"/>
              <a:ext cx="1065213" cy="6858000"/>
            </a:xfrm>
            <a:prstGeom prst="rect">
              <a:avLst/>
            </a:prstGeom>
            <a:gradFill>
              <a:gsLst>
                <a:gs pos="0">
                  <a:srgbClr val="000000">
                    <a:alpha val="0"/>
                  </a:srgbClr>
                </a:gs>
                <a:gs pos="75000">
                  <a:srgbClr val="000000">
                    <a:alpha val="0"/>
                  </a:srgbClr>
                </a:gs>
                <a:gs pos="100000">
                  <a:srgbClr val="000000">
                    <a:alpha val="24705"/>
                  </a:srgbClr>
                </a:gs>
              </a:gsLst>
              <a:lin ang="108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grpSp>
      <p:sp>
        <p:nvSpPr>
          <p:cNvPr id="41" name="Google Shape;41;p26"/>
          <p:cNvSpPr txBox="1"/>
          <p:nvPr>
            <p:ph idx="11" type="ftr"/>
          </p:nvPr>
        </p:nvSpPr>
        <p:spPr>
          <a:xfrm>
            <a:off x="1522413" y="6400800"/>
            <a:ext cx="5954834"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6"/>
          <p:cNvSpPr txBox="1"/>
          <p:nvPr>
            <p:ph idx="10" type="dt"/>
          </p:nvPr>
        </p:nvSpPr>
        <p:spPr>
          <a:xfrm>
            <a:off x="8228011" y="6400800"/>
            <a:ext cx="154865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2" type="sldNum"/>
          </p:nvPr>
        </p:nvSpPr>
        <p:spPr>
          <a:xfrm>
            <a:off x="10285411" y="6400800"/>
            <a:ext cx="1066802"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44" name="Google Shape;44;p26"/>
          <p:cNvCxnSpPr/>
          <p:nvPr/>
        </p:nvCxnSpPr>
        <p:spPr>
          <a:xfrm>
            <a:off x="1658936" y="4782971"/>
            <a:ext cx="8016876" cy="0"/>
          </a:xfrm>
          <a:prstGeom prst="straightConnector1">
            <a:avLst/>
          </a:prstGeom>
          <a:noFill/>
          <a:ln cap="flat" cmpd="sng" w="12700">
            <a:solidFill>
              <a:srgbClr val="986E06"/>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45" name="Shape 45"/>
        <p:cNvGrpSpPr/>
        <p:nvPr/>
      </p:nvGrpSpPr>
      <p:grpSpPr>
        <a:xfrm>
          <a:off x="0" y="0"/>
          <a:ext cx="0" cy="0"/>
          <a:chOff x="0" y="0"/>
          <a:chExt cx="0" cy="0"/>
        </a:xfrm>
      </p:grpSpPr>
      <p:sp>
        <p:nvSpPr>
          <p:cNvPr id="46" name="Google Shape;46;p27"/>
          <p:cNvSpPr txBox="1"/>
          <p:nvPr>
            <p:ph type="title"/>
          </p:nvPr>
        </p:nvSpPr>
        <p:spPr>
          <a:xfrm>
            <a:off x="1522413" y="381000"/>
            <a:ext cx="9829798" cy="1219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986E06"/>
              </a:buClr>
              <a:buSzPts val="3600"/>
              <a:buFont typeface="Cambria"/>
              <a:buNone/>
              <a:defRPr>
                <a:solidFill>
                  <a:srgbClr val="986E0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7"/>
          <p:cNvSpPr txBox="1"/>
          <p:nvPr>
            <p:ph idx="1" type="body"/>
          </p:nvPr>
        </p:nvSpPr>
        <p:spPr>
          <a:xfrm>
            <a:off x="1488168" y="1984248"/>
            <a:ext cx="4800600" cy="4187952"/>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10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SzPts val="1280"/>
              <a:buChar char="•"/>
              <a:defRPr sz="1600"/>
            </a:lvl6pPr>
            <a:lvl7pPr indent="-309879" lvl="6" marL="3200400" algn="l">
              <a:spcBef>
                <a:spcPts val="600"/>
              </a:spcBef>
              <a:spcAft>
                <a:spcPts val="0"/>
              </a:spcAft>
              <a:buSzPts val="1280"/>
              <a:buChar char="•"/>
              <a:defRPr sz="1600"/>
            </a:lvl7pPr>
            <a:lvl8pPr indent="-309879" lvl="7" marL="3657600" algn="l">
              <a:spcBef>
                <a:spcPts val="600"/>
              </a:spcBef>
              <a:spcAft>
                <a:spcPts val="0"/>
              </a:spcAft>
              <a:buSzPts val="1280"/>
              <a:buChar char="•"/>
              <a:defRPr sz="1600"/>
            </a:lvl8pPr>
            <a:lvl9pPr indent="-309879" lvl="8" marL="4114800" algn="l">
              <a:spcBef>
                <a:spcPts val="600"/>
              </a:spcBef>
              <a:spcAft>
                <a:spcPts val="0"/>
              </a:spcAft>
              <a:buSzPts val="1280"/>
              <a:buChar char="•"/>
              <a:defRPr sz="1600"/>
            </a:lvl9pPr>
          </a:lstStyle>
          <a:p/>
        </p:txBody>
      </p:sp>
      <p:sp>
        <p:nvSpPr>
          <p:cNvPr id="48" name="Google Shape;48;p27"/>
          <p:cNvSpPr txBox="1"/>
          <p:nvPr>
            <p:ph idx="2" type="body"/>
          </p:nvPr>
        </p:nvSpPr>
        <p:spPr>
          <a:xfrm>
            <a:off x="6551612" y="1984248"/>
            <a:ext cx="4800601" cy="4187952"/>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10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SzPts val="1280"/>
              <a:buChar char="•"/>
              <a:defRPr sz="1600"/>
            </a:lvl6pPr>
            <a:lvl7pPr indent="-309879" lvl="6" marL="3200400" algn="l">
              <a:spcBef>
                <a:spcPts val="600"/>
              </a:spcBef>
              <a:spcAft>
                <a:spcPts val="0"/>
              </a:spcAft>
              <a:buSzPts val="1280"/>
              <a:buChar char="•"/>
              <a:defRPr sz="1600"/>
            </a:lvl7pPr>
            <a:lvl8pPr indent="-309879" lvl="7" marL="3657600" algn="l">
              <a:spcBef>
                <a:spcPts val="600"/>
              </a:spcBef>
              <a:spcAft>
                <a:spcPts val="0"/>
              </a:spcAft>
              <a:buSzPts val="1280"/>
              <a:buChar char="•"/>
              <a:defRPr sz="1600"/>
            </a:lvl8pPr>
            <a:lvl9pPr indent="-309879" lvl="8" marL="4114800" algn="l">
              <a:spcBef>
                <a:spcPts val="600"/>
              </a:spcBef>
              <a:spcAft>
                <a:spcPts val="0"/>
              </a:spcAft>
              <a:buSzPts val="1280"/>
              <a:buChar char="•"/>
              <a:defRPr sz="1600"/>
            </a:lvl9pPr>
          </a:lstStyle>
          <a:p/>
        </p:txBody>
      </p:sp>
      <p:sp>
        <p:nvSpPr>
          <p:cNvPr id="49" name="Google Shape;49;p27"/>
          <p:cNvSpPr txBox="1"/>
          <p:nvPr>
            <p:ph idx="11" type="ftr"/>
          </p:nvPr>
        </p:nvSpPr>
        <p:spPr>
          <a:xfrm>
            <a:off x="1522413" y="6400800"/>
            <a:ext cx="5954834"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7"/>
          <p:cNvSpPr txBox="1"/>
          <p:nvPr>
            <p:ph idx="10" type="dt"/>
          </p:nvPr>
        </p:nvSpPr>
        <p:spPr>
          <a:xfrm>
            <a:off x="8228011" y="6400800"/>
            <a:ext cx="154865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7"/>
          <p:cNvSpPr txBox="1"/>
          <p:nvPr>
            <p:ph idx="12" type="sldNum"/>
          </p:nvPr>
        </p:nvSpPr>
        <p:spPr>
          <a:xfrm>
            <a:off x="10285411" y="6400800"/>
            <a:ext cx="1066802"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52" name="Google Shape;52;p27"/>
          <p:cNvCxnSpPr/>
          <p:nvPr/>
        </p:nvCxnSpPr>
        <p:spPr>
          <a:xfrm>
            <a:off x="1658936" y="1709058"/>
            <a:ext cx="9617076" cy="0"/>
          </a:xfrm>
          <a:prstGeom prst="straightConnector1">
            <a:avLst/>
          </a:prstGeom>
          <a:noFill/>
          <a:ln cap="flat" cmpd="sng" w="12700">
            <a:solidFill>
              <a:srgbClr val="986E06"/>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53" name="Shape 53"/>
        <p:cNvGrpSpPr/>
        <p:nvPr/>
      </p:nvGrpSpPr>
      <p:grpSpPr>
        <a:xfrm>
          <a:off x="0" y="0"/>
          <a:ext cx="0" cy="0"/>
          <a:chOff x="0" y="0"/>
          <a:chExt cx="0" cy="0"/>
        </a:xfrm>
      </p:grpSpPr>
      <p:sp>
        <p:nvSpPr>
          <p:cNvPr id="54" name="Google Shape;54;p28"/>
          <p:cNvSpPr txBox="1"/>
          <p:nvPr>
            <p:ph type="title"/>
          </p:nvPr>
        </p:nvSpPr>
        <p:spPr>
          <a:xfrm>
            <a:off x="1522413" y="381000"/>
            <a:ext cx="9829798" cy="1219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986E06"/>
              </a:buClr>
              <a:buSzPts val="3600"/>
              <a:buFont typeface="Cambria"/>
              <a:buNone/>
              <a:defRPr>
                <a:solidFill>
                  <a:srgbClr val="986E0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8"/>
          <p:cNvSpPr txBox="1"/>
          <p:nvPr>
            <p:ph idx="1" type="body"/>
          </p:nvPr>
        </p:nvSpPr>
        <p:spPr>
          <a:xfrm>
            <a:off x="1522413" y="1828800"/>
            <a:ext cx="4800600" cy="8382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1920"/>
              <a:buNone/>
              <a:defRPr b="0" sz="2400" cap="none">
                <a:solidFill>
                  <a:schemeClr val="dk2"/>
                </a:solidFill>
              </a:defRPr>
            </a:lvl1pPr>
            <a:lvl2pPr indent="-228600" lvl="1" marL="914400" algn="l">
              <a:lnSpc>
                <a:spcPct val="90000"/>
              </a:lnSpc>
              <a:spcBef>
                <a:spcPts val="1000"/>
              </a:spcBef>
              <a:spcAft>
                <a:spcPts val="0"/>
              </a:spcAft>
              <a:buSzPts val="1600"/>
              <a:buNone/>
              <a:defRPr b="1" sz="2000"/>
            </a:lvl2pPr>
            <a:lvl3pPr indent="-228600" lvl="2" marL="1371600" algn="l">
              <a:lnSpc>
                <a:spcPct val="90000"/>
              </a:lnSpc>
              <a:spcBef>
                <a:spcPts val="600"/>
              </a:spcBef>
              <a:spcAft>
                <a:spcPts val="0"/>
              </a:spcAft>
              <a:buSzPts val="1440"/>
              <a:buNone/>
              <a:defRPr b="1" sz="1800"/>
            </a:lvl3pPr>
            <a:lvl4pPr indent="-228600" lvl="3" marL="1828800" algn="l">
              <a:lnSpc>
                <a:spcPct val="90000"/>
              </a:lnSpc>
              <a:spcBef>
                <a:spcPts val="600"/>
              </a:spcBef>
              <a:spcAft>
                <a:spcPts val="0"/>
              </a:spcAft>
              <a:buSzPts val="1280"/>
              <a:buNone/>
              <a:defRPr b="1" sz="1600"/>
            </a:lvl4pPr>
            <a:lvl5pPr indent="-228600" lvl="4" marL="2286000" algn="l">
              <a:lnSpc>
                <a:spcPct val="90000"/>
              </a:lnSpc>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0"/>
              </a:spcAft>
              <a:buSzPts val="1280"/>
              <a:buNone/>
              <a:defRPr b="1" sz="1600"/>
            </a:lvl9pPr>
          </a:lstStyle>
          <a:p/>
        </p:txBody>
      </p:sp>
      <p:sp>
        <p:nvSpPr>
          <p:cNvPr id="56" name="Google Shape;56;p28"/>
          <p:cNvSpPr txBox="1"/>
          <p:nvPr>
            <p:ph idx="2" type="body"/>
          </p:nvPr>
        </p:nvSpPr>
        <p:spPr>
          <a:xfrm>
            <a:off x="1522413" y="2743200"/>
            <a:ext cx="4800600" cy="3425825"/>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10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SzPts val="1280"/>
              <a:buChar char="•"/>
              <a:defRPr sz="1600"/>
            </a:lvl6pPr>
            <a:lvl7pPr indent="-309879" lvl="6" marL="3200400" algn="l">
              <a:spcBef>
                <a:spcPts val="600"/>
              </a:spcBef>
              <a:spcAft>
                <a:spcPts val="0"/>
              </a:spcAft>
              <a:buSzPts val="1280"/>
              <a:buChar char="•"/>
              <a:defRPr sz="1600"/>
            </a:lvl7pPr>
            <a:lvl8pPr indent="-309879" lvl="7" marL="3657600" algn="l">
              <a:spcBef>
                <a:spcPts val="600"/>
              </a:spcBef>
              <a:spcAft>
                <a:spcPts val="0"/>
              </a:spcAft>
              <a:buSzPts val="1280"/>
              <a:buChar char="•"/>
              <a:defRPr sz="1600"/>
            </a:lvl8pPr>
            <a:lvl9pPr indent="-309879" lvl="8" marL="4114800" algn="l">
              <a:spcBef>
                <a:spcPts val="600"/>
              </a:spcBef>
              <a:spcAft>
                <a:spcPts val="0"/>
              </a:spcAft>
              <a:buSzPts val="1280"/>
              <a:buChar char="•"/>
              <a:defRPr sz="1600"/>
            </a:lvl9pPr>
          </a:lstStyle>
          <a:p/>
        </p:txBody>
      </p:sp>
      <p:sp>
        <p:nvSpPr>
          <p:cNvPr id="57" name="Google Shape;57;p28"/>
          <p:cNvSpPr txBox="1"/>
          <p:nvPr>
            <p:ph idx="3" type="body"/>
          </p:nvPr>
        </p:nvSpPr>
        <p:spPr>
          <a:xfrm>
            <a:off x="6551613" y="1828800"/>
            <a:ext cx="4800600" cy="838200"/>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0"/>
              </a:spcBef>
              <a:spcAft>
                <a:spcPts val="0"/>
              </a:spcAft>
              <a:buSzPts val="1920"/>
              <a:buNone/>
              <a:defRPr b="0" sz="2400" cap="none">
                <a:solidFill>
                  <a:schemeClr val="dk2"/>
                </a:solidFill>
              </a:defRPr>
            </a:lvl1pPr>
            <a:lvl2pPr indent="-228600" lvl="1" marL="914400" algn="l">
              <a:lnSpc>
                <a:spcPct val="90000"/>
              </a:lnSpc>
              <a:spcBef>
                <a:spcPts val="1000"/>
              </a:spcBef>
              <a:spcAft>
                <a:spcPts val="0"/>
              </a:spcAft>
              <a:buSzPts val="1600"/>
              <a:buNone/>
              <a:defRPr b="1" sz="2000"/>
            </a:lvl2pPr>
            <a:lvl3pPr indent="-228600" lvl="2" marL="1371600" algn="l">
              <a:lnSpc>
                <a:spcPct val="90000"/>
              </a:lnSpc>
              <a:spcBef>
                <a:spcPts val="600"/>
              </a:spcBef>
              <a:spcAft>
                <a:spcPts val="0"/>
              </a:spcAft>
              <a:buSzPts val="1440"/>
              <a:buNone/>
              <a:defRPr b="1" sz="1800"/>
            </a:lvl3pPr>
            <a:lvl4pPr indent="-228600" lvl="3" marL="1828800" algn="l">
              <a:lnSpc>
                <a:spcPct val="90000"/>
              </a:lnSpc>
              <a:spcBef>
                <a:spcPts val="600"/>
              </a:spcBef>
              <a:spcAft>
                <a:spcPts val="0"/>
              </a:spcAft>
              <a:buSzPts val="1280"/>
              <a:buNone/>
              <a:defRPr b="1" sz="1600"/>
            </a:lvl4pPr>
            <a:lvl5pPr indent="-228600" lvl="4" marL="2286000" algn="l">
              <a:lnSpc>
                <a:spcPct val="90000"/>
              </a:lnSpc>
              <a:spcBef>
                <a:spcPts val="600"/>
              </a:spcBef>
              <a:spcAft>
                <a:spcPts val="0"/>
              </a:spcAft>
              <a:buSzPts val="1280"/>
              <a:buNone/>
              <a:defRPr b="1" sz="1600"/>
            </a:lvl5pPr>
            <a:lvl6pPr indent="-228600" lvl="5" marL="2743200" algn="l">
              <a:spcBef>
                <a:spcPts val="600"/>
              </a:spcBef>
              <a:spcAft>
                <a:spcPts val="0"/>
              </a:spcAft>
              <a:buSzPts val="1280"/>
              <a:buNone/>
              <a:defRPr b="1" sz="1600"/>
            </a:lvl6pPr>
            <a:lvl7pPr indent="-228600" lvl="6" marL="3200400" algn="l">
              <a:spcBef>
                <a:spcPts val="600"/>
              </a:spcBef>
              <a:spcAft>
                <a:spcPts val="0"/>
              </a:spcAft>
              <a:buSzPts val="1280"/>
              <a:buNone/>
              <a:defRPr b="1" sz="1600"/>
            </a:lvl7pPr>
            <a:lvl8pPr indent="-228600" lvl="7" marL="3657600" algn="l">
              <a:spcBef>
                <a:spcPts val="600"/>
              </a:spcBef>
              <a:spcAft>
                <a:spcPts val="0"/>
              </a:spcAft>
              <a:buSzPts val="1280"/>
              <a:buNone/>
              <a:defRPr b="1" sz="1600"/>
            </a:lvl8pPr>
            <a:lvl9pPr indent="-228600" lvl="8" marL="4114800" algn="l">
              <a:spcBef>
                <a:spcPts val="600"/>
              </a:spcBef>
              <a:spcAft>
                <a:spcPts val="0"/>
              </a:spcAft>
              <a:buSzPts val="1280"/>
              <a:buNone/>
              <a:defRPr b="1" sz="1600"/>
            </a:lvl9pPr>
          </a:lstStyle>
          <a:p/>
        </p:txBody>
      </p:sp>
      <p:sp>
        <p:nvSpPr>
          <p:cNvPr id="58" name="Google Shape;58;p28"/>
          <p:cNvSpPr txBox="1"/>
          <p:nvPr>
            <p:ph idx="4" type="body"/>
          </p:nvPr>
        </p:nvSpPr>
        <p:spPr>
          <a:xfrm>
            <a:off x="6551613" y="2743200"/>
            <a:ext cx="4800600" cy="3425825"/>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10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SzPts val="1280"/>
              <a:buChar char="•"/>
              <a:defRPr sz="1600"/>
            </a:lvl6pPr>
            <a:lvl7pPr indent="-309879" lvl="6" marL="3200400" algn="l">
              <a:spcBef>
                <a:spcPts val="600"/>
              </a:spcBef>
              <a:spcAft>
                <a:spcPts val="0"/>
              </a:spcAft>
              <a:buSzPts val="1280"/>
              <a:buChar char="•"/>
              <a:defRPr sz="1600"/>
            </a:lvl7pPr>
            <a:lvl8pPr indent="-309879" lvl="7" marL="3657600" algn="l">
              <a:spcBef>
                <a:spcPts val="600"/>
              </a:spcBef>
              <a:spcAft>
                <a:spcPts val="0"/>
              </a:spcAft>
              <a:buSzPts val="1280"/>
              <a:buChar char="•"/>
              <a:defRPr sz="1600"/>
            </a:lvl8pPr>
            <a:lvl9pPr indent="-309879" lvl="8" marL="4114800" algn="l">
              <a:spcBef>
                <a:spcPts val="600"/>
              </a:spcBef>
              <a:spcAft>
                <a:spcPts val="0"/>
              </a:spcAft>
              <a:buSzPts val="1280"/>
              <a:buChar char="•"/>
              <a:defRPr sz="1600"/>
            </a:lvl9pPr>
          </a:lstStyle>
          <a:p/>
        </p:txBody>
      </p:sp>
      <p:sp>
        <p:nvSpPr>
          <p:cNvPr id="59" name="Google Shape;59;p28"/>
          <p:cNvSpPr txBox="1"/>
          <p:nvPr>
            <p:ph idx="11" type="ftr"/>
          </p:nvPr>
        </p:nvSpPr>
        <p:spPr>
          <a:xfrm>
            <a:off x="1522413" y="6400800"/>
            <a:ext cx="5954834"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8"/>
          <p:cNvSpPr txBox="1"/>
          <p:nvPr>
            <p:ph idx="10" type="dt"/>
          </p:nvPr>
        </p:nvSpPr>
        <p:spPr>
          <a:xfrm>
            <a:off x="8228011" y="6400800"/>
            <a:ext cx="154865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8"/>
          <p:cNvSpPr txBox="1"/>
          <p:nvPr>
            <p:ph idx="12" type="sldNum"/>
          </p:nvPr>
        </p:nvSpPr>
        <p:spPr>
          <a:xfrm>
            <a:off x="10285411" y="6400800"/>
            <a:ext cx="1066802"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62" name="Google Shape;62;p28"/>
          <p:cNvCxnSpPr/>
          <p:nvPr/>
        </p:nvCxnSpPr>
        <p:spPr>
          <a:xfrm>
            <a:off x="1658936" y="1709058"/>
            <a:ext cx="9617076" cy="0"/>
          </a:xfrm>
          <a:prstGeom prst="straightConnector1">
            <a:avLst/>
          </a:prstGeom>
          <a:noFill/>
          <a:ln cap="flat" cmpd="sng" w="12700">
            <a:solidFill>
              <a:srgbClr val="986E06"/>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63" name="Shape 63"/>
        <p:cNvGrpSpPr/>
        <p:nvPr/>
      </p:nvGrpSpPr>
      <p:grpSpPr>
        <a:xfrm>
          <a:off x="0" y="0"/>
          <a:ext cx="0" cy="0"/>
          <a:chOff x="0" y="0"/>
          <a:chExt cx="0" cy="0"/>
        </a:xfrm>
      </p:grpSpPr>
      <p:sp>
        <p:nvSpPr>
          <p:cNvPr id="64" name="Google Shape;64;p29"/>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986E06"/>
              </a:buClr>
              <a:buSzPts val="3600"/>
              <a:buFont typeface="Cambria"/>
              <a:buNone/>
              <a:defRPr>
                <a:solidFill>
                  <a:srgbClr val="986E0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9"/>
          <p:cNvSpPr txBox="1"/>
          <p:nvPr>
            <p:ph idx="11" type="ftr"/>
          </p:nvPr>
        </p:nvSpPr>
        <p:spPr>
          <a:xfrm>
            <a:off x="1522413" y="6400800"/>
            <a:ext cx="5954834"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9"/>
          <p:cNvSpPr txBox="1"/>
          <p:nvPr>
            <p:ph idx="10" type="dt"/>
          </p:nvPr>
        </p:nvSpPr>
        <p:spPr>
          <a:xfrm>
            <a:off x="8228011" y="6400800"/>
            <a:ext cx="154865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9"/>
          <p:cNvSpPr txBox="1"/>
          <p:nvPr>
            <p:ph idx="12" type="sldNum"/>
          </p:nvPr>
        </p:nvSpPr>
        <p:spPr>
          <a:xfrm>
            <a:off x="10285411" y="6400800"/>
            <a:ext cx="1066802"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68" name="Google Shape;68;p29"/>
          <p:cNvCxnSpPr/>
          <p:nvPr/>
        </p:nvCxnSpPr>
        <p:spPr>
          <a:xfrm>
            <a:off x="1658936" y="1709058"/>
            <a:ext cx="9617076" cy="0"/>
          </a:xfrm>
          <a:prstGeom prst="straightConnector1">
            <a:avLst/>
          </a:prstGeom>
          <a:noFill/>
          <a:ln cap="flat" cmpd="sng" w="12700">
            <a:solidFill>
              <a:srgbClr val="986E06"/>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69" name="Shape 69"/>
        <p:cNvGrpSpPr/>
        <p:nvPr/>
      </p:nvGrpSpPr>
      <p:grpSpPr>
        <a:xfrm>
          <a:off x="0" y="0"/>
          <a:ext cx="0" cy="0"/>
          <a:chOff x="0" y="0"/>
          <a:chExt cx="0" cy="0"/>
        </a:xfrm>
      </p:grpSpPr>
      <p:sp>
        <p:nvSpPr>
          <p:cNvPr id="70" name="Google Shape;70;p30"/>
          <p:cNvSpPr txBox="1"/>
          <p:nvPr>
            <p:ph type="title"/>
          </p:nvPr>
        </p:nvSpPr>
        <p:spPr>
          <a:xfrm>
            <a:off x="1522413" y="685800"/>
            <a:ext cx="4114800" cy="1925637"/>
          </a:xfrm>
          <a:prstGeom prst="rect">
            <a:avLst/>
          </a:prstGeom>
          <a:noFill/>
          <a:ln>
            <a:noFill/>
          </a:ln>
        </p:spPr>
        <p:txBody>
          <a:bodyPr anchorCtr="0" anchor="b" bIns="45700" lIns="91425" spcFirstLastPara="1" rIns="91425" wrap="square" tIns="45700">
            <a:noAutofit/>
          </a:bodyPr>
          <a:lstStyle>
            <a:lvl1pPr lvl="0" algn="l">
              <a:lnSpc>
                <a:spcPct val="80000"/>
              </a:lnSpc>
              <a:spcBef>
                <a:spcPts val="0"/>
              </a:spcBef>
              <a:spcAft>
                <a:spcPts val="0"/>
              </a:spcAft>
              <a:buClr>
                <a:srgbClr val="986E06"/>
              </a:buClr>
              <a:buSzPts val="4000"/>
              <a:buFont typeface="Cambria"/>
              <a:buNone/>
              <a:defRPr b="0" sz="4000">
                <a:solidFill>
                  <a:srgbClr val="986E0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0"/>
          <p:cNvSpPr txBox="1"/>
          <p:nvPr>
            <p:ph idx="1" type="body"/>
          </p:nvPr>
        </p:nvSpPr>
        <p:spPr>
          <a:xfrm>
            <a:off x="6094414" y="685800"/>
            <a:ext cx="5257799" cy="5486400"/>
          </a:xfrm>
          <a:prstGeom prst="rect">
            <a:avLst/>
          </a:prstGeom>
          <a:noFill/>
          <a:ln>
            <a:noFill/>
          </a:ln>
        </p:spPr>
        <p:txBody>
          <a:bodyPr anchorCtr="0" anchor="t" bIns="45700" lIns="91425" spcFirstLastPara="1" rIns="91425" wrap="square" tIns="45700">
            <a:normAutofit/>
          </a:bodyPr>
          <a:lstStyle>
            <a:lvl1pPr indent="-350520" lvl="0" marL="457200" algn="l">
              <a:lnSpc>
                <a:spcPct val="90000"/>
              </a:lnSpc>
              <a:spcBef>
                <a:spcPts val="1800"/>
              </a:spcBef>
              <a:spcAft>
                <a:spcPts val="0"/>
              </a:spcAft>
              <a:buSzPts val="1920"/>
              <a:buChar char="•"/>
              <a:defRPr sz="2400"/>
            </a:lvl1pPr>
            <a:lvl2pPr indent="-330200" lvl="1" marL="914400" algn="l">
              <a:lnSpc>
                <a:spcPct val="90000"/>
              </a:lnSpc>
              <a:spcBef>
                <a:spcPts val="1000"/>
              </a:spcBef>
              <a:spcAft>
                <a:spcPts val="0"/>
              </a:spcAft>
              <a:buSzPts val="1600"/>
              <a:buChar char="•"/>
              <a:defRPr sz="2000"/>
            </a:lvl2pPr>
            <a:lvl3pPr indent="-320039" lvl="2" marL="1371600" algn="l">
              <a:lnSpc>
                <a:spcPct val="90000"/>
              </a:lnSpc>
              <a:spcBef>
                <a:spcPts val="600"/>
              </a:spcBef>
              <a:spcAft>
                <a:spcPts val="0"/>
              </a:spcAft>
              <a:buSzPts val="1440"/>
              <a:buChar char="•"/>
              <a:defRPr sz="1800"/>
            </a:lvl3pPr>
            <a:lvl4pPr indent="-309880" lvl="3" marL="1828800" algn="l">
              <a:lnSpc>
                <a:spcPct val="90000"/>
              </a:lnSpc>
              <a:spcBef>
                <a:spcPts val="600"/>
              </a:spcBef>
              <a:spcAft>
                <a:spcPts val="0"/>
              </a:spcAft>
              <a:buSzPts val="1280"/>
              <a:buChar char="•"/>
              <a:defRPr sz="1600"/>
            </a:lvl4pPr>
            <a:lvl5pPr indent="-309879" lvl="4" marL="2286000" algn="l">
              <a:lnSpc>
                <a:spcPct val="90000"/>
              </a:lnSpc>
              <a:spcBef>
                <a:spcPts val="600"/>
              </a:spcBef>
              <a:spcAft>
                <a:spcPts val="0"/>
              </a:spcAft>
              <a:buSzPts val="1280"/>
              <a:buChar char="•"/>
              <a:defRPr sz="1600"/>
            </a:lvl5pPr>
            <a:lvl6pPr indent="-309879" lvl="5" marL="2743200" algn="l">
              <a:spcBef>
                <a:spcPts val="600"/>
              </a:spcBef>
              <a:spcAft>
                <a:spcPts val="0"/>
              </a:spcAft>
              <a:buSzPts val="1280"/>
              <a:buChar char="•"/>
              <a:defRPr sz="1600"/>
            </a:lvl6pPr>
            <a:lvl7pPr indent="-309879" lvl="6" marL="3200400" algn="l">
              <a:spcBef>
                <a:spcPts val="600"/>
              </a:spcBef>
              <a:spcAft>
                <a:spcPts val="0"/>
              </a:spcAft>
              <a:buSzPts val="1280"/>
              <a:buChar char="•"/>
              <a:defRPr sz="1600"/>
            </a:lvl7pPr>
            <a:lvl8pPr indent="-309879" lvl="7" marL="3657600" algn="l">
              <a:spcBef>
                <a:spcPts val="600"/>
              </a:spcBef>
              <a:spcAft>
                <a:spcPts val="0"/>
              </a:spcAft>
              <a:buSzPts val="1280"/>
              <a:buChar char="•"/>
              <a:defRPr sz="1600"/>
            </a:lvl8pPr>
            <a:lvl9pPr indent="-309879" lvl="8" marL="4114800" algn="l">
              <a:spcBef>
                <a:spcPts val="600"/>
              </a:spcBef>
              <a:spcAft>
                <a:spcPts val="0"/>
              </a:spcAft>
              <a:buSzPts val="1280"/>
              <a:buChar char="•"/>
              <a:defRPr sz="1600"/>
            </a:lvl9pPr>
          </a:lstStyle>
          <a:p/>
        </p:txBody>
      </p:sp>
      <p:sp>
        <p:nvSpPr>
          <p:cNvPr id="72" name="Google Shape;72;p30"/>
          <p:cNvSpPr txBox="1"/>
          <p:nvPr>
            <p:ph idx="2" type="body"/>
          </p:nvPr>
        </p:nvSpPr>
        <p:spPr>
          <a:xfrm>
            <a:off x="1522413" y="2895599"/>
            <a:ext cx="4114800" cy="17526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800"/>
              </a:spcBef>
              <a:spcAft>
                <a:spcPts val="0"/>
              </a:spcAft>
              <a:buSzPts val="1600"/>
              <a:buNone/>
              <a:defRPr sz="2000"/>
            </a:lvl1pPr>
            <a:lvl2pPr indent="-228600" lvl="1" marL="914400" algn="l">
              <a:lnSpc>
                <a:spcPct val="90000"/>
              </a:lnSpc>
              <a:spcBef>
                <a:spcPts val="1000"/>
              </a:spcBef>
              <a:spcAft>
                <a:spcPts val="0"/>
              </a:spcAft>
              <a:buSzPts val="96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20"/>
              <a:buNone/>
              <a:defRPr sz="900"/>
            </a:lvl4pPr>
            <a:lvl5pPr indent="-228600" lvl="4" marL="2286000" algn="l">
              <a:lnSpc>
                <a:spcPct val="90000"/>
              </a:lnSpc>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0"/>
              </a:spcAft>
              <a:buSzPts val="720"/>
              <a:buNone/>
              <a:defRPr sz="900"/>
            </a:lvl9pPr>
          </a:lstStyle>
          <a:p/>
        </p:txBody>
      </p:sp>
      <p:sp>
        <p:nvSpPr>
          <p:cNvPr id="73" name="Google Shape;73;p30"/>
          <p:cNvSpPr txBox="1"/>
          <p:nvPr>
            <p:ph idx="11" type="ftr"/>
          </p:nvPr>
        </p:nvSpPr>
        <p:spPr>
          <a:xfrm>
            <a:off x="1522413" y="6400800"/>
            <a:ext cx="5954834" cy="27622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0"/>
          <p:cNvSpPr txBox="1"/>
          <p:nvPr>
            <p:ph idx="10" type="dt"/>
          </p:nvPr>
        </p:nvSpPr>
        <p:spPr>
          <a:xfrm>
            <a:off x="8228011" y="6400800"/>
            <a:ext cx="1548659" cy="27622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0"/>
          <p:cNvSpPr txBox="1"/>
          <p:nvPr>
            <p:ph idx="12" type="sldNum"/>
          </p:nvPr>
        </p:nvSpPr>
        <p:spPr>
          <a:xfrm>
            <a:off x="10285411" y="6400800"/>
            <a:ext cx="1066802" cy="27622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cxnSp>
        <p:nvCxnSpPr>
          <p:cNvPr id="76" name="Google Shape;76;p30"/>
          <p:cNvCxnSpPr/>
          <p:nvPr/>
        </p:nvCxnSpPr>
        <p:spPr>
          <a:xfrm>
            <a:off x="1658936" y="2743200"/>
            <a:ext cx="3902076" cy="0"/>
          </a:xfrm>
          <a:prstGeom prst="straightConnector1">
            <a:avLst/>
          </a:prstGeom>
          <a:noFill/>
          <a:ln cap="flat" cmpd="sng" w="12700">
            <a:solidFill>
              <a:srgbClr val="986E06"/>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77" name="Shape 77"/>
        <p:cNvGrpSpPr/>
        <p:nvPr/>
      </p:nvGrpSpPr>
      <p:grpSpPr>
        <a:xfrm>
          <a:off x="0" y="0"/>
          <a:ext cx="0" cy="0"/>
          <a:chOff x="0" y="0"/>
          <a:chExt cx="0" cy="0"/>
        </a:xfrm>
      </p:grpSpPr>
      <p:sp>
        <p:nvSpPr>
          <p:cNvPr id="78" name="Google Shape;78;p31"/>
          <p:cNvSpPr txBox="1"/>
          <p:nvPr>
            <p:ph type="title"/>
          </p:nvPr>
        </p:nvSpPr>
        <p:spPr>
          <a:xfrm>
            <a:off x="1522413" y="685800"/>
            <a:ext cx="4114800" cy="1925638"/>
          </a:xfrm>
          <a:prstGeom prst="rect">
            <a:avLst/>
          </a:prstGeom>
          <a:noFill/>
          <a:ln>
            <a:noFill/>
          </a:ln>
        </p:spPr>
        <p:txBody>
          <a:bodyPr anchorCtr="0" anchor="b" bIns="45700" lIns="91425" spcFirstLastPara="1" rIns="91425" wrap="square" tIns="45700">
            <a:normAutofit/>
          </a:bodyPr>
          <a:lstStyle>
            <a:lvl1pPr lvl="0" algn="l">
              <a:lnSpc>
                <a:spcPct val="80000"/>
              </a:lnSpc>
              <a:spcBef>
                <a:spcPts val="0"/>
              </a:spcBef>
              <a:spcAft>
                <a:spcPts val="0"/>
              </a:spcAft>
              <a:buClr>
                <a:srgbClr val="986E06"/>
              </a:buClr>
              <a:buSzPts val="4000"/>
              <a:buFont typeface="Cambria"/>
              <a:buNone/>
              <a:defRPr b="0" i="0" sz="4000">
                <a:solidFill>
                  <a:srgbClr val="986E0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79" name="Google Shape;79;p31"/>
          <p:cNvSpPr/>
          <p:nvPr>
            <p:ph idx="2" type="pic"/>
          </p:nvPr>
        </p:nvSpPr>
        <p:spPr>
          <a:xfrm>
            <a:off x="6025925" y="-50118"/>
            <a:ext cx="6172198" cy="6857999"/>
          </a:xfrm>
          <a:prstGeom prst="rect">
            <a:avLst/>
          </a:prstGeom>
          <a:solidFill>
            <a:schemeClr val="lt2"/>
          </a:solidFill>
          <a:ln>
            <a:noFill/>
          </a:ln>
          <a:effectLst>
            <a:outerShdw blurRad="152400" rotWithShape="0" algn="r" dir="10800000" dist="50800">
              <a:srgbClr val="000000">
                <a:alpha val="24705"/>
              </a:srgbClr>
            </a:outerShdw>
          </a:effectLst>
        </p:spPr>
        <p:txBody>
          <a:bodyPr anchorCtr="0" anchor="t" bIns="45700" lIns="91425" spcFirstLastPara="1" rIns="91425" wrap="square" tIns="45700">
            <a:normAutofit/>
          </a:bodyPr>
          <a:lstStyle>
            <a:lvl1pPr lvl="0" marR="0" rtl="0" algn="ctr">
              <a:lnSpc>
                <a:spcPct val="90000"/>
              </a:lnSpc>
              <a:spcBef>
                <a:spcPts val="1800"/>
              </a:spcBef>
              <a:spcAft>
                <a:spcPts val="0"/>
              </a:spcAft>
              <a:buClr>
                <a:srgbClr val="444444"/>
              </a:buClr>
              <a:buSzPts val="1920"/>
              <a:buFont typeface="Arial"/>
              <a:buNone/>
              <a:defRPr b="0" i="0" sz="2400" u="none" cap="none" strike="noStrike">
                <a:solidFill>
                  <a:schemeClr val="dk1"/>
                </a:solidFill>
                <a:latin typeface="Cambria"/>
                <a:ea typeface="Cambria"/>
                <a:cs typeface="Cambria"/>
                <a:sym typeface="Cambria"/>
              </a:defRPr>
            </a:lvl1pPr>
            <a:lvl2pPr lvl="1" marR="0" rtl="0" algn="l">
              <a:lnSpc>
                <a:spcPct val="90000"/>
              </a:lnSpc>
              <a:spcBef>
                <a:spcPts val="1000"/>
              </a:spcBef>
              <a:spcAft>
                <a:spcPts val="0"/>
              </a:spcAft>
              <a:buClr>
                <a:srgbClr val="444444"/>
              </a:buClr>
              <a:buSzPts val="2240"/>
              <a:buFont typeface="Arial"/>
              <a:buNone/>
              <a:defRPr b="0" i="0" sz="2800" u="none" cap="none" strike="noStrike">
                <a:solidFill>
                  <a:schemeClr val="dk1"/>
                </a:solidFill>
                <a:latin typeface="Cambria"/>
                <a:ea typeface="Cambria"/>
                <a:cs typeface="Cambria"/>
                <a:sym typeface="Cambria"/>
              </a:defRPr>
            </a:lvl2pPr>
            <a:lvl3pPr lvl="2" marR="0" rtl="0" algn="l">
              <a:lnSpc>
                <a:spcPct val="90000"/>
              </a:lnSpc>
              <a:spcBef>
                <a:spcPts val="600"/>
              </a:spcBef>
              <a:spcAft>
                <a:spcPts val="0"/>
              </a:spcAft>
              <a:buClr>
                <a:srgbClr val="444444"/>
              </a:buClr>
              <a:buSzPts val="1920"/>
              <a:buFont typeface="Arial"/>
              <a:buNone/>
              <a:defRPr b="0" i="0" sz="2400" u="none" cap="none" strike="noStrike">
                <a:solidFill>
                  <a:schemeClr val="dk1"/>
                </a:solidFill>
                <a:latin typeface="Cambria"/>
                <a:ea typeface="Cambria"/>
                <a:cs typeface="Cambria"/>
                <a:sym typeface="Cambria"/>
              </a:defRPr>
            </a:lvl3pPr>
            <a:lvl4pPr lvl="3" marR="0" rtl="0" algn="l">
              <a:lnSpc>
                <a:spcPct val="90000"/>
              </a:lnSpc>
              <a:spcBef>
                <a:spcPts val="600"/>
              </a:spcBef>
              <a:spcAft>
                <a:spcPts val="0"/>
              </a:spcAft>
              <a:buClr>
                <a:srgbClr val="444444"/>
              </a:buClr>
              <a:buSzPts val="1600"/>
              <a:buFont typeface="Arial"/>
              <a:buNone/>
              <a:defRPr b="0" i="0" sz="2000" u="none" cap="none" strike="noStrike">
                <a:solidFill>
                  <a:schemeClr val="dk1"/>
                </a:solidFill>
                <a:latin typeface="Cambria"/>
                <a:ea typeface="Cambria"/>
                <a:cs typeface="Cambria"/>
                <a:sym typeface="Cambria"/>
              </a:defRPr>
            </a:lvl4pPr>
            <a:lvl5pPr lvl="4" marR="0" rtl="0" algn="l">
              <a:lnSpc>
                <a:spcPct val="90000"/>
              </a:lnSpc>
              <a:spcBef>
                <a:spcPts val="600"/>
              </a:spcBef>
              <a:spcAft>
                <a:spcPts val="0"/>
              </a:spcAft>
              <a:buClr>
                <a:srgbClr val="444444"/>
              </a:buClr>
              <a:buSzPts val="1600"/>
              <a:buFont typeface="Arial"/>
              <a:buNone/>
              <a:defRPr b="0" i="0" sz="2000" u="none" cap="none" strike="noStrike">
                <a:solidFill>
                  <a:schemeClr val="dk1"/>
                </a:solidFill>
                <a:latin typeface="Cambria"/>
                <a:ea typeface="Cambria"/>
                <a:cs typeface="Cambria"/>
                <a:sym typeface="Cambria"/>
              </a:defRPr>
            </a:lvl5pPr>
            <a:lvl6pPr lvl="5" marR="0" rtl="0" algn="l">
              <a:spcBef>
                <a:spcPts val="600"/>
              </a:spcBef>
              <a:spcAft>
                <a:spcPts val="0"/>
              </a:spcAft>
              <a:buClr>
                <a:srgbClr val="444444"/>
              </a:buClr>
              <a:buSzPts val="1600"/>
              <a:buFont typeface="Arial"/>
              <a:buNone/>
              <a:defRPr b="0" i="0" sz="2000" u="none" cap="none" strike="noStrike">
                <a:solidFill>
                  <a:schemeClr val="dk1"/>
                </a:solidFill>
                <a:latin typeface="Cambria"/>
                <a:ea typeface="Cambria"/>
                <a:cs typeface="Cambria"/>
                <a:sym typeface="Cambria"/>
              </a:defRPr>
            </a:lvl6pPr>
            <a:lvl7pPr lvl="6" marR="0" rtl="0" algn="l">
              <a:spcBef>
                <a:spcPts val="600"/>
              </a:spcBef>
              <a:spcAft>
                <a:spcPts val="0"/>
              </a:spcAft>
              <a:buClr>
                <a:srgbClr val="444444"/>
              </a:buClr>
              <a:buSzPts val="1600"/>
              <a:buFont typeface="Arial"/>
              <a:buNone/>
              <a:defRPr b="0" i="0" sz="2000" u="none" cap="none" strike="noStrike">
                <a:solidFill>
                  <a:schemeClr val="dk1"/>
                </a:solidFill>
                <a:latin typeface="Cambria"/>
                <a:ea typeface="Cambria"/>
                <a:cs typeface="Cambria"/>
                <a:sym typeface="Cambria"/>
              </a:defRPr>
            </a:lvl7pPr>
            <a:lvl8pPr lvl="7" marR="0" rtl="0" algn="l">
              <a:spcBef>
                <a:spcPts val="600"/>
              </a:spcBef>
              <a:spcAft>
                <a:spcPts val="0"/>
              </a:spcAft>
              <a:buClr>
                <a:srgbClr val="444444"/>
              </a:buClr>
              <a:buSzPts val="1600"/>
              <a:buFont typeface="Arial"/>
              <a:buNone/>
              <a:defRPr b="0" i="0" sz="2000" u="none" cap="none" strike="noStrike">
                <a:solidFill>
                  <a:schemeClr val="dk1"/>
                </a:solidFill>
                <a:latin typeface="Cambria"/>
                <a:ea typeface="Cambria"/>
                <a:cs typeface="Cambria"/>
                <a:sym typeface="Cambria"/>
              </a:defRPr>
            </a:lvl8pPr>
            <a:lvl9pPr lvl="8" marR="0" rtl="0" algn="l">
              <a:spcBef>
                <a:spcPts val="600"/>
              </a:spcBef>
              <a:spcAft>
                <a:spcPts val="0"/>
              </a:spcAft>
              <a:buClr>
                <a:srgbClr val="444444"/>
              </a:buClr>
              <a:buSzPts val="1600"/>
              <a:buFont typeface="Arial"/>
              <a:buNone/>
              <a:defRPr b="0" i="0" sz="2000" u="none" cap="none" strike="noStrike">
                <a:solidFill>
                  <a:schemeClr val="dk1"/>
                </a:solidFill>
                <a:latin typeface="Cambria"/>
                <a:ea typeface="Cambria"/>
                <a:cs typeface="Cambria"/>
                <a:sym typeface="Cambria"/>
              </a:defRPr>
            </a:lvl9pPr>
          </a:lstStyle>
          <a:p/>
        </p:txBody>
      </p:sp>
      <p:sp>
        <p:nvSpPr>
          <p:cNvPr id="80" name="Google Shape;80;p31"/>
          <p:cNvSpPr txBox="1"/>
          <p:nvPr>
            <p:ph idx="1" type="body"/>
          </p:nvPr>
        </p:nvSpPr>
        <p:spPr>
          <a:xfrm>
            <a:off x="1522413" y="2895599"/>
            <a:ext cx="4114800" cy="175260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800"/>
              </a:spcBef>
              <a:spcAft>
                <a:spcPts val="0"/>
              </a:spcAft>
              <a:buSzPts val="1600"/>
              <a:buNone/>
              <a:defRPr sz="2000"/>
            </a:lvl1pPr>
            <a:lvl2pPr indent="-228600" lvl="1" marL="914400" algn="l">
              <a:lnSpc>
                <a:spcPct val="90000"/>
              </a:lnSpc>
              <a:spcBef>
                <a:spcPts val="1000"/>
              </a:spcBef>
              <a:spcAft>
                <a:spcPts val="0"/>
              </a:spcAft>
              <a:buSzPts val="960"/>
              <a:buNone/>
              <a:defRPr sz="1200"/>
            </a:lvl2pPr>
            <a:lvl3pPr indent="-228600" lvl="2" marL="1371600" algn="l">
              <a:lnSpc>
                <a:spcPct val="90000"/>
              </a:lnSpc>
              <a:spcBef>
                <a:spcPts val="600"/>
              </a:spcBef>
              <a:spcAft>
                <a:spcPts val="0"/>
              </a:spcAft>
              <a:buSzPts val="800"/>
              <a:buNone/>
              <a:defRPr sz="1000"/>
            </a:lvl3pPr>
            <a:lvl4pPr indent="-228600" lvl="3" marL="1828800" algn="l">
              <a:lnSpc>
                <a:spcPct val="90000"/>
              </a:lnSpc>
              <a:spcBef>
                <a:spcPts val="600"/>
              </a:spcBef>
              <a:spcAft>
                <a:spcPts val="0"/>
              </a:spcAft>
              <a:buSzPts val="720"/>
              <a:buNone/>
              <a:defRPr sz="900"/>
            </a:lvl4pPr>
            <a:lvl5pPr indent="-228600" lvl="4" marL="2286000" algn="l">
              <a:lnSpc>
                <a:spcPct val="90000"/>
              </a:lnSpc>
              <a:spcBef>
                <a:spcPts val="600"/>
              </a:spcBef>
              <a:spcAft>
                <a:spcPts val="0"/>
              </a:spcAft>
              <a:buSzPts val="720"/>
              <a:buNone/>
              <a:defRPr sz="900"/>
            </a:lvl5pPr>
            <a:lvl6pPr indent="-228600" lvl="5" marL="2743200" algn="l">
              <a:spcBef>
                <a:spcPts val="600"/>
              </a:spcBef>
              <a:spcAft>
                <a:spcPts val="0"/>
              </a:spcAft>
              <a:buSzPts val="720"/>
              <a:buNone/>
              <a:defRPr sz="900"/>
            </a:lvl6pPr>
            <a:lvl7pPr indent="-228600" lvl="6" marL="3200400" algn="l">
              <a:spcBef>
                <a:spcPts val="600"/>
              </a:spcBef>
              <a:spcAft>
                <a:spcPts val="0"/>
              </a:spcAft>
              <a:buSzPts val="720"/>
              <a:buNone/>
              <a:defRPr sz="900"/>
            </a:lvl7pPr>
            <a:lvl8pPr indent="-228600" lvl="7" marL="3657600" algn="l">
              <a:spcBef>
                <a:spcPts val="600"/>
              </a:spcBef>
              <a:spcAft>
                <a:spcPts val="0"/>
              </a:spcAft>
              <a:buSzPts val="720"/>
              <a:buNone/>
              <a:defRPr sz="900"/>
            </a:lvl8pPr>
            <a:lvl9pPr indent="-228600" lvl="8" marL="4114800" algn="l">
              <a:spcBef>
                <a:spcPts val="600"/>
              </a:spcBef>
              <a:spcAft>
                <a:spcPts val="0"/>
              </a:spcAft>
              <a:buSzPts val="720"/>
              <a:buNone/>
              <a:defRPr sz="900"/>
            </a:lvl9pPr>
          </a:lstStyle>
          <a:p/>
        </p:txBody>
      </p:sp>
      <p:cxnSp>
        <p:nvCxnSpPr>
          <p:cNvPr id="81" name="Google Shape;81;p31"/>
          <p:cNvCxnSpPr/>
          <p:nvPr/>
        </p:nvCxnSpPr>
        <p:spPr>
          <a:xfrm>
            <a:off x="1658936" y="2743200"/>
            <a:ext cx="3902076" cy="0"/>
          </a:xfrm>
          <a:prstGeom prst="straightConnector1">
            <a:avLst/>
          </a:prstGeom>
          <a:noFill/>
          <a:ln cap="flat" cmpd="sng" w="12700">
            <a:solidFill>
              <a:srgbClr val="986E06"/>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986E06"/>
              </a:buClr>
              <a:buSzPts val="3600"/>
              <a:buFont typeface="Cambria"/>
              <a:buNone/>
              <a:defRPr b="0" i="0" sz="3600" u="none" cap="none" strike="noStrike">
                <a:solidFill>
                  <a:srgbClr val="986E06"/>
                </a:solidFill>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idx="1" type="body"/>
          </p:nvPr>
        </p:nvSpPr>
        <p:spPr>
          <a:xfrm>
            <a:off x="1522413" y="1981200"/>
            <a:ext cx="9829799" cy="4187825"/>
          </a:xfrm>
          <a:prstGeom prst="rect">
            <a:avLst/>
          </a:prstGeom>
          <a:noFill/>
          <a:ln>
            <a:noFill/>
          </a:ln>
        </p:spPr>
        <p:txBody>
          <a:bodyPr anchorCtr="0" anchor="t" bIns="45700" lIns="91425" spcFirstLastPara="1" rIns="91425" wrap="square" tIns="45700">
            <a:normAutofit/>
          </a:bodyPr>
          <a:lstStyle>
            <a:lvl1pPr indent="-350520" lvl="0" marL="457200" marR="0" rtl="0" algn="l">
              <a:lnSpc>
                <a:spcPct val="90000"/>
              </a:lnSpc>
              <a:spcBef>
                <a:spcPts val="1800"/>
              </a:spcBef>
              <a:spcAft>
                <a:spcPts val="0"/>
              </a:spcAft>
              <a:buClr>
                <a:srgbClr val="444444"/>
              </a:buClr>
              <a:buSzPts val="1920"/>
              <a:buFont typeface="Arial"/>
              <a:buChar char="•"/>
              <a:defRPr b="0" i="0" sz="2400" u="none" cap="none" strike="noStrike">
                <a:solidFill>
                  <a:schemeClr val="dk1"/>
                </a:solidFill>
                <a:latin typeface="Cambria"/>
                <a:ea typeface="Cambria"/>
                <a:cs typeface="Cambria"/>
                <a:sym typeface="Cambria"/>
              </a:defRPr>
            </a:lvl1pPr>
            <a:lvl2pPr indent="-330200" lvl="1" marL="914400" marR="0" rtl="0" algn="l">
              <a:lnSpc>
                <a:spcPct val="90000"/>
              </a:lnSpc>
              <a:spcBef>
                <a:spcPts val="1000"/>
              </a:spcBef>
              <a:spcAft>
                <a:spcPts val="0"/>
              </a:spcAft>
              <a:buClr>
                <a:srgbClr val="444444"/>
              </a:buClr>
              <a:buSzPts val="1600"/>
              <a:buFont typeface="Arial"/>
              <a:buChar char="•"/>
              <a:defRPr b="0" i="0" sz="2000" u="none" cap="none" strike="noStrike">
                <a:solidFill>
                  <a:schemeClr val="dk1"/>
                </a:solidFill>
                <a:latin typeface="Cambria"/>
                <a:ea typeface="Cambria"/>
                <a:cs typeface="Cambria"/>
                <a:sym typeface="Cambria"/>
              </a:defRPr>
            </a:lvl2pPr>
            <a:lvl3pPr indent="-320039" lvl="2" marL="1371600" marR="0" rtl="0" algn="l">
              <a:lnSpc>
                <a:spcPct val="90000"/>
              </a:lnSpc>
              <a:spcBef>
                <a:spcPts val="600"/>
              </a:spcBef>
              <a:spcAft>
                <a:spcPts val="0"/>
              </a:spcAft>
              <a:buClr>
                <a:srgbClr val="444444"/>
              </a:buClr>
              <a:buSzPts val="1440"/>
              <a:buFont typeface="Arial"/>
              <a:buChar char="•"/>
              <a:defRPr b="0" i="0" sz="1800" u="none" cap="none" strike="noStrike">
                <a:solidFill>
                  <a:schemeClr val="dk1"/>
                </a:solidFill>
                <a:latin typeface="Cambria"/>
                <a:ea typeface="Cambria"/>
                <a:cs typeface="Cambria"/>
                <a:sym typeface="Cambria"/>
              </a:defRPr>
            </a:lvl3pPr>
            <a:lvl4pPr indent="-309880" lvl="3" marL="1828800" marR="0" rtl="0" algn="l">
              <a:lnSpc>
                <a:spcPct val="90000"/>
              </a:lnSpc>
              <a:spcBef>
                <a:spcPts val="600"/>
              </a:spcBef>
              <a:spcAft>
                <a:spcPts val="0"/>
              </a:spcAft>
              <a:buClr>
                <a:srgbClr val="444444"/>
              </a:buClr>
              <a:buSzPts val="1280"/>
              <a:buFont typeface="Arial"/>
              <a:buChar char="•"/>
              <a:defRPr b="0" i="0" sz="1600" u="none" cap="none" strike="noStrike">
                <a:solidFill>
                  <a:schemeClr val="dk1"/>
                </a:solidFill>
                <a:latin typeface="Cambria"/>
                <a:ea typeface="Cambria"/>
                <a:cs typeface="Cambria"/>
                <a:sym typeface="Cambria"/>
              </a:defRPr>
            </a:lvl4pPr>
            <a:lvl5pPr indent="-309879" lvl="4" marL="2286000" marR="0" rtl="0" algn="l">
              <a:lnSpc>
                <a:spcPct val="90000"/>
              </a:lnSpc>
              <a:spcBef>
                <a:spcPts val="600"/>
              </a:spcBef>
              <a:spcAft>
                <a:spcPts val="0"/>
              </a:spcAft>
              <a:buClr>
                <a:srgbClr val="444444"/>
              </a:buClr>
              <a:buSzPts val="1280"/>
              <a:buFont typeface="Arial"/>
              <a:buChar char="•"/>
              <a:defRPr b="0" i="0" sz="1600" u="none" cap="none" strike="noStrike">
                <a:solidFill>
                  <a:schemeClr val="dk1"/>
                </a:solidFill>
                <a:latin typeface="Cambria"/>
                <a:ea typeface="Cambria"/>
                <a:cs typeface="Cambria"/>
                <a:sym typeface="Cambria"/>
              </a:defRPr>
            </a:lvl5pPr>
            <a:lvl6pPr indent="-309879" lvl="5" marL="2743200" marR="0" rtl="0" algn="l">
              <a:spcBef>
                <a:spcPts val="600"/>
              </a:spcBef>
              <a:spcAft>
                <a:spcPts val="0"/>
              </a:spcAft>
              <a:buClr>
                <a:srgbClr val="444444"/>
              </a:buClr>
              <a:buSzPts val="1280"/>
              <a:buFont typeface="Arial"/>
              <a:buChar char="•"/>
              <a:defRPr b="0" i="0" sz="1600" u="none" cap="none" strike="noStrike">
                <a:solidFill>
                  <a:schemeClr val="dk1"/>
                </a:solidFill>
                <a:latin typeface="Cambria"/>
                <a:ea typeface="Cambria"/>
                <a:cs typeface="Cambria"/>
                <a:sym typeface="Cambria"/>
              </a:defRPr>
            </a:lvl6pPr>
            <a:lvl7pPr indent="-309879" lvl="6" marL="3200400" marR="0" rtl="0" algn="l">
              <a:spcBef>
                <a:spcPts val="600"/>
              </a:spcBef>
              <a:spcAft>
                <a:spcPts val="0"/>
              </a:spcAft>
              <a:buClr>
                <a:srgbClr val="444444"/>
              </a:buClr>
              <a:buSzPts val="1280"/>
              <a:buFont typeface="Arial"/>
              <a:buChar char="•"/>
              <a:defRPr b="0" i="0" sz="1600" u="none" cap="none" strike="noStrike">
                <a:solidFill>
                  <a:schemeClr val="dk1"/>
                </a:solidFill>
                <a:latin typeface="Cambria"/>
                <a:ea typeface="Cambria"/>
                <a:cs typeface="Cambria"/>
                <a:sym typeface="Cambria"/>
              </a:defRPr>
            </a:lvl7pPr>
            <a:lvl8pPr indent="-309879" lvl="7" marL="3657600" marR="0" rtl="0" algn="l">
              <a:spcBef>
                <a:spcPts val="600"/>
              </a:spcBef>
              <a:spcAft>
                <a:spcPts val="0"/>
              </a:spcAft>
              <a:buClr>
                <a:srgbClr val="444444"/>
              </a:buClr>
              <a:buSzPts val="1280"/>
              <a:buFont typeface="Arial"/>
              <a:buChar char="•"/>
              <a:defRPr b="0" i="0" sz="1600" u="none" cap="none" strike="noStrike">
                <a:solidFill>
                  <a:schemeClr val="dk1"/>
                </a:solidFill>
                <a:latin typeface="Cambria"/>
                <a:ea typeface="Cambria"/>
                <a:cs typeface="Cambria"/>
                <a:sym typeface="Cambria"/>
              </a:defRPr>
            </a:lvl8pPr>
            <a:lvl9pPr indent="-309879" lvl="8" marL="4114800" marR="0" rtl="0" algn="l">
              <a:spcBef>
                <a:spcPts val="600"/>
              </a:spcBef>
              <a:spcAft>
                <a:spcPts val="0"/>
              </a:spcAft>
              <a:buClr>
                <a:srgbClr val="444444"/>
              </a:buClr>
              <a:buSzPts val="1280"/>
              <a:buFont typeface="Arial"/>
              <a:buChar char="•"/>
              <a:defRPr b="0" i="0" sz="1600" u="none" cap="none" strike="noStrike">
                <a:solidFill>
                  <a:schemeClr val="dk1"/>
                </a:solidFill>
                <a:latin typeface="Cambria"/>
                <a:ea typeface="Cambria"/>
                <a:cs typeface="Cambria"/>
                <a:sym typeface="Cambria"/>
              </a:defRPr>
            </a:lvl9pPr>
          </a:lstStyle>
          <a:p/>
        </p:txBody>
      </p:sp>
      <p:sp>
        <p:nvSpPr>
          <p:cNvPr id="12" name="Google Shape;12;p22"/>
          <p:cNvSpPr txBox="1"/>
          <p:nvPr>
            <p:ph idx="11" type="ftr"/>
          </p:nvPr>
        </p:nvSpPr>
        <p:spPr>
          <a:xfrm>
            <a:off x="1522413" y="6400800"/>
            <a:ext cx="5954834" cy="27622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13" name="Google Shape;13;p22"/>
          <p:cNvSpPr txBox="1"/>
          <p:nvPr>
            <p:ph idx="10" type="dt"/>
          </p:nvPr>
        </p:nvSpPr>
        <p:spPr>
          <a:xfrm>
            <a:off x="8228011" y="6400800"/>
            <a:ext cx="1548659" cy="27622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1"/>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14" name="Google Shape;14;p22"/>
          <p:cNvSpPr txBox="1"/>
          <p:nvPr>
            <p:ph idx="12" type="sldNum"/>
          </p:nvPr>
        </p:nvSpPr>
        <p:spPr>
          <a:xfrm>
            <a:off x="10285411" y="6400800"/>
            <a:ext cx="1066802" cy="27622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chemeClr val="dk1"/>
                </a:solidFill>
                <a:latin typeface="Cambria"/>
                <a:ea typeface="Cambria"/>
                <a:cs typeface="Cambria"/>
                <a:sym typeface="Cambria"/>
              </a:defRPr>
            </a:lvl1pPr>
            <a:lvl2pPr indent="0" lvl="1" marL="0" marR="0" rtl="0" algn="r">
              <a:spcBef>
                <a:spcPts val="0"/>
              </a:spcBef>
              <a:buNone/>
              <a:defRPr b="0" i="0" sz="1100" u="none" cap="none" strike="noStrike">
                <a:solidFill>
                  <a:schemeClr val="dk1"/>
                </a:solidFill>
                <a:latin typeface="Cambria"/>
                <a:ea typeface="Cambria"/>
                <a:cs typeface="Cambria"/>
                <a:sym typeface="Cambria"/>
              </a:defRPr>
            </a:lvl2pPr>
            <a:lvl3pPr indent="0" lvl="2" marL="0" marR="0" rtl="0" algn="r">
              <a:spcBef>
                <a:spcPts val="0"/>
              </a:spcBef>
              <a:buNone/>
              <a:defRPr b="0" i="0" sz="1100" u="none" cap="none" strike="noStrike">
                <a:solidFill>
                  <a:schemeClr val="dk1"/>
                </a:solidFill>
                <a:latin typeface="Cambria"/>
                <a:ea typeface="Cambria"/>
                <a:cs typeface="Cambria"/>
                <a:sym typeface="Cambria"/>
              </a:defRPr>
            </a:lvl3pPr>
            <a:lvl4pPr indent="0" lvl="3" marL="0" marR="0" rtl="0" algn="r">
              <a:spcBef>
                <a:spcPts val="0"/>
              </a:spcBef>
              <a:buNone/>
              <a:defRPr b="0" i="0" sz="1100" u="none" cap="none" strike="noStrike">
                <a:solidFill>
                  <a:schemeClr val="dk1"/>
                </a:solidFill>
                <a:latin typeface="Cambria"/>
                <a:ea typeface="Cambria"/>
                <a:cs typeface="Cambria"/>
                <a:sym typeface="Cambria"/>
              </a:defRPr>
            </a:lvl4pPr>
            <a:lvl5pPr indent="0" lvl="4" marL="0" marR="0" rtl="0" algn="r">
              <a:spcBef>
                <a:spcPts val="0"/>
              </a:spcBef>
              <a:buNone/>
              <a:defRPr b="0" i="0" sz="1100" u="none" cap="none" strike="noStrike">
                <a:solidFill>
                  <a:schemeClr val="dk1"/>
                </a:solidFill>
                <a:latin typeface="Cambria"/>
                <a:ea typeface="Cambria"/>
                <a:cs typeface="Cambria"/>
                <a:sym typeface="Cambria"/>
              </a:defRPr>
            </a:lvl5pPr>
            <a:lvl6pPr indent="0" lvl="5" marL="0" marR="0" rtl="0" algn="r">
              <a:spcBef>
                <a:spcPts val="0"/>
              </a:spcBef>
              <a:buNone/>
              <a:defRPr b="0" i="0" sz="1100" u="none" cap="none" strike="noStrike">
                <a:solidFill>
                  <a:schemeClr val="dk1"/>
                </a:solidFill>
                <a:latin typeface="Cambria"/>
                <a:ea typeface="Cambria"/>
                <a:cs typeface="Cambria"/>
                <a:sym typeface="Cambria"/>
              </a:defRPr>
            </a:lvl6pPr>
            <a:lvl7pPr indent="0" lvl="6" marL="0" marR="0" rtl="0" algn="r">
              <a:spcBef>
                <a:spcPts val="0"/>
              </a:spcBef>
              <a:buNone/>
              <a:defRPr b="0" i="0" sz="1100" u="none" cap="none" strike="noStrike">
                <a:solidFill>
                  <a:schemeClr val="dk1"/>
                </a:solidFill>
                <a:latin typeface="Cambria"/>
                <a:ea typeface="Cambria"/>
                <a:cs typeface="Cambria"/>
                <a:sym typeface="Cambria"/>
              </a:defRPr>
            </a:lvl7pPr>
            <a:lvl8pPr indent="0" lvl="7" marL="0" marR="0" rtl="0" algn="r">
              <a:spcBef>
                <a:spcPts val="0"/>
              </a:spcBef>
              <a:buNone/>
              <a:defRPr b="0" i="0" sz="1100" u="none" cap="none" strike="noStrike">
                <a:solidFill>
                  <a:schemeClr val="dk1"/>
                </a:solidFill>
                <a:latin typeface="Cambria"/>
                <a:ea typeface="Cambria"/>
                <a:cs typeface="Cambria"/>
                <a:sym typeface="Cambria"/>
              </a:defRPr>
            </a:lvl8pPr>
            <a:lvl9pPr indent="0" lvl="8" marL="0" marR="0" rtl="0" algn="r">
              <a:spcBef>
                <a:spcPts val="0"/>
              </a:spcBef>
              <a:buNone/>
              <a:defRPr b="0" i="0" sz="1100" u="none" cap="none" strike="noStrike">
                <a:solidFill>
                  <a:schemeClr val="dk1"/>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IN"/>
              <a:t>‹#›</a:t>
            </a:fld>
            <a:endParaRPr/>
          </a:p>
        </p:txBody>
      </p:sp>
      <p:pic>
        <p:nvPicPr>
          <p:cNvPr id="15" name="Google Shape;15;p22"/>
          <p:cNvPicPr preferRelativeResize="0"/>
          <p:nvPr/>
        </p:nvPicPr>
        <p:blipFill rotWithShape="1">
          <a:blip r:embed="rId1">
            <a:alphaModFix/>
          </a:blip>
          <a:srcRect b="0" l="0" r="0" t="0"/>
          <a:stretch/>
        </p:blipFill>
        <p:spPr>
          <a:xfrm>
            <a:off x="1" y="0"/>
            <a:ext cx="1065213" cy="6858000"/>
          </a:xfrm>
          <a:prstGeom prst="rect">
            <a:avLst/>
          </a:prstGeom>
          <a:noFill/>
          <a:ln>
            <a:noFill/>
          </a:ln>
        </p:spPr>
      </p:pic>
      <p:sp>
        <p:nvSpPr>
          <p:cNvPr id="16" name="Google Shape;16;p22"/>
          <p:cNvSpPr/>
          <p:nvPr/>
        </p:nvSpPr>
        <p:spPr>
          <a:xfrm>
            <a:off x="1" y="0"/>
            <a:ext cx="1065213" cy="6858000"/>
          </a:xfrm>
          <a:prstGeom prst="rect">
            <a:avLst/>
          </a:prstGeom>
          <a:gradFill>
            <a:gsLst>
              <a:gs pos="0">
                <a:srgbClr val="000000">
                  <a:alpha val="0"/>
                </a:srgbClr>
              </a:gs>
              <a:gs pos="75000">
                <a:srgbClr val="000000">
                  <a:alpha val="0"/>
                </a:srgbClr>
              </a:gs>
              <a:gs pos="100000">
                <a:srgbClr val="000000">
                  <a:alpha val="24705"/>
                </a:srgbClr>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4.png"/><Relationship Id="rId5"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kaggle.com/rikdifos/credit-card-approval-prediction#application_record.csv"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
          <p:cNvSpPr txBox="1"/>
          <p:nvPr>
            <p:ph type="ctrTitle"/>
          </p:nvPr>
        </p:nvSpPr>
        <p:spPr>
          <a:xfrm>
            <a:off x="1520824" y="435428"/>
            <a:ext cx="5945188" cy="3048000"/>
          </a:xfrm>
          <a:prstGeom prst="rect">
            <a:avLst/>
          </a:prstGeom>
          <a:noFill/>
          <a:ln>
            <a:noFill/>
          </a:ln>
        </p:spPr>
        <p:txBody>
          <a:bodyPr anchorCtr="0" anchor="b" bIns="45700" lIns="91425" spcFirstLastPara="1" rIns="91425" wrap="square" tIns="45700">
            <a:normAutofit/>
          </a:bodyPr>
          <a:lstStyle/>
          <a:p>
            <a:pPr indent="0" lvl="0" marL="0" rtl="0" algn="l">
              <a:lnSpc>
                <a:spcPct val="80000"/>
              </a:lnSpc>
              <a:spcBef>
                <a:spcPts val="0"/>
              </a:spcBef>
              <a:spcAft>
                <a:spcPts val="0"/>
              </a:spcAft>
              <a:buClr>
                <a:schemeClr val="dk1"/>
              </a:buClr>
              <a:buSzPts val="6600"/>
              <a:buFont typeface="Cambria"/>
              <a:buNone/>
            </a:pPr>
            <a:r>
              <a:rPr lang="en-IN"/>
              <a:t>Credit Card Approval Prediction </a:t>
            </a:r>
            <a:endParaRPr/>
          </a:p>
        </p:txBody>
      </p:sp>
      <p:sp>
        <p:nvSpPr>
          <p:cNvPr id="100" name="Google Shape;100;p1"/>
          <p:cNvSpPr txBox="1"/>
          <p:nvPr>
            <p:ph idx="1" type="subTitle"/>
          </p:nvPr>
        </p:nvSpPr>
        <p:spPr>
          <a:xfrm>
            <a:off x="1492802" y="4874456"/>
            <a:ext cx="5945187" cy="195942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920"/>
              <a:buNone/>
            </a:pPr>
            <a:r>
              <a:rPr lang="en-IN" sz="1800"/>
              <a:t>Samuel Adedokun</a:t>
            </a:r>
            <a:endParaRPr sz="1800"/>
          </a:p>
          <a:p>
            <a:pPr indent="0" lvl="0" marL="0" rtl="0" algn="l">
              <a:lnSpc>
                <a:spcPct val="90000"/>
              </a:lnSpc>
              <a:spcBef>
                <a:spcPts val="0"/>
              </a:spcBef>
              <a:spcAft>
                <a:spcPts val="0"/>
              </a:spcAft>
              <a:buSzPts val="1920"/>
              <a:buNone/>
            </a:pPr>
            <a:r>
              <a:rPr lang="en-IN" sz="1800"/>
              <a:t>Sakshi Joshi</a:t>
            </a:r>
            <a:endParaRPr sz="1800"/>
          </a:p>
          <a:p>
            <a:pPr indent="0" lvl="0" marL="0" rtl="0" algn="l">
              <a:lnSpc>
                <a:spcPct val="90000"/>
              </a:lnSpc>
              <a:spcBef>
                <a:spcPts val="0"/>
              </a:spcBef>
              <a:spcAft>
                <a:spcPts val="0"/>
              </a:spcAft>
              <a:buSzPts val="1920"/>
              <a:buNone/>
            </a:pPr>
            <a:r>
              <a:rPr lang="en-IN" sz="1800"/>
              <a:t>Maria Valentina</a:t>
            </a:r>
            <a:endParaRPr sz="1800"/>
          </a:p>
          <a:p>
            <a:pPr indent="0" lvl="0" marL="0" rtl="0" algn="l">
              <a:lnSpc>
                <a:spcPct val="90000"/>
              </a:lnSpc>
              <a:spcBef>
                <a:spcPts val="0"/>
              </a:spcBef>
              <a:spcAft>
                <a:spcPts val="0"/>
              </a:spcAft>
              <a:buSzPts val="1920"/>
              <a:buNone/>
            </a:pPr>
            <a:r>
              <a:rPr lang="en-IN" sz="1800"/>
              <a:t>Srinidhi Lakshminarayanan </a:t>
            </a:r>
            <a:endParaRPr sz="1800"/>
          </a:p>
          <a:p>
            <a:pPr indent="0" lvl="0" marL="0" rtl="0" algn="l">
              <a:lnSpc>
                <a:spcPct val="90000"/>
              </a:lnSpc>
              <a:spcBef>
                <a:spcPts val="0"/>
              </a:spcBef>
              <a:spcAft>
                <a:spcPts val="0"/>
              </a:spcAft>
              <a:buSzPts val="1920"/>
              <a:buNone/>
            </a:pPr>
            <a:r>
              <a:rPr lang="en-IN" sz="1800"/>
              <a:t>Uzwa Mazhar</a:t>
            </a:r>
            <a:endParaRPr sz="1800"/>
          </a:p>
          <a:p>
            <a:pPr indent="0" lvl="0" marL="0" rtl="0" algn="l">
              <a:lnSpc>
                <a:spcPct val="90000"/>
              </a:lnSpc>
              <a:spcBef>
                <a:spcPts val="0"/>
              </a:spcBef>
              <a:spcAft>
                <a:spcPts val="0"/>
              </a:spcAft>
              <a:buSzPts val="1920"/>
              <a:buNone/>
            </a:pPr>
            <a:r>
              <a:rPr lang="en-IN" sz="1800"/>
              <a:t>Shakthi Viswanathan</a:t>
            </a:r>
            <a:endParaRPr sz="1800"/>
          </a:p>
          <a:p>
            <a:pPr indent="0" lvl="0" marL="0" rtl="0" algn="l">
              <a:lnSpc>
                <a:spcPct val="90000"/>
              </a:lnSpc>
              <a:spcBef>
                <a:spcPts val="0"/>
              </a:spcBef>
              <a:spcAft>
                <a:spcPts val="0"/>
              </a:spcAft>
              <a:buSzPts val="224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g7fb9bea1cc_0_7"/>
          <p:cNvSpPr txBox="1"/>
          <p:nvPr>
            <p:ph type="title"/>
          </p:nvPr>
        </p:nvSpPr>
        <p:spPr>
          <a:xfrm>
            <a:off x="1522413" y="381000"/>
            <a:ext cx="9829800"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86E06"/>
              </a:buClr>
              <a:buSzPts val="3600"/>
              <a:buFont typeface="Cambria"/>
              <a:buNone/>
            </a:pPr>
            <a:r>
              <a:rPr lang="en-IN"/>
              <a:t>EDA</a:t>
            </a:r>
            <a:endParaRPr/>
          </a:p>
        </p:txBody>
      </p:sp>
      <p:pic>
        <p:nvPicPr>
          <p:cNvPr id="161" name="Google Shape;161;g7fb9bea1cc_0_7"/>
          <p:cNvPicPr preferRelativeResize="0"/>
          <p:nvPr/>
        </p:nvPicPr>
        <p:blipFill>
          <a:blip r:embed="rId3">
            <a:alphaModFix/>
          </a:blip>
          <a:stretch>
            <a:fillRect/>
          </a:stretch>
        </p:blipFill>
        <p:spPr>
          <a:xfrm>
            <a:off x="6924475" y="1980250"/>
            <a:ext cx="4858775" cy="2814650"/>
          </a:xfrm>
          <a:prstGeom prst="rect">
            <a:avLst/>
          </a:prstGeom>
          <a:noFill/>
          <a:ln>
            <a:noFill/>
          </a:ln>
        </p:spPr>
      </p:pic>
      <p:pic>
        <p:nvPicPr>
          <p:cNvPr id="162" name="Google Shape;162;g7fb9bea1cc_0_7"/>
          <p:cNvPicPr preferRelativeResize="0"/>
          <p:nvPr/>
        </p:nvPicPr>
        <p:blipFill>
          <a:blip r:embed="rId4">
            <a:alphaModFix/>
          </a:blip>
          <a:stretch>
            <a:fillRect/>
          </a:stretch>
        </p:blipFill>
        <p:spPr>
          <a:xfrm>
            <a:off x="1689050" y="3657175"/>
            <a:ext cx="4693692" cy="2814649"/>
          </a:xfrm>
          <a:prstGeom prst="rect">
            <a:avLst/>
          </a:prstGeom>
          <a:noFill/>
          <a:ln>
            <a:noFill/>
          </a:ln>
        </p:spPr>
      </p:pic>
      <p:pic>
        <p:nvPicPr>
          <p:cNvPr id="163" name="Google Shape;163;g7fb9bea1cc_0_7"/>
          <p:cNvPicPr preferRelativeResize="0"/>
          <p:nvPr/>
        </p:nvPicPr>
        <p:blipFill>
          <a:blip r:embed="rId5">
            <a:alphaModFix/>
          </a:blip>
          <a:stretch>
            <a:fillRect/>
          </a:stretch>
        </p:blipFill>
        <p:spPr>
          <a:xfrm>
            <a:off x="10183050" y="5110450"/>
            <a:ext cx="1600200" cy="781050"/>
          </a:xfrm>
          <a:prstGeom prst="rect">
            <a:avLst/>
          </a:prstGeom>
          <a:noFill/>
          <a:ln>
            <a:noFill/>
          </a:ln>
        </p:spPr>
      </p:pic>
      <p:sp>
        <p:nvSpPr>
          <p:cNvPr id="164" name="Google Shape;164;g7fb9bea1cc_0_7"/>
          <p:cNvSpPr txBox="1"/>
          <p:nvPr/>
        </p:nvSpPr>
        <p:spPr>
          <a:xfrm>
            <a:off x="1590800" y="1828800"/>
            <a:ext cx="3887100" cy="2012700"/>
          </a:xfrm>
          <a:prstGeom prst="rect">
            <a:avLst/>
          </a:prstGeom>
          <a:noFill/>
          <a:ln>
            <a:noFill/>
          </a:ln>
        </p:spPr>
        <p:txBody>
          <a:bodyPr anchorCtr="0" anchor="t" bIns="91425" lIns="91425" spcFirstLastPara="1" rIns="91425" wrap="square" tIns="91425">
            <a:noAutofit/>
          </a:bodyPr>
          <a:lstStyle/>
          <a:p>
            <a:pPr indent="-284797" lvl="0" marL="223837" rtl="0" algn="l">
              <a:lnSpc>
                <a:spcPct val="90000"/>
              </a:lnSpc>
              <a:spcBef>
                <a:spcPts val="1800"/>
              </a:spcBef>
              <a:spcAft>
                <a:spcPts val="0"/>
              </a:spcAft>
              <a:buClr>
                <a:schemeClr val="dk1"/>
              </a:buClr>
              <a:buSzPts val="2400"/>
              <a:buFont typeface="Cambria"/>
              <a:buChar char="•"/>
            </a:pPr>
            <a:r>
              <a:rPr lang="en-IN" sz="2400">
                <a:solidFill>
                  <a:schemeClr val="dk1"/>
                </a:solidFill>
                <a:latin typeface="Cambria"/>
                <a:ea typeface="Cambria"/>
                <a:cs typeface="Cambria"/>
                <a:sym typeface="Cambria"/>
              </a:rPr>
              <a:t>Binary Variable</a:t>
            </a:r>
            <a:endParaRPr sz="2400">
              <a:solidFill>
                <a:schemeClr val="dk1"/>
              </a:solidFill>
              <a:latin typeface="Cambria"/>
              <a:ea typeface="Cambria"/>
              <a:cs typeface="Cambria"/>
              <a:sym typeface="Cambria"/>
            </a:endParaRPr>
          </a:p>
          <a:p>
            <a:pPr indent="-254317" lvl="0" marL="223837" rtl="0" algn="l">
              <a:lnSpc>
                <a:spcPct val="90000"/>
              </a:lnSpc>
              <a:spcBef>
                <a:spcPts val="1800"/>
              </a:spcBef>
              <a:spcAft>
                <a:spcPts val="0"/>
              </a:spcAft>
              <a:buClr>
                <a:schemeClr val="dk1"/>
              </a:buClr>
              <a:buSzPts val="2400"/>
              <a:buFont typeface="Cambria"/>
              <a:buChar char="•"/>
            </a:pPr>
            <a:r>
              <a:rPr lang="en-IN" sz="2400">
                <a:solidFill>
                  <a:schemeClr val="dk1"/>
                </a:solidFill>
                <a:latin typeface="Cambria"/>
                <a:ea typeface="Cambria"/>
                <a:cs typeface="Cambria"/>
                <a:sym typeface="Cambria"/>
              </a:rPr>
              <a:t>Categorical Variable</a:t>
            </a:r>
            <a:endParaRPr sz="2400">
              <a:solidFill>
                <a:schemeClr val="dk1"/>
              </a:solidFill>
              <a:latin typeface="Cambria"/>
              <a:ea typeface="Cambria"/>
              <a:cs typeface="Cambria"/>
              <a:sym typeface="Cambria"/>
            </a:endParaRPr>
          </a:p>
          <a:p>
            <a:pPr indent="-254317" lvl="0" marL="223837" rtl="0" algn="l">
              <a:lnSpc>
                <a:spcPct val="90000"/>
              </a:lnSpc>
              <a:spcBef>
                <a:spcPts val="1800"/>
              </a:spcBef>
              <a:spcAft>
                <a:spcPts val="0"/>
              </a:spcAft>
              <a:buClr>
                <a:schemeClr val="dk1"/>
              </a:buClr>
              <a:buSzPts val="2400"/>
              <a:buFont typeface="Cambria"/>
              <a:buChar char="•"/>
            </a:pPr>
            <a:r>
              <a:rPr b="1" lang="en-IN" sz="2400">
                <a:solidFill>
                  <a:schemeClr val="dk1"/>
                </a:solidFill>
                <a:latin typeface="Cambria"/>
                <a:ea typeface="Cambria"/>
                <a:cs typeface="Cambria"/>
                <a:sym typeface="Cambria"/>
              </a:rPr>
              <a:t>Continuous Variable</a:t>
            </a:r>
            <a:endParaRPr b="1" sz="2400">
              <a:solidFill>
                <a:schemeClr val="dk1"/>
              </a:solidFill>
              <a:latin typeface="Cambria"/>
              <a:ea typeface="Cambria"/>
              <a:cs typeface="Cambria"/>
              <a:sym typeface="Cambria"/>
            </a:endParaRPr>
          </a:p>
          <a:p>
            <a:pPr indent="0" lvl="0" marL="0" rtl="0" algn="l">
              <a:lnSpc>
                <a:spcPct val="90000"/>
              </a:lnSpc>
              <a:spcBef>
                <a:spcPts val="1800"/>
              </a:spcBef>
              <a:spcAft>
                <a:spcPts val="0"/>
              </a:spcAft>
              <a:buNone/>
            </a:pPr>
            <a:r>
              <a:t/>
            </a:r>
            <a:endParaRPr sz="2400">
              <a:solidFill>
                <a:schemeClr val="dk1"/>
              </a:solidFill>
              <a:latin typeface="Cambria"/>
              <a:ea typeface="Cambria"/>
              <a:cs typeface="Cambria"/>
              <a:sym typeface="Cambria"/>
            </a:endParaRPr>
          </a:p>
          <a:p>
            <a:pPr indent="-101917" lvl="0" marL="223837" rtl="0" algn="l">
              <a:lnSpc>
                <a:spcPct val="90000"/>
              </a:lnSpc>
              <a:spcBef>
                <a:spcPts val="1800"/>
              </a:spcBef>
              <a:spcAft>
                <a:spcPts val="0"/>
              </a:spcAft>
              <a:buNone/>
            </a:pPr>
            <a:r>
              <a:t/>
            </a:r>
            <a:endParaRPr sz="2400">
              <a:solidFill>
                <a:schemeClr val="dk1"/>
              </a:solidFill>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8"/>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86E06"/>
              </a:buClr>
              <a:buSzPts val="3600"/>
              <a:buFont typeface="Cambria"/>
              <a:buNone/>
            </a:pPr>
            <a:r>
              <a:rPr lang="en-IN"/>
              <a:t>Hypothesis Testing</a:t>
            </a:r>
            <a:endParaRPr/>
          </a:p>
        </p:txBody>
      </p:sp>
      <p:graphicFrame>
        <p:nvGraphicFramePr>
          <p:cNvPr id="170" name="Google Shape;170;p8"/>
          <p:cNvGraphicFramePr/>
          <p:nvPr/>
        </p:nvGraphicFramePr>
        <p:xfrm>
          <a:off x="1522413" y="1981200"/>
          <a:ext cx="3000000" cy="3000000"/>
        </p:xfrm>
        <a:graphic>
          <a:graphicData uri="http://schemas.openxmlformats.org/drawingml/2006/table">
            <a:tbl>
              <a:tblPr bandRow="1" firstRow="1">
                <a:noFill/>
                <a:tableStyleId>{26A69328-9886-4EB1-945C-B4491D1CDB8E}</a:tableStyleId>
              </a:tblPr>
              <a:tblGrid>
                <a:gridCol w="4914900"/>
                <a:gridCol w="4914900"/>
              </a:tblGrid>
              <a:tr h="370850">
                <a:tc>
                  <a:txBody>
                    <a:bodyPr/>
                    <a:lstStyle/>
                    <a:p>
                      <a:pPr indent="0" lvl="0" marL="0" marR="0" rtl="0" algn="l">
                        <a:spcBef>
                          <a:spcPts val="0"/>
                        </a:spcBef>
                        <a:spcAft>
                          <a:spcPts val="0"/>
                        </a:spcAft>
                        <a:buNone/>
                      </a:pPr>
                      <a:r>
                        <a:rPr lang="en-IN" sz="1800">
                          <a:solidFill>
                            <a:schemeClr val="dk1"/>
                          </a:solidFill>
                        </a:rPr>
                        <a:t>SIGNIFICANT FEATURES</a:t>
                      </a:r>
                      <a:endParaRPr/>
                    </a:p>
                  </a:txBody>
                  <a:tcPr marT="45725" marB="45725" marR="91450" marL="91450"/>
                </a:tc>
                <a:tc>
                  <a:txBody>
                    <a:bodyPr/>
                    <a:lstStyle/>
                    <a:p>
                      <a:pPr indent="0" lvl="0" marL="0" marR="0" rtl="0" algn="l">
                        <a:spcBef>
                          <a:spcPts val="0"/>
                        </a:spcBef>
                        <a:spcAft>
                          <a:spcPts val="0"/>
                        </a:spcAft>
                        <a:buNone/>
                      </a:pPr>
                      <a:r>
                        <a:rPr lang="en-IN" sz="1800">
                          <a:solidFill>
                            <a:schemeClr val="dk1"/>
                          </a:solidFill>
                        </a:rPr>
                        <a:t>NOT SO SIGNIFICANT FEATURES</a:t>
                      </a:r>
                      <a:endParaRPr/>
                    </a:p>
                  </a:txBody>
                  <a:tcPr marT="45725" marB="45725" marR="91450" marL="91450"/>
                </a:tc>
              </a:tr>
              <a:tr h="370850">
                <a:tc>
                  <a:txBody>
                    <a:bodyPr/>
                    <a:lstStyle/>
                    <a:p>
                      <a:pPr indent="-342900" lvl="0" marL="342900" marR="0" rtl="0" algn="l">
                        <a:spcBef>
                          <a:spcPts val="0"/>
                        </a:spcBef>
                        <a:spcAft>
                          <a:spcPts val="0"/>
                        </a:spcAft>
                        <a:buClr>
                          <a:schemeClr val="dk1"/>
                        </a:buClr>
                        <a:buSzPts val="1800"/>
                        <a:buFont typeface="Cambria"/>
                        <a:buAutoNum type="arabicPeriod"/>
                      </a:pPr>
                      <a:r>
                        <a:rPr lang="en-IN" sz="1800"/>
                        <a:t>Gender</a:t>
                      </a:r>
                      <a:endParaRPr/>
                    </a:p>
                    <a:p>
                      <a:pPr indent="-342900" lvl="0" marL="342900" marR="0" rtl="0" algn="l">
                        <a:spcBef>
                          <a:spcPts val="0"/>
                        </a:spcBef>
                        <a:spcAft>
                          <a:spcPts val="0"/>
                        </a:spcAft>
                        <a:buClr>
                          <a:schemeClr val="dk1"/>
                        </a:buClr>
                        <a:buSzPts val="1800"/>
                        <a:buFont typeface="Cambria"/>
                        <a:buAutoNum type="arabicPeriod"/>
                      </a:pPr>
                      <a:r>
                        <a:rPr lang="en-IN" sz="1800"/>
                        <a:t>Ownership of a car</a:t>
                      </a:r>
                      <a:endParaRPr/>
                    </a:p>
                    <a:p>
                      <a:pPr indent="-342900" lvl="0" marL="342900" marR="0" rtl="0" algn="l">
                        <a:spcBef>
                          <a:spcPts val="0"/>
                        </a:spcBef>
                        <a:spcAft>
                          <a:spcPts val="0"/>
                        </a:spcAft>
                        <a:buClr>
                          <a:schemeClr val="dk1"/>
                        </a:buClr>
                        <a:buSzPts val="1800"/>
                        <a:buFont typeface="Cambria"/>
                        <a:buAutoNum type="arabicPeriod"/>
                      </a:pPr>
                      <a:r>
                        <a:rPr lang="en-IN" sz="1800"/>
                        <a:t>Number of children</a:t>
                      </a:r>
                      <a:endParaRPr/>
                    </a:p>
                    <a:p>
                      <a:pPr indent="-342900" lvl="0" marL="342900" marR="0" rtl="0" algn="l">
                        <a:spcBef>
                          <a:spcPts val="0"/>
                        </a:spcBef>
                        <a:spcAft>
                          <a:spcPts val="0"/>
                        </a:spcAft>
                        <a:buClr>
                          <a:schemeClr val="dk1"/>
                        </a:buClr>
                        <a:buSzPts val="1800"/>
                        <a:buFont typeface="Cambria"/>
                        <a:buAutoNum type="arabicPeriod"/>
                      </a:pPr>
                      <a:r>
                        <a:rPr lang="en-IN" sz="1800"/>
                        <a:t>Annual Income</a:t>
                      </a:r>
                      <a:endParaRPr/>
                    </a:p>
                    <a:p>
                      <a:pPr indent="-342900" lvl="0" marL="342900" marR="0" rtl="0" algn="l">
                        <a:spcBef>
                          <a:spcPts val="0"/>
                        </a:spcBef>
                        <a:spcAft>
                          <a:spcPts val="0"/>
                        </a:spcAft>
                        <a:buClr>
                          <a:schemeClr val="dk1"/>
                        </a:buClr>
                        <a:buSzPts val="1800"/>
                        <a:buFont typeface="Cambria"/>
                        <a:buAutoNum type="arabicPeriod"/>
                      </a:pPr>
                      <a:r>
                        <a:rPr lang="en-IN" sz="1800"/>
                        <a:t>Whether the applicant owns a work phone</a:t>
                      </a:r>
                      <a:endParaRPr sz="1800"/>
                    </a:p>
                    <a:p>
                      <a:pPr indent="-342900" lvl="0" marL="342900" marR="0" rtl="0" algn="l">
                        <a:spcBef>
                          <a:spcPts val="0"/>
                        </a:spcBef>
                        <a:spcAft>
                          <a:spcPts val="0"/>
                        </a:spcAft>
                        <a:buClr>
                          <a:schemeClr val="dk1"/>
                        </a:buClr>
                        <a:buSzPts val="1800"/>
                        <a:buFont typeface="Cambria"/>
                        <a:buAutoNum type="arabicPeriod"/>
                      </a:pPr>
                      <a:r>
                        <a:rPr lang="en-IN" sz="1800"/>
                        <a:t>Whether the applicant owns a phone</a:t>
                      </a:r>
                      <a:endParaRPr/>
                    </a:p>
                    <a:p>
                      <a:pPr indent="-342900" lvl="0" marL="342900" marR="0" rtl="0" algn="l">
                        <a:spcBef>
                          <a:spcPts val="0"/>
                        </a:spcBef>
                        <a:spcAft>
                          <a:spcPts val="0"/>
                        </a:spcAft>
                        <a:buClr>
                          <a:schemeClr val="dk1"/>
                        </a:buClr>
                        <a:buSzPts val="1800"/>
                        <a:buFont typeface="Cambria"/>
                        <a:buAutoNum type="arabicPeriod"/>
                      </a:pPr>
                      <a:r>
                        <a:rPr lang="en-IN" sz="1800"/>
                        <a:t>Whether the applicant has an email</a:t>
                      </a:r>
                      <a:endParaRPr/>
                    </a:p>
                    <a:p>
                      <a:pPr indent="-342900" lvl="0" marL="342900" marR="0" rtl="0" algn="l">
                        <a:spcBef>
                          <a:spcPts val="0"/>
                        </a:spcBef>
                        <a:spcAft>
                          <a:spcPts val="0"/>
                        </a:spcAft>
                        <a:buClr>
                          <a:schemeClr val="dk1"/>
                        </a:buClr>
                        <a:buSzPts val="1800"/>
                        <a:buFont typeface="Cambria"/>
                        <a:buAutoNum type="arabicPeriod"/>
                      </a:pPr>
                      <a:r>
                        <a:rPr lang="en-IN" sz="1800"/>
                        <a:t>The size of their family</a:t>
                      </a:r>
                      <a:endParaRPr/>
                    </a:p>
                    <a:p>
                      <a:pPr indent="-342900" lvl="0" marL="342900" marR="0" rtl="0" algn="l">
                        <a:spcBef>
                          <a:spcPts val="0"/>
                        </a:spcBef>
                        <a:spcAft>
                          <a:spcPts val="0"/>
                        </a:spcAft>
                        <a:buClr>
                          <a:schemeClr val="dk1"/>
                        </a:buClr>
                        <a:buSzPts val="1800"/>
                        <a:buFont typeface="Cambria"/>
                        <a:buAutoNum type="arabicPeriod"/>
                      </a:pPr>
                      <a:r>
                        <a:rPr lang="en-IN" sz="1800"/>
                        <a:t>Their income type</a:t>
                      </a:r>
                      <a:endParaRPr/>
                    </a:p>
                    <a:p>
                      <a:pPr indent="-342900" lvl="0" marL="342900" marR="0" rtl="0" algn="l">
                        <a:spcBef>
                          <a:spcPts val="0"/>
                        </a:spcBef>
                        <a:spcAft>
                          <a:spcPts val="0"/>
                        </a:spcAft>
                        <a:buClr>
                          <a:schemeClr val="dk1"/>
                        </a:buClr>
                        <a:buSzPts val="1800"/>
                        <a:buFont typeface="Cambria"/>
                        <a:buAutoNum type="arabicPeriod"/>
                      </a:pPr>
                      <a:r>
                        <a:rPr lang="en-IN" sz="1800"/>
                        <a:t>Education Level</a:t>
                      </a:r>
                      <a:endParaRPr/>
                    </a:p>
                    <a:p>
                      <a:pPr indent="-342900" lvl="0" marL="342900" marR="0" rtl="0" algn="l">
                        <a:spcBef>
                          <a:spcPts val="0"/>
                        </a:spcBef>
                        <a:spcAft>
                          <a:spcPts val="0"/>
                        </a:spcAft>
                        <a:buClr>
                          <a:schemeClr val="dk1"/>
                        </a:buClr>
                        <a:buSzPts val="1800"/>
                        <a:buFont typeface="Cambria"/>
                        <a:buAutoNum type="arabicPeriod"/>
                      </a:pPr>
                      <a:r>
                        <a:rPr lang="en-IN" sz="1800"/>
                        <a:t>Marital Status</a:t>
                      </a:r>
                      <a:endParaRPr/>
                    </a:p>
                    <a:p>
                      <a:pPr indent="-342900" lvl="0" marL="342900" marR="0" rtl="0" algn="l">
                        <a:spcBef>
                          <a:spcPts val="0"/>
                        </a:spcBef>
                        <a:spcAft>
                          <a:spcPts val="0"/>
                        </a:spcAft>
                        <a:buClr>
                          <a:schemeClr val="dk1"/>
                        </a:buClr>
                        <a:buSzPts val="1800"/>
                        <a:buFont typeface="Cambria"/>
                        <a:buAutoNum type="arabicPeriod"/>
                      </a:pPr>
                      <a:r>
                        <a:rPr lang="en-IN" sz="1800"/>
                        <a:t>Working Years</a:t>
                      </a:r>
                      <a:endParaRPr/>
                    </a:p>
                    <a:p>
                      <a:pPr indent="-342900" lvl="0" marL="342900" marR="0" rtl="0" algn="l">
                        <a:spcBef>
                          <a:spcPts val="0"/>
                        </a:spcBef>
                        <a:spcAft>
                          <a:spcPts val="0"/>
                        </a:spcAft>
                        <a:buClr>
                          <a:schemeClr val="dk1"/>
                        </a:buClr>
                        <a:buSzPts val="1800"/>
                        <a:buFont typeface="Cambria"/>
                        <a:buAutoNum type="arabicPeriod"/>
                      </a:pPr>
                      <a:r>
                        <a:rPr lang="en-IN" sz="1800"/>
                        <a:t>Monthly Balance</a:t>
                      </a:r>
                      <a:endParaRPr/>
                    </a:p>
                    <a:p>
                      <a:pPr indent="0" lvl="0" marL="0" marR="0" rtl="0" algn="l">
                        <a:spcBef>
                          <a:spcPts val="0"/>
                        </a:spcBef>
                        <a:spcAft>
                          <a:spcPts val="0"/>
                        </a:spcAft>
                        <a:buNone/>
                      </a:pPr>
                      <a:r>
                        <a:t/>
                      </a:r>
                      <a:endParaRPr sz="1800"/>
                    </a:p>
                  </a:txBody>
                  <a:tcPr marT="45725" marB="45725" marR="91450" marL="91450"/>
                </a:tc>
                <a:tc>
                  <a:txBody>
                    <a:bodyPr/>
                    <a:lstStyle/>
                    <a:p>
                      <a:pPr indent="-342900" lvl="0" marL="342900" marR="0" rtl="0" algn="l">
                        <a:spcBef>
                          <a:spcPts val="0"/>
                        </a:spcBef>
                        <a:spcAft>
                          <a:spcPts val="0"/>
                        </a:spcAft>
                        <a:buClr>
                          <a:schemeClr val="dk1"/>
                        </a:buClr>
                        <a:buSzPts val="1800"/>
                        <a:buFont typeface="Cambria"/>
                        <a:buAutoNum type="arabicPeriod"/>
                      </a:pPr>
                      <a:r>
                        <a:rPr lang="en-IN" sz="1800"/>
                        <a:t>Occupation Type</a:t>
                      </a:r>
                      <a:endParaRPr sz="1800"/>
                    </a:p>
                    <a:p>
                      <a:pPr indent="-342900" lvl="0" marL="342900" marR="0" rtl="0" algn="l">
                        <a:spcBef>
                          <a:spcPts val="0"/>
                        </a:spcBef>
                        <a:spcAft>
                          <a:spcPts val="0"/>
                        </a:spcAft>
                        <a:buClr>
                          <a:schemeClr val="dk1"/>
                        </a:buClr>
                        <a:buSzPts val="1800"/>
                        <a:buFont typeface="Cambria"/>
                        <a:buAutoNum type="arabicPeriod"/>
                      </a:pPr>
                      <a:r>
                        <a:rPr lang="en-IN" sz="1800"/>
                        <a:t>Housing Type</a:t>
                      </a:r>
                      <a:endParaRPr b="0" i="0" sz="1800">
                        <a:solidFill>
                          <a:schemeClr val="dk1"/>
                        </a:solidFill>
                        <a:latin typeface="Cambria"/>
                        <a:ea typeface="Cambria"/>
                        <a:cs typeface="Cambria"/>
                        <a:sym typeface="Cambria"/>
                      </a:endParaRPr>
                    </a:p>
                    <a:p>
                      <a:pPr indent="-342900" lvl="0" marL="342900" marR="0" rtl="0" algn="l">
                        <a:spcBef>
                          <a:spcPts val="0"/>
                        </a:spcBef>
                        <a:spcAft>
                          <a:spcPts val="0"/>
                        </a:spcAft>
                        <a:buSzPts val="1800"/>
                        <a:buAutoNum type="arabicPeriod"/>
                      </a:pPr>
                      <a:r>
                        <a:rPr lang="en-IN" sz="1800"/>
                        <a:t>Age</a:t>
                      </a:r>
                      <a:endParaRPr sz="1800"/>
                    </a:p>
                    <a:p>
                      <a:pPr indent="-342900" lvl="0" marL="342900" marR="0" rtl="0" algn="l">
                        <a:spcBef>
                          <a:spcPts val="0"/>
                        </a:spcBef>
                        <a:spcAft>
                          <a:spcPts val="0"/>
                        </a:spcAft>
                        <a:buClr>
                          <a:schemeClr val="dk1"/>
                        </a:buClr>
                        <a:buSzPts val="1800"/>
                        <a:buFont typeface="Cambria"/>
                        <a:buAutoNum type="arabicPeriod"/>
                      </a:pPr>
                      <a:r>
                        <a:rPr lang="en-IN" sz="1800"/>
                        <a:t>Do they own property/house</a:t>
                      </a:r>
                      <a:endParaRPr/>
                    </a:p>
                    <a:p>
                      <a:pPr indent="-228600" lvl="0" marL="342900" marR="0" rtl="0" algn="l">
                        <a:spcBef>
                          <a:spcPts val="0"/>
                        </a:spcBef>
                        <a:spcAft>
                          <a:spcPts val="0"/>
                        </a:spcAft>
                        <a:buClr>
                          <a:schemeClr val="dk1"/>
                        </a:buClr>
                        <a:buSzPts val="1800"/>
                        <a:buFont typeface="Cambria"/>
                        <a:buNone/>
                      </a:pPr>
                      <a:r>
                        <a:t/>
                      </a:r>
                      <a:endParaRPr sz="18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86E06"/>
              </a:buClr>
              <a:buSzPts val="3600"/>
              <a:buFont typeface="Cambria"/>
              <a:buNone/>
            </a:pPr>
            <a:r>
              <a:rPr lang="en-IN"/>
              <a:t>Some Strong relationships</a:t>
            </a:r>
            <a:endParaRPr/>
          </a:p>
        </p:txBody>
      </p:sp>
      <p:sp>
        <p:nvSpPr>
          <p:cNvPr id="176" name="Google Shape;176;p10"/>
          <p:cNvSpPr txBox="1"/>
          <p:nvPr>
            <p:ph idx="1" type="body"/>
          </p:nvPr>
        </p:nvSpPr>
        <p:spPr>
          <a:xfrm>
            <a:off x="1522413" y="1944130"/>
            <a:ext cx="9829799" cy="4187825"/>
          </a:xfrm>
          <a:prstGeom prst="rect">
            <a:avLst/>
          </a:prstGeom>
          <a:noFill/>
          <a:ln>
            <a:noFill/>
          </a:ln>
        </p:spPr>
        <p:txBody>
          <a:bodyPr anchorCtr="0" anchor="t" bIns="45700" lIns="91425" spcFirstLastPara="1" rIns="91425" wrap="square" tIns="45700">
            <a:normAutofit/>
          </a:bodyPr>
          <a:lstStyle/>
          <a:p>
            <a:pPr indent="-223838" lvl="0" marL="223838" rtl="0" algn="l">
              <a:lnSpc>
                <a:spcPct val="90000"/>
              </a:lnSpc>
              <a:spcBef>
                <a:spcPts val="0"/>
              </a:spcBef>
              <a:spcAft>
                <a:spcPts val="0"/>
              </a:spcAft>
              <a:buSzPts val="1920"/>
              <a:buChar char="•"/>
            </a:pPr>
            <a:r>
              <a:rPr lang="en-IN"/>
              <a:t>The No of Children and No of Family members had a strong correlation factor of 0.89</a:t>
            </a:r>
            <a:endParaRPr/>
          </a:p>
        </p:txBody>
      </p:sp>
      <p:pic>
        <p:nvPicPr>
          <p:cNvPr id="177" name="Google Shape;177;p10"/>
          <p:cNvPicPr preferRelativeResize="0"/>
          <p:nvPr/>
        </p:nvPicPr>
        <p:blipFill rotWithShape="1">
          <a:blip r:embed="rId3">
            <a:alphaModFix/>
          </a:blip>
          <a:srcRect b="0" l="0" r="0" t="0"/>
          <a:stretch/>
        </p:blipFill>
        <p:spPr>
          <a:xfrm>
            <a:off x="6790154" y="2781785"/>
            <a:ext cx="4895850" cy="4005064"/>
          </a:xfrm>
          <a:prstGeom prst="rect">
            <a:avLst/>
          </a:prstGeom>
          <a:noFill/>
          <a:ln>
            <a:noFill/>
          </a:ln>
        </p:spPr>
      </p:pic>
      <p:pic>
        <p:nvPicPr>
          <p:cNvPr id="178" name="Google Shape;178;p10"/>
          <p:cNvPicPr preferRelativeResize="0"/>
          <p:nvPr/>
        </p:nvPicPr>
        <p:blipFill rotWithShape="1">
          <a:blip r:embed="rId4">
            <a:alphaModFix/>
          </a:blip>
          <a:srcRect b="0" l="0" r="0" t="0"/>
          <a:stretch/>
        </p:blipFill>
        <p:spPr>
          <a:xfrm>
            <a:off x="1841861" y="2782439"/>
            <a:ext cx="4434927" cy="400373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pic>
        <p:nvPicPr>
          <p:cNvPr id="183" name="Google Shape;183;p11"/>
          <p:cNvPicPr preferRelativeResize="0"/>
          <p:nvPr/>
        </p:nvPicPr>
        <p:blipFill rotWithShape="1">
          <a:blip r:embed="rId3">
            <a:alphaModFix/>
          </a:blip>
          <a:srcRect b="0" l="0" r="0" t="0"/>
          <a:stretch/>
        </p:blipFill>
        <p:spPr>
          <a:xfrm>
            <a:off x="1845940" y="980728"/>
            <a:ext cx="9258300" cy="51435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12"/>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86E06"/>
              </a:buClr>
              <a:buSzPts val="3600"/>
              <a:buFont typeface="Cambria"/>
              <a:buNone/>
            </a:pPr>
            <a:r>
              <a:rPr lang="en-IN"/>
              <a:t>Some correlations we were expecting but…</a:t>
            </a:r>
            <a:endParaRPr/>
          </a:p>
        </p:txBody>
      </p:sp>
      <p:sp>
        <p:nvSpPr>
          <p:cNvPr id="189" name="Google Shape;189;p12"/>
          <p:cNvSpPr txBox="1"/>
          <p:nvPr>
            <p:ph idx="1" type="body"/>
          </p:nvPr>
        </p:nvSpPr>
        <p:spPr>
          <a:xfrm>
            <a:off x="1522413" y="1844824"/>
            <a:ext cx="9829799" cy="4324201"/>
          </a:xfrm>
          <a:prstGeom prst="rect">
            <a:avLst/>
          </a:prstGeom>
          <a:noFill/>
          <a:ln>
            <a:noFill/>
          </a:ln>
        </p:spPr>
        <p:txBody>
          <a:bodyPr anchorCtr="0" anchor="t" bIns="45700" lIns="91425" spcFirstLastPara="1" rIns="91425" wrap="square" tIns="45700">
            <a:normAutofit/>
          </a:bodyPr>
          <a:lstStyle/>
          <a:p>
            <a:pPr indent="-223838" lvl="0" marL="223838" rtl="0" algn="l">
              <a:lnSpc>
                <a:spcPct val="90000"/>
              </a:lnSpc>
              <a:spcBef>
                <a:spcPts val="0"/>
              </a:spcBef>
              <a:spcAft>
                <a:spcPts val="0"/>
              </a:spcAft>
              <a:buSzPts val="1920"/>
              <a:buChar char="•"/>
            </a:pPr>
            <a:r>
              <a:rPr lang="en-IN"/>
              <a:t>There is a little correlation between car ownership and gender of a person in our dataset. The correlation factor is 0.58</a:t>
            </a:r>
            <a:endParaRPr/>
          </a:p>
          <a:p>
            <a:pPr indent="-101918" lvl="0" marL="223838" rtl="0" algn="l">
              <a:lnSpc>
                <a:spcPct val="90000"/>
              </a:lnSpc>
              <a:spcBef>
                <a:spcPts val="1800"/>
              </a:spcBef>
              <a:spcAft>
                <a:spcPts val="0"/>
              </a:spcAft>
              <a:buSzPts val="1920"/>
              <a:buNone/>
            </a:pPr>
            <a:r>
              <a:t/>
            </a:r>
            <a:endParaRPr/>
          </a:p>
          <a:p>
            <a:pPr indent="-173736" lvl="8" marL="1728216" rtl="0" algn="l">
              <a:spcBef>
                <a:spcPts val="600"/>
              </a:spcBef>
              <a:spcAft>
                <a:spcPts val="0"/>
              </a:spcAft>
              <a:buSzPts val="1280"/>
              <a:buChar char="•"/>
            </a:pPr>
            <a:r>
              <a:rPr lang="en-IN"/>
              <a:t>                              </a:t>
            </a:r>
            <a:endParaRPr/>
          </a:p>
          <a:p>
            <a:pPr indent="-92455" lvl="8" marL="1728216" rtl="0" algn="l">
              <a:spcBef>
                <a:spcPts val="600"/>
              </a:spcBef>
              <a:spcAft>
                <a:spcPts val="0"/>
              </a:spcAft>
              <a:buSzPts val="1280"/>
              <a:buNone/>
            </a:pPr>
            <a:r>
              <a:t/>
            </a:r>
            <a:endParaRPr/>
          </a:p>
          <a:p>
            <a:pPr indent="-92455" lvl="8" marL="1728216" rtl="0" algn="l">
              <a:spcBef>
                <a:spcPts val="600"/>
              </a:spcBef>
              <a:spcAft>
                <a:spcPts val="0"/>
              </a:spcAft>
              <a:buSzPts val="1280"/>
              <a:buNone/>
            </a:pPr>
            <a:r>
              <a:t/>
            </a:r>
            <a:endParaRPr/>
          </a:p>
          <a:p>
            <a:pPr indent="-173736" lvl="8" marL="1728216" rtl="0" algn="l">
              <a:spcBef>
                <a:spcPts val="600"/>
              </a:spcBef>
              <a:spcAft>
                <a:spcPts val="0"/>
              </a:spcAft>
              <a:buSzPts val="1280"/>
              <a:buChar char="•"/>
            </a:pPr>
            <a:r>
              <a:rPr lang="en-IN"/>
              <a:t>                                                                                            W      </a:t>
            </a:r>
            <a:endParaRPr/>
          </a:p>
          <a:p>
            <a:pPr indent="-92455" lvl="8" marL="1728216" rtl="0" algn="l">
              <a:spcBef>
                <a:spcPts val="600"/>
              </a:spcBef>
              <a:spcAft>
                <a:spcPts val="0"/>
              </a:spcAft>
              <a:buSzPts val="1280"/>
              <a:buNone/>
            </a:pPr>
            <a:r>
              <a:t/>
            </a:r>
            <a:endParaRPr/>
          </a:p>
          <a:p>
            <a:pPr indent="-92455" lvl="8" marL="1728216" rtl="0" algn="l">
              <a:spcBef>
                <a:spcPts val="600"/>
              </a:spcBef>
              <a:spcAft>
                <a:spcPts val="0"/>
              </a:spcAft>
              <a:buSzPts val="1280"/>
              <a:buNone/>
            </a:pPr>
            <a:r>
              <a:t/>
            </a:r>
            <a:endParaRPr/>
          </a:p>
          <a:p>
            <a:pPr indent="-92455" lvl="8" marL="1728216" rtl="0" algn="l">
              <a:spcBef>
                <a:spcPts val="600"/>
              </a:spcBef>
              <a:spcAft>
                <a:spcPts val="0"/>
              </a:spcAft>
              <a:buSzPts val="1280"/>
              <a:buNone/>
            </a:pPr>
            <a:r>
              <a:t/>
            </a:r>
            <a:endParaRPr/>
          </a:p>
        </p:txBody>
      </p:sp>
      <p:pic>
        <p:nvPicPr>
          <p:cNvPr id="190" name="Google Shape;190;p12"/>
          <p:cNvPicPr preferRelativeResize="0"/>
          <p:nvPr/>
        </p:nvPicPr>
        <p:blipFill rotWithShape="1">
          <a:blip r:embed="rId3">
            <a:alphaModFix/>
          </a:blip>
          <a:srcRect b="0" l="0" r="0" t="0"/>
          <a:stretch/>
        </p:blipFill>
        <p:spPr>
          <a:xfrm>
            <a:off x="1917948" y="2636912"/>
            <a:ext cx="2924175" cy="4173463"/>
          </a:xfrm>
          <a:prstGeom prst="rect">
            <a:avLst/>
          </a:prstGeom>
          <a:noFill/>
          <a:ln>
            <a:noFill/>
          </a:ln>
        </p:spPr>
      </p:pic>
      <p:pic>
        <p:nvPicPr>
          <p:cNvPr id="191" name="Google Shape;191;p12"/>
          <p:cNvPicPr preferRelativeResize="0"/>
          <p:nvPr/>
        </p:nvPicPr>
        <p:blipFill rotWithShape="1">
          <a:blip r:embed="rId4">
            <a:alphaModFix/>
          </a:blip>
          <a:srcRect b="0" l="0" r="0" t="0"/>
          <a:stretch/>
        </p:blipFill>
        <p:spPr>
          <a:xfrm>
            <a:off x="5146674" y="3052833"/>
            <a:ext cx="2581275" cy="3757542"/>
          </a:xfrm>
          <a:prstGeom prst="rect">
            <a:avLst/>
          </a:prstGeom>
          <a:noFill/>
          <a:ln>
            <a:noFill/>
          </a:ln>
        </p:spPr>
      </p:pic>
      <p:pic>
        <p:nvPicPr>
          <p:cNvPr id="192" name="Google Shape;192;p12"/>
          <p:cNvPicPr preferRelativeResize="0"/>
          <p:nvPr/>
        </p:nvPicPr>
        <p:blipFill rotWithShape="1">
          <a:blip r:embed="rId5">
            <a:alphaModFix/>
          </a:blip>
          <a:srcRect b="0" l="0" r="0" t="0"/>
          <a:stretch/>
        </p:blipFill>
        <p:spPr>
          <a:xfrm>
            <a:off x="7727949" y="2808209"/>
            <a:ext cx="1543050" cy="7239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86E06"/>
              </a:buClr>
              <a:buSzPts val="3600"/>
              <a:buFont typeface="Cambria"/>
              <a:buNone/>
            </a:pPr>
            <a:r>
              <a:rPr lang="en-IN"/>
              <a:t>Factors Influencing the probability of defaulting </a:t>
            </a:r>
            <a:endParaRPr/>
          </a:p>
        </p:txBody>
      </p:sp>
      <p:sp>
        <p:nvSpPr>
          <p:cNvPr id="198" name="Google Shape;198;p13"/>
          <p:cNvSpPr txBox="1"/>
          <p:nvPr/>
        </p:nvSpPr>
        <p:spPr>
          <a:xfrm>
            <a:off x="1831825" y="2058925"/>
            <a:ext cx="9291900" cy="42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IN" sz="2400">
                <a:latin typeface="Cambria"/>
                <a:ea typeface="Cambria"/>
                <a:cs typeface="Cambria"/>
                <a:sym typeface="Cambria"/>
              </a:rPr>
              <a:t>After </a:t>
            </a:r>
            <a:r>
              <a:rPr lang="en-IN" sz="2400">
                <a:latin typeface="Cambria"/>
                <a:ea typeface="Cambria"/>
                <a:cs typeface="Cambria"/>
                <a:sym typeface="Cambria"/>
              </a:rPr>
              <a:t>exhaustive</a:t>
            </a:r>
            <a:r>
              <a:rPr lang="en-IN" sz="2400">
                <a:latin typeface="Cambria"/>
                <a:ea typeface="Cambria"/>
                <a:cs typeface="Cambria"/>
                <a:sym typeface="Cambria"/>
              </a:rPr>
              <a:t> feature selection, factors that best influence the probability of defaulting by an applicant are:</a:t>
            </a:r>
            <a:endParaRPr sz="2400">
              <a:latin typeface="Cambria"/>
              <a:ea typeface="Cambria"/>
              <a:cs typeface="Cambria"/>
              <a:sym typeface="Cambria"/>
            </a:endParaRPr>
          </a:p>
          <a:p>
            <a:pPr indent="-381000" lvl="0" marL="457200" rtl="0" algn="l">
              <a:spcBef>
                <a:spcPts val="0"/>
              </a:spcBef>
              <a:spcAft>
                <a:spcPts val="0"/>
              </a:spcAft>
              <a:buSzPts val="2400"/>
              <a:buFont typeface="Cambria"/>
              <a:buAutoNum type="arabicPeriod"/>
            </a:pPr>
            <a:r>
              <a:rPr lang="en-IN" sz="2400">
                <a:latin typeface="Cambria"/>
                <a:ea typeface="Cambria"/>
                <a:cs typeface="Cambria"/>
                <a:sym typeface="Cambria"/>
              </a:rPr>
              <a:t>Income</a:t>
            </a:r>
            <a:endParaRPr sz="2400">
              <a:latin typeface="Cambria"/>
              <a:ea typeface="Cambria"/>
              <a:cs typeface="Cambria"/>
              <a:sym typeface="Cambria"/>
            </a:endParaRPr>
          </a:p>
          <a:p>
            <a:pPr indent="-381000" lvl="0" marL="457200" rtl="0" algn="l">
              <a:spcBef>
                <a:spcPts val="0"/>
              </a:spcBef>
              <a:spcAft>
                <a:spcPts val="0"/>
              </a:spcAft>
              <a:buSzPts val="2400"/>
              <a:buFont typeface="Cambria"/>
              <a:buAutoNum type="arabicPeriod"/>
            </a:pPr>
            <a:r>
              <a:rPr lang="en-IN" sz="2400">
                <a:latin typeface="Cambria"/>
                <a:ea typeface="Cambria"/>
                <a:cs typeface="Cambria"/>
                <a:sym typeface="Cambria"/>
              </a:rPr>
              <a:t>Whether the applicant has a phone or not</a:t>
            </a:r>
            <a:endParaRPr sz="2400">
              <a:latin typeface="Cambria"/>
              <a:ea typeface="Cambria"/>
              <a:cs typeface="Cambria"/>
              <a:sym typeface="Cambria"/>
            </a:endParaRPr>
          </a:p>
          <a:p>
            <a:pPr indent="-381000" lvl="0" marL="457200" rtl="0" algn="l">
              <a:spcBef>
                <a:spcPts val="0"/>
              </a:spcBef>
              <a:spcAft>
                <a:spcPts val="0"/>
              </a:spcAft>
              <a:buSzPts val="2400"/>
              <a:buFont typeface="Cambria"/>
              <a:buAutoNum type="arabicPeriod"/>
            </a:pPr>
            <a:r>
              <a:rPr lang="en-IN" sz="2400">
                <a:solidFill>
                  <a:schemeClr val="dk2"/>
                </a:solidFill>
                <a:latin typeface="Cambria"/>
                <a:ea typeface="Cambria"/>
                <a:cs typeface="Cambria"/>
                <a:sym typeface="Cambria"/>
              </a:rPr>
              <a:t>Whether the applicant has an email or not</a:t>
            </a:r>
            <a:endParaRPr sz="2400">
              <a:solidFill>
                <a:schemeClr val="dk2"/>
              </a:solidFill>
              <a:latin typeface="Cambria"/>
              <a:ea typeface="Cambria"/>
              <a:cs typeface="Cambria"/>
              <a:sym typeface="Cambria"/>
            </a:endParaRPr>
          </a:p>
          <a:p>
            <a:pPr indent="-381000" lvl="0" marL="457200" rtl="0" algn="l">
              <a:spcBef>
                <a:spcPts val="0"/>
              </a:spcBef>
              <a:spcAft>
                <a:spcPts val="0"/>
              </a:spcAft>
              <a:buClr>
                <a:schemeClr val="dk2"/>
              </a:buClr>
              <a:buSzPts val="2400"/>
              <a:buFont typeface="Cambria"/>
              <a:buAutoNum type="arabicPeriod"/>
            </a:pPr>
            <a:r>
              <a:rPr lang="en-IN" sz="2400">
                <a:solidFill>
                  <a:schemeClr val="dk2"/>
                </a:solidFill>
                <a:latin typeface="Cambria"/>
                <a:ea typeface="Cambria"/>
                <a:cs typeface="Cambria"/>
                <a:sym typeface="Cambria"/>
              </a:rPr>
              <a:t>If the applicant is a student or not</a:t>
            </a:r>
            <a:endParaRPr sz="2400">
              <a:solidFill>
                <a:schemeClr val="dk2"/>
              </a:solidFill>
              <a:latin typeface="Cambria"/>
              <a:ea typeface="Cambria"/>
              <a:cs typeface="Cambria"/>
              <a:sym typeface="Cambria"/>
            </a:endParaRPr>
          </a:p>
          <a:p>
            <a:pPr indent="-381000" lvl="0" marL="457200" rtl="0" algn="l">
              <a:spcBef>
                <a:spcPts val="0"/>
              </a:spcBef>
              <a:spcAft>
                <a:spcPts val="0"/>
              </a:spcAft>
              <a:buClr>
                <a:schemeClr val="dk2"/>
              </a:buClr>
              <a:buSzPts val="2400"/>
              <a:buFont typeface="Cambria"/>
              <a:buAutoNum type="arabicPeriod"/>
            </a:pPr>
            <a:r>
              <a:rPr lang="en-IN" sz="2400">
                <a:solidFill>
                  <a:schemeClr val="dk2"/>
                </a:solidFill>
                <a:latin typeface="Cambria"/>
                <a:ea typeface="Cambria"/>
                <a:cs typeface="Cambria"/>
                <a:sym typeface="Cambria"/>
              </a:rPr>
              <a:t>If the applicant is a widow or not</a:t>
            </a:r>
            <a:endParaRPr sz="2400">
              <a:solidFill>
                <a:schemeClr val="dk2"/>
              </a:solidFill>
              <a:latin typeface="Cambria"/>
              <a:ea typeface="Cambria"/>
              <a:cs typeface="Cambria"/>
              <a:sym typeface="Cambria"/>
            </a:endParaRPr>
          </a:p>
          <a:p>
            <a:pPr indent="-381000" lvl="0" marL="457200" rtl="0" algn="l">
              <a:spcBef>
                <a:spcPts val="0"/>
              </a:spcBef>
              <a:spcAft>
                <a:spcPts val="0"/>
              </a:spcAft>
              <a:buClr>
                <a:schemeClr val="dk2"/>
              </a:buClr>
              <a:buSzPts val="2400"/>
              <a:buFont typeface="Cambria"/>
              <a:buAutoNum type="arabicPeriod"/>
            </a:pPr>
            <a:r>
              <a:rPr lang="en-IN" sz="2400">
                <a:solidFill>
                  <a:schemeClr val="dk2"/>
                </a:solidFill>
                <a:latin typeface="Cambria"/>
                <a:ea typeface="Cambria"/>
                <a:cs typeface="Cambria"/>
                <a:sym typeface="Cambria"/>
              </a:rPr>
              <a:t>If the applicant has completed higher education or not</a:t>
            </a:r>
            <a:endParaRPr sz="2400">
              <a:solidFill>
                <a:schemeClr val="dk2"/>
              </a:solidFill>
              <a:latin typeface="Cambria"/>
              <a:ea typeface="Cambria"/>
              <a:cs typeface="Cambria"/>
              <a:sym typeface="Cambria"/>
            </a:endParaRPr>
          </a:p>
          <a:p>
            <a:pPr indent="-381000" lvl="0" marL="457200" rtl="0" algn="l">
              <a:spcBef>
                <a:spcPts val="0"/>
              </a:spcBef>
              <a:spcAft>
                <a:spcPts val="0"/>
              </a:spcAft>
              <a:buClr>
                <a:schemeClr val="dk2"/>
              </a:buClr>
              <a:buSzPts val="2400"/>
              <a:buFont typeface="Cambria"/>
              <a:buAutoNum type="arabicPeriod"/>
            </a:pPr>
            <a:r>
              <a:rPr lang="en-IN" sz="2400">
                <a:solidFill>
                  <a:schemeClr val="dk2"/>
                </a:solidFill>
                <a:latin typeface="Cambria"/>
                <a:ea typeface="Cambria"/>
                <a:cs typeface="Cambria"/>
                <a:sym typeface="Cambria"/>
              </a:rPr>
              <a:t>If the applicant has completed secondary education or not</a:t>
            </a:r>
            <a:endParaRPr sz="2400">
              <a:solidFill>
                <a:schemeClr val="dk2"/>
              </a:solidFill>
              <a:latin typeface="Cambria"/>
              <a:ea typeface="Cambria"/>
              <a:cs typeface="Cambria"/>
              <a:sym typeface="Cambria"/>
            </a:endParaRPr>
          </a:p>
          <a:p>
            <a:pPr indent="-381000" lvl="0" marL="457200" rtl="0" algn="l">
              <a:spcBef>
                <a:spcPts val="0"/>
              </a:spcBef>
              <a:spcAft>
                <a:spcPts val="0"/>
              </a:spcAft>
              <a:buClr>
                <a:schemeClr val="dk2"/>
              </a:buClr>
              <a:buSzPts val="2400"/>
              <a:buFont typeface="Cambria"/>
              <a:buAutoNum type="arabicPeriod"/>
            </a:pPr>
            <a:r>
              <a:rPr lang="en-IN" sz="2400">
                <a:solidFill>
                  <a:schemeClr val="dk2"/>
                </a:solidFill>
                <a:latin typeface="Cambria"/>
                <a:ea typeface="Cambria"/>
                <a:cs typeface="Cambria"/>
                <a:sym typeface="Cambria"/>
              </a:rPr>
              <a:t>If the applicant has incomplete education or not</a:t>
            </a:r>
            <a:endParaRPr sz="2400">
              <a:solidFill>
                <a:schemeClr val="dk2"/>
              </a:solidFill>
              <a:latin typeface="Cambria"/>
              <a:ea typeface="Cambria"/>
              <a:cs typeface="Cambria"/>
              <a:sym typeface="Cambria"/>
            </a:endParaRPr>
          </a:p>
          <a:p>
            <a:pPr indent="0" lvl="0" marL="0" rtl="0" algn="l">
              <a:spcBef>
                <a:spcPts val="0"/>
              </a:spcBef>
              <a:spcAft>
                <a:spcPts val="0"/>
              </a:spcAft>
              <a:buNone/>
            </a:pPr>
            <a:r>
              <a:t/>
            </a:r>
            <a:endParaRPr sz="2400">
              <a:latin typeface="Cambria"/>
              <a:ea typeface="Cambria"/>
              <a:cs typeface="Cambria"/>
              <a:sym typeface="Cambria"/>
            </a:endParaRPr>
          </a:p>
          <a:p>
            <a:pPr indent="0" lvl="0" marL="0" rtl="0" algn="l">
              <a:spcBef>
                <a:spcPts val="0"/>
              </a:spcBef>
              <a:spcAft>
                <a:spcPts val="0"/>
              </a:spcAft>
              <a:buNone/>
            </a:pPr>
            <a:r>
              <a:t/>
            </a:r>
            <a:endParaRPr sz="2400">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14"/>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86E06"/>
              </a:buClr>
              <a:buSzPts val="3600"/>
              <a:buFont typeface="Cambria"/>
              <a:buNone/>
            </a:pPr>
            <a:r>
              <a:rPr lang="en-IN"/>
              <a:t>Feature set from each method</a:t>
            </a:r>
            <a:endParaRPr/>
          </a:p>
        </p:txBody>
      </p:sp>
      <p:graphicFrame>
        <p:nvGraphicFramePr>
          <p:cNvPr id="204" name="Google Shape;204;p14"/>
          <p:cNvGraphicFramePr/>
          <p:nvPr/>
        </p:nvGraphicFramePr>
        <p:xfrm>
          <a:off x="1524446" y="2132856"/>
          <a:ext cx="3000000" cy="3000000"/>
        </p:xfrm>
        <a:graphic>
          <a:graphicData uri="http://schemas.openxmlformats.org/drawingml/2006/table">
            <a:tbl>
              <a:tblPr bandRow="1" firstRow="1">
                <a:noFill/>
                <a:tableStyleId>{26A69328-9886-4EB1-945C-B4491D1CDB8E}</a:tableStyleId>
              </a:tblPr>
              <a:tblGrid>
                <a:gridCol w="4914900"/>
                <a:gridCol w="4914900"/>
              </a:tblGrid>
              <a:tr h="370850">
                <a:tc>
                  <a:txBody>
                    <a:bodyPr/>
                    <a:lstStyle/>
                    <a:p>
                      <a:pPr indent="-342900" lvl="0" marL="342900" marR="0" rtl="0" algn="l">
                        <a:spcBef>
                          <a:spcPts val="0"/>
                        </a:spcBef>
                        <a:spcAft>
                          <a:spcPts val="0"/>
                        </a:spcAft>
                        <a:buClr>
                          <a:schemeClr val="dk1"/>
                        </a:buClr>
                        <a:buSzPts val="1800"/>
                        <a:buFont typeface="Cambria"/>
                        <a:buAutoNum type="arabicPeriod"/>
                      </a:pPr>
                      <a:r>
                        <a:rPr lang="en-IN" sz="1800">
                          <a:solidFill>
                            <a:schemeClr val="dk1"/>
                          </a:solidFill>
                        </a:rPr>
                        <a:t>EXHAUSTIVE</a:t>
                      </a:r>
                      <a:endParaRPr/>
                    </a:p>
                  </a:txBody>
                  <a:tcPr marT="45725" marB="45725" marR="91450" marL="91450"/>
                </a:tc>
                <a:tc>
                  <a:txBody>
                    <a:bodyPr/>
                    <a:lstStyle/>
                    <a:p>
                      <a:pPr indent="0" lvl="0" marL="0" marR="0" rtl="0" algn="l">
                        <a:spcBef>
                          <a:spcPts val="0"/>
                        </a:spcBef>
                        <a:spcAft>
                          <a:spcPts val="0"/>
                        </a:spcAft>
                        <a:buNone/>
                      </a:pPr>
                      <a:r>
                        <a:rPr lang="en-IN" sz="1800">
                          <a:solidFill>
                            <a:schemeClr val="dk1"/>
                          </a:solidFill>
                        </a:rPr>
                        <a:t>STEP FORWARD &amp; BACKWARD</a:t>
                      </a:r>
                      <a:endParaRPr/>
                    </a:p>
                  </a:txBody>
                  <a:tcPr marT="45725" marB="45725" marR="91450" marL="91450"/>
                </a:tc>
              </a:tr>
              <a:tr h="370850">
                <a:tc>
                  <a:txBody>
                    <a:bodyPr/>
                    <a:lstStyle/>
                    <a:p>
                      <a:pPr indent="-342900" lvl="0" marL="342900" marR="0" rtl="0" algn="l">
                        <a:spcBef>
                          <a:spcPts val="0"/>
                        </a:spcBef>
                        <a:spcAft>
                          <a:spcPts val="0"/>
                        </a:spcAft>
                        <a:buClr>
                          <a:schemeClr val="dk1"/>
                        </a:buClr>
                        <a:buSzPts val="1800"/>
                        <a:buFont typeface="Cambria"/>
                        <a:buAutoNum type="arabicPeriod"/>
                      </a:pPr>
                      <a:r>
                        <a:rPr lang="en-IN" sz="1800">
                          <a:solidFill>
                            <a:schemeClr val="dk1"/>
                          </a:solidFill>
                          <a:latin typeface="Cambria"/>
                          <a:ea typeface="Cambria"/>
                          <a:cs typeface="Cambria"/>
                          <a:sym typeface="Cambria"/>
                        </a:rPr>
                        <a:t>AMT_INCOME_TOTAL</a:t>
                      </a:r>
                      <a:endParaRPr/>
                    </a:p>
                    <a:p>
                      <a:pPr indent="-342900" lvl="0" marL="342900" marR="0" rtl="0" algn="l">
                        <a:spcBef>
                          <a:spcPts val="0"/>
                        </a:spcBef>
                        <a:spcAft>
                          <a:spcPts val="0"/>
                        </a:spcAft>
                        <a:buClr>
                          <a:schemeClr val="dk1"/>
                        </a:buClr>
                        <a:buSzPts val="1800"/>
                        <a:buFont typeface="Cambria"/>
                        <a:buAutoNum type="arabicPeriod"/>
                      </a:pPr>
                      <a:r>
                        <a:rPr lang="en-IN" sz="1800">
                          <a:solidFill>
                            <a:schemeClr val="dk1"/>
                          </a:solidFill>
                          <a:latin typeface="Cambria"/>
                          <a:ea typeface="Cambria"/>
                          <a:cs typeface="Cambria"/>
                          <a:sym typeface="Cambria"/>
                        </a:rPr>
                        <a:t>FLAG_PHONE</a:t>
                      </a:r>
                      <a:endParaRPr/>
                    </a:p>
                    <a:p>
                      <a:pPr indent="-342900" lvl="0" marL="342900" marR="0" rtl="0" algn="l">
                        <a:spcBef>
                          <a:spcPts val="0"/>
                        </a:spcBef>
                        <a:spcAft>
                          <a:spcPts val="0"/>
                        </a:spcAft>
                        <a:buClr>
                          <a:schemeClr val="dk1"/>
                        </a:buClr>
                        <a:buSzPts val="1800"/>
                        <a:buFont typeface="Cambria"/>
                        <a:buAutoNum type="arabicPeriod"/>
                      </a:pPr>
                      <a:r>
                        <a:rPr lang="en-IN" sz="1800">
                          <a:solidFill>
                            <a:schemeClr val="dk1"/>
                          </a:solidFill>
                          <a:latin typeface="Cambria"/>
                          <a:ea typeface="Cambria"/>
                          <a:cs typeface="Cambria"/>
                          <a:sym typeface="Cambria"/>
                        </a:rPr>
                        <a:t>FLAG_EMAIL</a:t>
                      </a:r>
                      <a:endParaRPr/>
                    </a:p>
                    <a:p>
                      <a:pPr indent="-342900" lvl="0" marL="342900" marR="0" rtl="0" algn="l">
                        <a:spcBef>
                          <a:spcPts val="0"/>
                        </a:spcBef>
                        <a:spcAft>
                          <a:spcPts val="0"/>
                        </a:spcAft>
                        <a:buClr>
                          <a:schemeClr val="dk1"/>
                        </a:buClr>
                        <a:buSzPts val="1800"/>
                        <a:buFont typeface="Cambria"/>
                        <a:buAutoNum type="arabicPeriod"/>
                      </a:pPr>
                      <a:r>
                        <a:rPr lang="en-IN" sz="1800">
                          <a:solidFill>
                            <a:schemeClr val="dk1"/>
                          </a:solidFill>
                          <a:latin typeface="Cambria"/>
                          <a:ea typeface="Cambria"/>
                          <a:cs typeface="Cambria"/>
                          <a:sym typeface="Cambria"/>
                        </a:rPr>
                        <a:t>NAME_INCOME_TYPE Student</a:t>
                      </a:r>
                      <a:endParaRPr/>
                    </a:p>
                    <a:p>
                      <a:pPr indent="-342900" lvl="0" marL="342900" marR="0" rtl="0" algn="l">
                        <a:spcBef>
                          <a:spcPts val="0"/>
                        </a:spcBef>
                        <a:spcAft>
                          <a:spcPts val="0"/>
                        </a:spcAft>
                        <a:buClr>
                          <a:schemeClr val="dk1"/>
                        </a:buClr>
                        <a:buSzPts val="1800"/>
                        <a:buFont typeface="Cambria"/>
                        <a:buAutoNum type="arabicPeriod"/>
                      </a:pPr>
                      <a:r>
                        <a:rPr lang="en-IN" sz="1800">
                          <a:solidFill>
                            <a:schemeClr val="dk1"/>
                          </a:solidFill>
                          <a:latin typeface="Cambria"/>
                          <a:ea typeface="Cambria"/>
                          <a:cs typeface="Cambria"/>
                          <a:sym typeface="Cambria"/>
                        </a:rPr>
                        <a:t>NAME_EDUCATION_TYPE Higher</a:t>
                      </a:r>
                      <a:endParaRPr/>
                    </a:p>
                    <a:p>
                      <a:pPr indent="-342900" lvl="0" marL="342900" marR="0" rtl="0" algn="l">
                        <a:spcBef>
                          <a:spcPts val="0"/>
                        </a:spcBef>
                        <a:spcAft>
                          <a:spcPts val="0"/>
                        </a:spcAft>
                        <a:buClr>
                          <a:schemeClr val="dk1"/>
                        </a:buClr>
                        <a:buSzPts val="1800"/>
                        <a:buFont typeface="Cambria"/>
                        <a:buAutoNum type="arabicPeriod"/>
                      </a:pPr>
                      <a:r>
                        <a:rPr lang="en-IN" sz="1800">
                          <a:solidFill>
                            <a:schemeClr val="dk1"/>
                          </a:solidFill>
                          <a:latin typeface="Cambria"/>
                          <a:ea typeface="Cambria"/>
                          <a:cs typeface="Cambria"/>
                          <a:sym typeface="Cambria"/>
                        </a:rPr>
                        <a:t>NAME_EDUCATION_TYPE Incomplete</a:t>
                      </a:r>
                      <a:endParaRPr/>
                    </a:p>
                    <a:p>
                      <a:pPr indent="-342900" lvl="0" marL="342900" marR="0" rtl="0" algn="l">
                        <a:spcBef>
                          <a:spcPts val="0"/>
                        </a:spcBef>
                        <a:spcAft>
                          <a:spcPts val="0"/>
                        </a:spcAft>
                        <a:buClr>
                          <a:schemeClr val="dk1"/>
                        </a:buClr>
                        <a:buSzPts val="1800"/>
                        <a:buFont typeface="Cambria"/>
                        <a:buAutoNum type="arabicPeriod"/>
                      </a:pPr>
                      <a:r>
                        <a:rPr lang="en-IN" sz="1800">
                          <a:solidFill>
                            <a:schemeClr val="dk1"/>
                          </a:solidFill>
                          <a:latin typeface="Cambria"/>
                          <a:ea typeface="Cambria"/>
                          <a:cs typeface="Cambria"/>
                          <a:sym typeface="Cambria"/>
                        </a:rPr>
                        <a:t>NAME_EDUCATION_TYPE Secondary</a:t>
                      </a:r>
                      <a:endParaRPr/>
                    </a:p>
                    <a:p>
                      <a:pPr indent="-342900" lvl="0" marL="342900" marR="0" rtl="0" algn="l">
                        <a:spcBef>
                          <a:spcPts val="0"/>
                        </a:spcBef>
                        <a:spcAft>
                          <a:spcPts val="0"/>
                        </a:spcAft>
                        <a:buClr>
                          <a:schemeClr val="dk1"/>
                        </a:buClr>
                        <a:buSzPts val="1800"/>
                        <a:buFont typeface="Cambria"/>
                        <a:buAutoNum type="arabicPeriod"/>
                      </a:pPr>
                      <a:r>
                        <a:rPr lang="en-IN" sz="1800">
                          <a:solidFill>
                            <a:schemeClr val="dk1"/>
                          </a:solidFill>
                          <a:latin typeface="Cambria"/>
                          <a:ea typeface="Cambria"/>
                          <a:cs typeface="Cambria"/>
                          <a:sym typeface="Cambria"/>
                        </a:rPr>
                        <a:t>NAME_FAMILY_STATUS Widow</a:t>
                      </a:r>
                      <a:endParaRPr/>
                    </a:p>
                    <a:p>
                      <a:pPr indent="-342900" lvl="0" marL="342900" marR="0" rtl="0" algn="l">
                        <a:spcBef>
                          <a:spcPts val="0"/>
                        </a:spcBef>
                        <a:spcAft>
                          <a:spcPts val="0"/>
                        </a:spcAft>
                        <a:buClr>
                          <a:schemeClr val="dk1"/>
                        </a:buClr>
                        <a:buSzPts val="1800"/>
                        <a:buFont typeface="Cambria"/>
                        <a:buAutoNum type="arabicPeriod"/>
                      </a:pPr>
                      <a:r>
                        <a:rPr lang="en-IN" sz="1800">
                          <a:solidFill>
                            <a:schemeClr val="dk1"/>
                          </a:solidFill>
                          <a:latin typeface="Cambria"/>
                          <a:ea typeface="Cambria"/>
                          <a:cs typeface="Cambria"/>
                          <a:sym typeface="Cambria"/>
                        </a:rPr>
                        <a:t>MONTHS_BALANCE</a:t>
                      </a:r>
                      <a:endParaRPr/>
                    </a:p>
                    <a:p>
                      <a:pPr indent="-228600" lvl="0" marL="342900" marR="0" rtl="0" algn="l">
                        <a:spcBef>
                          <a:spcPts val="0"/>
                        </a:spcBef>
                        <a:spcAft>
                          <a:spcPts val="0"/>
                        </a:spcAft>
                        <a:buClr>
                          <a:schemeClr val="dk1"/>
                        </a:buClr>
                        <a:buSzPts val="1800"/>
                        <a:buFont typeface="Cambria"/>
                        <a:buNone/>
                      </a:pPr>
                      <a:r>
                        <a:t/>
                      </a:r>
                      <a:endParaRPr sz="1800"/>
                    </a:p>
                  </a:txBody>
                  <a:tcPr marT="45725" marB="45725" marR="91450" marL="91450"/>
                </a:tc>
                <a:tc>
                  <a:txBody>
                    <a:bodyPr/>
                    <a:lstStyle/>
                    <a:p>
                      <a:pPr indent="-342900" lvl="0" marL="342900" marR="0" rtl="0" algn="l">
                        <a:spcBef>
                          <a:spcPts val="0"/>
                        </a:spcBef>
                        <a:spcAft>
                          <a:spcPts val="0"/>
                        </a:spcAft>
                        <a:buClr>
                          <a:schemeClr val="dk1"/>
                        </a:buClr>
                        <a:buSzPts val="1800"/>
                        <a:buFont typeface="Cambria"/>
                        <a:buAutoNum type="arabicPeriod"/>
                      </a:pPr>
                      <a:r>
                        <a:rPr lang="en-IN" sz="1800">
                          <a:solidFill>
                            <a:schemeClr val="dk1"/>
                          </a:solidFill>
                          <a:latin typeface="Cambria"/>
                          <a:ea typeface="Cambria"/>
                          <a:cs typeface="Cambria"/>
                          <a:sym typeface="Cambria"/>
                        </a:rPr>
                        <a:t>CODE_GENDER </a:t>
                      </a:r>
                      <a:endParaRPr/>
                    </a:p>
                    <a:p>
                      <a:pPr indent="-342900" lvl="0" marL="342900" marR="0" rtl="0" algn="l">
                        <a:spcBef>
                          <a:spcPts val="0"/>
                        </a:spcBef>
                        <a:spcAft>
                          <a:spcPts val="0"/>
                        </a:spcAft>
                        <a:buClr>
                          <a:schemeClr val="dk1"/>
                        </a:buClr>
                        <a:buSzPts val="1800"/>
                        <a:buFont typeface="Cambria"/>
                        <a:buAutoNum type="arabicPeriod"/>
                      </a:pPr>
                      <a:r>
                        <a:rPr lang="en-IN" sz="1800">
                          <a:solidFill>
                            <a:schemeClr val="dk1"/>
                          </a:solidFill>
                          <a:latin typeface="Cambria"/>
                          <a:ea typeface="Cambria"/>
                          <a:cs typeface="Cambria"/>
                          <a:sym typeface="Cambria"/>
                        </a:rPr>
                        <a:t>AMT_INCOME_TOTAL</a:t>
                      </a:r>
                      <a:endParaRPr/>
                    </a:p>
                    <a:p>
                      <a:pPr indent="-342900" lvl="0" marL="342900" marR="0" rtl="0" algn="l">
                        <a:spcBef>
                          <a:spcPts val="0"/>
                        </a:spcBef>
                        <a:spcAft>
                          <a:spcPts val="0"/>
                        </a:spcAft>
                        <a:buClr>
                          <a:schemeClr val="dk1"/>
                        </a:buClr>
                        <a:buSzPts val="1800"/>
                        <a:buFont typeface="Cambria"/>
                        <a:buAutoNum type="arabicPeriod"/>
                      </a:pPr>
                      <a:r>
                        <a:rPr lang="en-IN" sz="1800">
                          <a:solidFill>
                            <a:schemeClr val="dk1"/>
                          </a:solidFill>
                          <a:latin typeface="Cambria"/>
                          <a:ea typeface="Cambria"/>
                          <a:cs typeface="Cambria"/>
                          <a:sym typeface="Cambria"/>
                        </a:rPr>
                        <a:t>FLAG_WORK_PHONE</a:t>
                      </a:r>
                      <a:endParaRPr/>
                    </a:p>
                    <a:p>
                      <a:pPr indent="-342900" lvl="0" marL="342900" marR="0" rtl="0" algn="l">
                        <a:spcBef>
                          <a:spcPts val="0"/>
                        </a:spcBef>
                        <a:spcAft>
                          <a:spcPts val="0"/>
                        </a:spcAft>
                        <a:buClr>
                          <a:schemeClr val="dk1"/>
                        </a:buClr>
                        <a:buSzPts val="1800"/>
                        <a:buFont typeface="Cambria"/>
                        <a:buAutoNum type="arabicPeriod"/>
                      </a:pPr>
                      <a:r>
                        <a:rPr lang="en-IN" sz="1800">
                          <a:solidFill>
                            <a:schemeClr val="dk1"/>
                          </a:solidFill>
                          <a:latin typeface="Cambria"/>
                          <a:ea typeface="Cambria"/>
                          <a:cs typeface="Cambria"/>
                          <a:sym typeface="Cambria"/>
                        </a:rPr>
                        <a:t>FLAG_PHONE </a:t>
                      </a:r>
                      <a:endParaRPr/>
                    </a:p>
                    <a:p>
                      <a:pPr indent="-342900" lvl="0" marL="342900" marR="0" rtl="0" algn="l">
                        <a:spcBef>
                          <a:spcPts val="0"/>
                        </a:spcBef>
                        <a:spcAft>
                          <a:spcPts val="0"/>
                        </a:spcAft>
                        <a:buClr>
                          <a:schemeClr val="dk1"/>
                        </a:buClr>
                        <a:buSzPts val="1800"/>
                        <a:buFont typeface="Cambria"/>
                        <a:buAutoNum type="arabicPeriod"/>
                      </a:pPr>
                      <a:r>
                        <a:rPr lang="en-IN" sz="1800">
                          <a:solidFill>
                            <a:schemeClr val="dk1"/>
                          </a:solidFill>
                          <a:latin typeface="Cambria"/>
                          <a:ea typeface="Cambria"/>
                          <a:cs typeface="Cambria"/>
                          <a:sym typeface="Cambria"/>
                        </a:rPr>
                        <a:t>FLAG_EMAIL</a:t>
                      </a:r>
                      <a:endParaRPr/>
                    </a:p>
                    <a:p>
                      <a:pPr indent="-342900" lvl="0" marL="342900" marR="0" rtl="0" algn="l">
                        <a:spcBef>
                          <a:spcPts val="0"/>
                        </a:spcBef>
                        <a:spcAft>
                          <a:spcPts val="0"/>
                        </a:spcAft>
                        <a:buClr>
                          <a:schemeClr val="dk1"/>
                        </a:buClr>
                        <a:buSzPts val="1800"/>
                        <a:buFont typeface="Cambria"/>
                        <a:buAutoNum type="arabicPeriod"/>
                      </a:pPr>
                      <a:r>
                        <a:rPr lang="en-IN" sz="1800">
                          <a:solidFill>
                            <a:schemeClr val="dk1"/>
                          </a:solidFill>
                          <a:latin typeface="Cambria"/>
                          <a:ea typeface="Cambria"/>
                          <a:cs typeface="Cambria"/>
                          <a:sym typeface="Cambria"/>
                        </a:rPr>
                        <a:t>CNT_FAM_MEMBERS </a:t>
                      </a:r>
                      <a:endParaRPr/>
                    </a:p>
                    <a:p>
                      <a:pPr indent="-342900" lvl="0" marL="342900" marR="0" rtl="0" algn="l">
                        <a:spcBef>
                          <a:spcPts val="0"/>
                        </a:spcBef>
                        <a:spcAft>
                          <a:spcPts val="0"/>
                        </a:spcAft>
                        <a:buClr>
                          <a:schemeClr val="dk1"/>
                        </a:buClr>
                        <a:buSzPts val="1800"/>
                        <a:buFont typeface="Cambria"/>
                        <a:buAutoNum type="arabicPeriod"/>
                      </a:pPr>
                      <a:r>
                        <a:rPr lang="en-IN" sz="1800">
                          <a:solidFill>
                            <a:schemeClr val="dk1"/>
                          </a:solidFill>
                          <a:latin typeface="Cambria"/>
                          <a:ea typeface="Cambria"/>
                          <a:cs typeface="Cambria"/>
                          <a:sym typeface="Cambria"/>
                        </a:rPr>
                        <a:t>NAME_INCOME_TYPE</a:t>
                      </a:r>
                      <a:endParaRPr/>
                    </a:p>
                    <a:p>
                      <a:pPr indent="-342900" lvl="0" marL="342900" marR="0" rtl="0" algn="l">
                        <a:spcBef>
                          <a:spcPts val="0"/>
                        </a:spcBef>
                        <a:spcAft>
                          <a:spcPts val="0"/>
                        </a:spcAft>
                        <a:buClr>
                          <a:schemeClr val="dk1"/>
                        </a:buClr>
                        <a:buSzPts val="1800"/>
                        <a:buFont typeface="Cambria"/>
                        <a:buAutoNum type="arabicPeriod"/>
                      </a:pPr>
                      <a:r>
                        <a:rPr lang="en-IN" sz="1800">
                          <a:solidFill>
                            <a:schemeClr val="dk1"/>
                          </a:solidFill>
                          <a:latin typeface="Cambria"/>
                          <a:ea typeface="Cambria"/>
                          <a:cs typeface="Cambria"/>
                          <a:sym typeface="Cambria"/>
                        </a:rPr>
                        <a:t>NAME_EDUCATION_TYPE</a:t>
                      </a:r>
                      <a:endParaRPr/>
                    </a:p>
                    <a:p>
                      <a:pPr indent="-342900" lvl="0" marL="342900" marR="0" rtl="0" algn="l">
                        <a:spcBef>
                          <a:spcPts val="0"/>
                        </a:spcBef>
                        <a:spcAft>
                          <a:spcPts val="0"/>
                        </a:spcAft>
                        <a:buClr>
                          <a:schemeClr val="dk1"/>
                        </a:buClr>
                        <a:buSzPts val="1800"/>
                        <a:buFont typeface="Cambria"/>
                        <a:buAutoNum type="arabicPeriod"/>
                      </a:pPr>
                      <a:r>
                        <a:rPr lang="en-IN" sz="1800">
                          <a:solidFill>
                            <a:schemeClr val="dk1"/>
                          </a:solidFill>
                          <a:latin typeface="Cambria"/>
                          <a:ea typeface="Cambria"/>
                          <a:cs typeface="Cambria"/>
                          <a:sym typeface="Cambria"/>
                        </a:rPr>
                        <a:t>NAME_FAMILY_STATUS</a:t>
                      </a:r>
                      <a:endParaRPr/>
                    </a:p>
                    <a:p>
                      <a:pPr indent="-342900" lvl="0" marL="342900" marR="0" rtl="0" algn="l">
                        <a:spcBef>
                          <a:spcPts val="0"/>
                        </a:spcBef>
                        <a:spcAft>
                          <a:spcPts val="0"/>
                        </a:spcAft>
                        <a:buClr>
                          <a:schemeClr val="dk1"/>
                        </a:buClr>
                        <a:buSzPts val="1800"/>
                        <a:buFont typeface="Cambria"/>
                        <a:buAutoNum type="arabicPeriod"/>
                      </a:pPr>
                      <a:r>
                        <a:rPr lang="en-IN" sz="1800">
                          <a:solidFill>
                            <a:schemeClr val="dk1"/>
                          </a:solidFill>
                          <a:latin typeface="Cambria"/>
                          <a:ea typeface="Cambria"/>
                          <a:cs typeface="Cambria"/>
                          <a:sym typeface="Cambria"/>
                        </a:rPr>
                        <a:t>DAYS_EMPLOYED </a:t>
                      </a:r>
                      <a:endParaRPr/>
                    </a:p>
                    <a:p>
                      <a:pPr indent="-342900" lvl="0" marL="342900" marR="0" rtl="0" algn="l">
                        <a:spcBef>
                          <a:spcPts val="0"/>
                        </a:spcBef>
                        <a:spcAft>
                          <a:spcPts val="0"/>
                        </a:spcAft>
                        <a:buClr>
                          <a:schemeClr val="dk1"/>
                        </a:buClr>
                        <a:buSzPts val="1800"/>
                        <a:buFont typeface="Cambria"/>
                        <a:buAutoNum type="arabicPeriod"/>
                      </a:pPr>
                      <a:r>
                        <a:rPr lang="en-IN" sz="1800">
                          <a:solidFill>
                            <a:schemeClr val="dk1"/>
                          </a:solidFill>
                          <a:latin typeface="Cambria"/>
                          <a:ea typeface="Cambria"/>
                          <a:cs typeface="Cambria"/>
                          <a:sym typeface="Cambria"/>
                        </a:rPr>
                        <a:t>MONTHS_BALANCE</a:t>
                      </a:r>
                      <a:endParaRPr/>
                    </a:p>
                    <a:p>
                      <a:pPr indent="0" lvl="0" marL="0" marR="0" rtl="0" algn="l">
                        <a:spcBef>
                          <a:spcPts val="0"/>
                        </a:spcBef>
                        <a:spcAft>
                          <a:spcPts val="0"/>
                        </a:spcAft>
                        <a:buNone/>
                      </a:pPr>
                      <a:r>
                        <a:rPr lang="en-IN" sz="1800">
                          <a:solidFill>
                            <a:schemeClr val="dk1"/>
                          </a:solidFill>
                          <a:latin typeface="Cambria"/>
                          <a:ea typeface="Cambria"/>
                          <a:cs typeface="Cambria"/>
                          <a:sym typeface="Cambria"/>
                        </a:rPr>
                        <a:t> </a:t>
                      </a:r>
                      <a:endParaRPr/>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15"/>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86E06"/>
              </a:buClr>
              <a:buSzPts val="3600"/>
              <a:buFont typeface="Cambria"/>
              <a:buNone/>
            </a:pPr>
            <a:r>
              <a:rPr lang="en-IN"/>
              <a:t>Modeling</a:t>
            </a:r>
            <a:endParaRPr/>
          </a:p>
        </p:txBody>
      </p:sp>
      <p:sp>
        <p:nvSpPr>
          <p:cNvPr id="210" name="Google Shape;210;p15"/>
          <p:cNvSpPr txBox="1"/>
          <p:nvPr>
            <p:ph idx="1" type="body"/>
          </p:nvPr>
        </p:nvSpPr>
        <p:spPr>
          <a:xfrm>
            <a:off x="1522413" y="1981200"/>
            <a:ext cx="9829799" cy="4187825"/>
          </a:xfrm>
          <a:prstGeom prst="rect">
            <a:avLst/>
          </a:prstGeom>
          <a:noFill/>
          <a:ln>
            <a:noFill/>
          </a:ln>
        </p:spPr>
        <p:txBody>
          <a:bodyPr anchorCtr="0" anchor="t" bIns="45700" lIns="91425" spcFirstLastPara="1" rIns="91425" wrap="square" tIns="45700">
            <a:normAutofit/>
          </a:bodyPr>
          <a:lstStyle/>
          <a:p>
            <a:pPr indent="-223837" lvl="0" marL="223837" rtl="0" algn="l">
              <a:lnSpc>
                <a:spcPct val="90000"/>
              </a:lnSpc>
              <a:spcBef>
                <a:spcPts val="0"/>
              </a:spcBef>
              <a:spcAft>
                <a:spcPts val="0"/>
              </a:spcAft>
              <a:buClr>
                <a:srgbClr val="000000"/>
              </a:buClr>
              <a:buSzPts val="1920"/>
              <a:buChar char="•"/>
            </a:pPr>
            <a:r>
              <a:rPr lang="en-IN">
                <a:solidFill>
                  <a:srgbClr val="000000"/>
                </a:solidFill>
              </a:rPr>
              <a:t>Some modeling that we attempted are:</a:t>
            </a:r>
            <a:endParaRPr>
              <a:solidFill>
                <a:srgbClr val="000000"/>
              </a:solidFill>
            </a:endParaRPr>
          </a:p>
          <a:p>
            <a:pPr indent="0" lvl="0" marL="0" rtl="0" algn="l">
              <a:lnSpc>
                <a:spcPct val="90000"/>
              </a:lnSpc>
              <a:spcBef>
                <a:spcPts val="0"/>
              </a:spcBef>
              <a:spcAft>
                <a:spcPts val="0"/>
              </a:spcAft>
              <a:buNone/>
            </a:pPr>
            <a:r>
              <a:t/>
            </a:r>
            <a:endParaRPr>
              <a:solidFill>
                <a:srgbClr val="000000"/>
              </a:solidFill>
            </a:endParaRPr>
          </a:p>
          <a:p>
            <a:pPr indent="-289560" lvl="1" marL="511175" rtl="0" algn="l">
              <a:lnSpc>
                <a:spcPct val="90000"/>
              </a:lnSpc>
              <a:spcBef>
                <a:spcPts val="0"/>
              </a:spcBef>
              <a:spcAft>
                <a:spcPts val="0"/>
              </a:spcAft>
              <a:buClr>
                <a:srgbClr val="000000"/>
              </a:buClr>
              <a:buSzPts val="2400"/>
              <a:buChar char="•"/>
            </a:pPr>
            <a:r>
              <a:rPr lang="en-IN" sz="2400">
                <a:solidFill>
                  <a:srgbClr val="000000"/>
                </a:solidFill>
              </a:rPr>
              <a:t>Logistic Regression</a:t>
            </a:r>
            <a:endParaRPr sz="2400">
              <a:solidFill>
                <a:srgbClr val="000000"/>
              </a:solidFill>
            </a:endParaRPr>
          </a:p>
          <a:p>
            <a:pPr indent="-289560" lvl="1" marL="511175" rtl="0" algn="l">
              <a:lnSpc>
                <a:spcPct val="90000"/>
              </a:lnSpc>
              <a:spcBef>
                <a:spcPts val="0"/>
              </a:spcBef>
              <a:spcAft>
                <a:spcPts val="0"/>
              </a:spcAft>
              <a:buClr>
                <a:srgbClr val="000000"/>
              </a:buClr>
              <a:buSzPts val="2400"/>
              <a:buChar char="•"/>
            </a:pPr>
            <a:r>
              <a:rPr lang="en-IN" sz="2400">
                <a:solidFill>
                  <a:srgbClr val="000000"/>
                </a:solidFill>
              </a:rPr>
              <a:t>Classification Tree Decision Tree</a:t>
            </a:r>
            <a:endParaRPr sz="2400">
              <a:solidFill>
                <a:srgbClr val="000000"/>
              </a:solidFill>
            </a:endParaRPr>
          </a:p>
          <a:p>
            <a:pPr indent="-289560" lvl="1" marL="511175" rtl="0" algn="l">
              <a:lnSpc>
                <a:spcPct val="90000"/>
              </a:lnSpc>
              <a:spcBef>
                <a:spcPts val="0"/>
              </a:spcBef>
              <a:spcAft>
                <a:spcPts val="0"/>
              </a:spcAft>
              <a:buClr>
                <a:srgbClr val="000000"/>
              </a:buClr>
              <a:buSzPts val="2400"/>
              <a:buChar char="•"/>
            </a:pPr>
            <a:r>
              <a:rPr lang="en-IN" sz="2400">
                <a:solidFill>
                  <a:srgbClr val="000000"/>
                </a:solidFill>
              </a:rPr>
              <a:t>Random Forest</a:t>
            </a:r>
            <a:endParaRPr sz="2400">
              <a:solidFill>
                <a:srgbClr val="000000"/>
              </a:solidFill>
            </a:endParaRPr>
          </a:p>
          <a:p>
            <a:pPr indent="-289560" lvl="1" marL="511175" rtl="0" algn="l">
              <a:lnSpc>
                <a:spcPct val="90000"/>
              </a:lnSpc>
              <a:spcBef>
                <a:spcPts val="0"/>
              </a:spcBef>
              <a:spcAft>
                <a:spcPts val="0"/>
              </a:spcAft>
              <a:buClr>
                <a:srgbClr val="000000"/>
              </a:buClr>
              <a:buSzPts val="2400"/>
              <a:buChar char="•"/>
            </a:pPr>
            <a:r>
              <a:rPr lang="en-IN" sz="2400">
                <a:solidFill>
                  <a:srgbClr val="000000"/>
                </a:solidFill>
              </a:rPr>
              <a:t>Support Vector Machine</a:t>
            </a:r>
            <a:endParaRPr sz="2400">
              <a:solidFill>
                <a:srgbClr val="000000"/>
              </a:solidFill>
            </a:endParaRPr>
          </a:p>
          <a:p>
            <a:pPr indent="0" lvl="0" marL="511175" rtl="0" algn="l">
              <a:lnSpc>
                <a:spcPct val="90000"/>
              </a:lnSpc>
              <a:spcBef>
                <a:spcPts val="0"/>
              </a:spcBef>
              <a:spcAft>
                <a:spcPts val="0"/>
              </a:spcAft>
              <a:buNone/>
            </a:pPr>
            <a:r>
              <a:t/>
            </a:r>
            <a:endParaRPr>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g8388a5f8ce_7_4"/>
          <p:cNvSpPr txBox="1"/>
          <p:nvPr>
            <p:ph type="title"/>
          </p:nvPr>
        </p:nvSpPr>
        <p:spPr>
          <a:xfrm>
            <a:off x="1688963" y="2819400"/>
            <a:ext cx="9829800" cy="1219200"/>
          </a:xfrm>
          <a:prstGeom prst="rect">
            <a:avLst/>
          </a:prstGeom>
        </p:spPr>
        <p:txBody>
          <a:bodyPr anchorCtr="0" anchor="b" bIns="45700" lIns="91425" spcFirstLastPara="1" rIns="91425" wrap="square" tIns="45700">
            <a:noAutofit/>
          </a:bodyPr>
          <a:lstStyle/>
          <a:p>
            <a:pPr indent="457200" lvl="0" marL="2286000" rtl="0" algn="l">
              <a:spcBef>
                <a:spcPts val="0"/>
              </a:spcBef>
              <a:spcAft>
                <a:spcPts val="0"/>
              </a:spcAft>
              <a:buNone/>
            </a:pPr>
            <a:r>
              <a:rPr lang="en-IN"/>
              <a:t>INTERPRETATIONS OF CATEGORICAL VARIABLES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g8388a5f8ce_7_10"/>
          <p:cNvSpPr txBox="1"/>
          <p:nvPr>
            <p:ph type="title"/>
          </p:nvPr>
        </p:nvSpPr>
        <p:spPr>
          <a:xfrm>
            <a:off x="1522413" y="381000"/>
            <a:ext cx="9829800" cy="1219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986E06"/>
              </a:buClr>
              <a:buSzPts val="3600"/>
              <a:buFont typeface="Cambria"/>
              <a:buNone/>
            </a:pPr>
            <a:r>
              <a:rPr lang="en-IN"/>
              <a:t>Influence of Higher education</a:t>
            </a:r>
            <a:endParaRPr/>
          </a:p>
        </p:txBody>
      </p:sp>
      <p:sp>
        <p:nvSpPr>
          <p:cNvPr id="223" name="Google Shape;223;g8388a5f8ce_7_10"/>
          <p:cNvSpPr txBox="1"/>
          <p:nvPr>
            <p:ph idx="1" type="body"/>
          </p:nvPr>
        </p:nvSpPr>
        <p:spPr>
          <a:xfrm>
            <a:off x="1522413" y="1981200"/>
            <a:ext cx="9829800" cy="41877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rPr lang="en-IN"/>
              <a:t>When all other factors (such as income, phone status, email status, student status, widow status) remain constant,  for a person who has completed Higher education the odds of getting a loan rejected is 1.34 times than that of a person without a Higher education.</a:t>
            </a:r>
            <a:endParaRPr/>
          </a:p>
          <a:p>
            <a:pPr indent="0" lvl="0" marL="457200" rtl="0" algn="l">
              <a:lnSpc>
                <a:spcPct val="10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86E06"/>
              </a:buClr>
              <a:buSzPts val="3600"/>
              <a:buFont typeface="Cambria"/>
              <a:buNone/>
            </a:pPr>
            <a:r>
              <a:rPr lang="en-IN"/>
              <a:t>Objective</a:t>
            </a:r>
            <a:endParaRPr/>
          </a:p>
        </p:txBody>
      </p:sp>
      <p:sp>
        <p:nvSpPr>
          <p:cNvPr id="106" name="Google Shape;106;p2"/>
          <p:cNvSpPr txBox="1"/>
          <p:nvPr>
            <p:ph idx="1" type="body"/>
          </p:nvPr>
        </p:nvSpPr>
        <p:spPr>
          <a:xfrm>
            <a:off x="1522413" y="1981200"/>
            <a:ext cx="9829799" cy="4187825"/>
          </a:xfrm>
          <a:prstGeom prst="rect">
            <a:avLst/>
          </a:prstGeom>
          <a:noFill/>
          <a:ln>
            <a:noFill/>
          </a:ln>
        </p:spPr>
        <p:txBody>
          <a:bodyPr anchorCtr="0" anchor="t" bIns="45700" lIns="91425" spcFirstLastPara="1" rIns="91425" wrap="square" tIns="45700">
            <a:normAutofit/>
          </a:bodyPr>
          <a:lstStyle/>
          <a:p>
            <a:pPr indent="-223838" lvl="0" marL="223838" rtl="0" algn="l">
              <a:lnSpc>
                <a:spcPct val="90000"/>
              </a:lnSpc>
              <a:spcBef>
                <a:spcPts val="0"/>
              </a:spcBef>
              <a:spcAft>
                <a:spcPts val="0"/>
              </a:spcAft>
              <a:buSzPts val="1920"/>
              <a:buChar char="•"/>
            </a:pPr>
            <a:r>
              <a:rPr lang="en-IN"/>
              <a:t>To enable a bank is to decide whether to issue a credit card to an applicant or not. </a:t>
            </a:r>
            <a:endParaRPr/>
          </a:p>
          <a:p>
            <a:pPr indent="-223837" lvl="0" marL="223837" rtl="0" algn="l">
              <a:lnSpc>
                <a:spcPct val="90000"/>
              </a:lnSpc>
              <a:spcBef>
                <a:spcPts val="1800"/>
              </a:spcBef>
              <a:spcAft>
                <a:spcPts val="0"/>
              </a:spcAft>
              <a:buSzPts val="1920"/>
              <a:buChar char="•"/>
            </a:pPr>
            <a:r>
              <a:rPr lang="en-IN"/>
              <a:t>Achieved by predicting the probability of future defaults and credit card borrowings using personal information and data submitted by credit card applicants.</a:t>
            </a:r>
            <a:endParaRPr/>
          </a:p>
          <a:p>
            <a:pPr indent="0" lvl="0" marL="223837" rtl="0" algn="l">
              <a:lnSpc>
                <a:spcPct val="90000"/>
              </a:lnSpc>
              <a:spcBef>
                <a:spcPts val="180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16"/>
          <p:cNvSpPr txBox="1"/>
          <p:nvPr>
            <p:ph type="title"/>
          </p:nvPr>
        </p:nvSpPr>
        <p:spPr>
          <a:xfrm>
            <a:off x="1522413" y="396875"/>
            <a:ext cx="9829800" cy="121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86E06"/>
              </a:buClr>
              <a:buSzPts val="3600"/>
              <a:buFont typeface="Cambria"/>
              <a:buNone/>
            </a:pPr>
            <a:r>
              <a:rPr lang="en-IN"/>
              <a:t>Probability Distribution for Applicants with Higher education</a:t>
            </a:r>
            <a:endParaRPr/>
          </a:p>
        </p:txBody>
      </p:sp>
      <p:sp>
        <p:nvSpPr>
          <p:cNvPr id="229" name="Google Shape;229;p16"/>
          <p:cNvSpPr txBox="1"/>
          <p:nvPr>
            <p:ph idx="1" type="body"/>
          </p:nvPr>
        </p:nvSpPr>
        <p:spPr>
          <a:xfrm>
            <a:off x="1522413" y="1981200"/>
            <a:ext cx="9829799" cy="4187825"/>
          </a:xfrm>
          <a:prstGeom prst="rect">
            <a:avLst/>
          </a:prstGeom>
          <a:noFill/>
          <a:ln>
            <a:noFill/>
          </a:ln>
        </p:spPr>
        <p:txBody>
          <a:bodyPr anchorCtr="0" anchor="t" bIns="45700" lIns="91425" spcFirstLastPara="1" rIns="91425" wrap="square" tIns="45700">
            <a:normAutofit/>
          </a:bodyPr>
          <a:lstStyle/>
          <a:p>
            <a:pPr indent="-223838" lvl="0" marL="223838" rtl="0" algn="l">
              <a:lnSpc>
                <a:spcPct val="90000"/>
              </a:lnSpc>
              <a:spcBef>
                <a:spcPts val="1800"/>
              </a:spcBef>
              <a:spcAft>
                <a:spcPts val="0"/>
              </a:spcAft>
              <a:buClr>
                <a:srgbClr val="000000"/>
              </a:buClr>
              <a:buSzPts val="1920"/>
              <a:buChar char="•"/>
            </a:pPr>
            <a:r>
              <a:t/>
            </a:r>
            <a:endParaRPr>
              <a:solidFill>
                <a:srgbClr val="000000"/>
              </a:solidFill>
            </a:endParaRPr>
          </a:p>
        </p:txBody>
      </p:sp>
      <p:pic>
        <p:nvPicPr>
          <p:cNvPr id="230" name="Google Shape;230;p16"/>
          <p:cNvPicPr preferRelativeResize="0"/>
          <p:nvPr/>
        </p:nvPicPr>
        <p:blipFill>
          <a:blip r:embed="rId3">
            <a:alphaModFix/>
          </a:blip>
          <a:stretch>
            <a:fillRect/>
          </a:stretch>
        </p:blipFill>
        <p:spPr>
          <a:xfrm>
            <a:off x="1448675" y="1731900"/>
            <a:ext cx="9903550" cy="505039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1"/>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986E06"/>
              </a:buClr>
              <a:buSzPts val="3600"/>
              <a:buFont typeface="Cambria"/>
              <a:buNone/>
            </a:pPr>
            <a:r>
              <a:rPr lang="en-IN"/>
              <a:t>Probability Distribution for Applicants without Higher education</a:t>
            </a:r>
            <a:endParaRPr/>
          </a:p>
        </p:txBody>
      </p:sp>
      <p:sp>
        <p:nvSpPr>
          <p:cNvPr id="236" name="Google Shape;236;p21"/>
          <p:cNvSpPr txBox="1"/>
          <p:nvPr>
            <p:ph idx="1" type="body"/>
          </p:nvPr>
        </p:nvSpPr>
        <p:spPr>
          <a:xfrm>
            <a:off x="1522413" y="1981200"/>
            <a:ext cx="9829799" cy="4187825"/>
          </a:xfrm>
          <a:prstGeom prst="rect">
            <a:avLst/>
          </a:prstGeom>
          <a:noFill/>
          <a:ln>
            <a:noFill/>
          </a:ln>
        </p:spPr>
        <p:txBody>
          <a:bodyPr anchorCtr="0" anchor="t" bIns="45700" lIns="91425" spcFirstLastPara="1" rIns="91425" wrap="square" tIns="45700">
            <a:normAutofit/>
          </a:bodyPr>
          <a:lstStyle/>
          <a:p>
            <a:pPr indent="-223838" lvl="0" marL="223838" rtl="0" algn="l">
              <a:lnSpc>
                <a:spcPct val="90000"/>
              </a:lnSpc>
              <a:spcBef>
                <a:spcPts val="0"/>
              </a:spcBef>
              <a:spcAft>
                <a:spcPts val="0"/>
              </a:spcAft>
              <a:buSzPts val="1920"/>
              <a:buChar char="•"/>
            </a:pPr>
            <a:r>
              <a:t/>
            </a:r>
            <a:endParaRPr/>
          </a:p>
        </p:txBody>
      </p:sp>
      <p:pic>
        <p:nvPicPr>
          <p:cNvPr id="237" name="Google Shape;237;p21"/>
          <p:cNvPicPr preferRelativeResize="0"/>
          <p:nvPr/>
        </p:nvPicPr>
        <p:blipFill>
          <a:blip r:embed="rId3">
            <a:alphaModFix/>
          </a:blip>
          <a:stretch>
            <a:fillRect/>
          </a:stretch>
        </p:blipFill>
        <p:spPr>
          <a:xfrm>
            <a:off x="1522425" y="1731900"/>
            <a:ext cx="10666399" cy="51261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g8388a5f8ce_7_16"/>
          <p:cNvSpPr txBox="1"/>
          <p:nvPr>
            <p:ph type="title"/>
          </p:nvPr>
        </p:nvSpPr>
        <p:spPr>
          <a:xfrm>
            <a:off x="1522413" y="381000"/>
            <a:ext cx="9829800" cy="1219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Influence of Secondary Education</a:t>
            </a:r>
            <a:endParaRPr/>
          </a:p>
        </p:txBody>
      </p:sp>
      <p:sp>
        <p:nvSpPr>
          <p:cNvPr id="244" name="Google Shape;244;g8388a5f8ce_7_16"/>
          <p:cNvSpPr txBox="1"/>
          <p:nvPr>
            <p:ph idx="1" type="body"/>
          </p:nvPr>
        </p:nvSpPr>
        <p:spPr>
          <a:xfrm>
            <a:off x="1522413" y="1981200"/>
            <a:ext cx="9829800" cy="41877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Clr>
                <a:schemeClr val="dk2"/>
              </a:buClr>
              <a:buSzPts val="1100"/>
              <a:buFont typeface="Arial"/>
              <a:buNone/>
            </a:pPr>
            <a:r>
              <a:rPr lang="en-IN"/>
              <a:t>When all other factors (such as income, phone status, email status, student status, widow status) remain constant,  for a person who has completed Secondary education the odds of getting a loan rejected is 1.4 times than that of a person without a Secondary education.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g8388a5f8ce_7_22"/>
          <p:cNvSpPr txBox="1"/>
          <p:nvPr>
            <p:ph type="title"/>
          </p:nvPr>
        </p:nvSpPr>
        <p:spPr>
          <a:xfrm>
            <a:off x="1522413" y="381000"/>
            <a:ext cx="9829800" cy="1219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986E06"/>
              </a:buClr>
              <a:buSzPts val="3600"/>
              <a:buFont typeface="Cambria"/>
              <a:buNone/>
            </a:pPr>
            <a:r>
              <a:rPr lang="en-IN"/>
              <a:t>Probability Distribution for Applicants with Secondary education</a:t>
            </a:r>
            <a:endParaRPr/>
          </a:p>
        </p:txBody>
      </p:sp>
      <p:sp>
        <p:nvSpPr>
          <p:cNvPr id="251" name="Google Shape;251;g8388a5f8ce_7_22"/>
          <p:cNvSpPr txBox="1"/>
          <p:nvPr>
            <p:ph idx="1" type="body"/>
          </p:nvPr>
        </p:nvSpPr>
        <p:spPr>
          <a:xfrm>
            <a:off x="1522413" y="1981200"/>
            <a:ext cx="9829800" cy="41877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t/>
            </a:r>
            <a:endParaRPr/>
          </a:p>
        </p:txBody>
      </p:sp>
      <p:pic>
        <p:nvPicPr>
          <p:cNvPr id="252" name="Google Shape;252;g8388a5f8ce_7_22"/>
          <p:cNvPicPr preferRelativeResize="0"/>
          <p:nvPr/>
        </p:nvPicPr>
        <p:blipFill>
          <a:blip r:embed="rId3">
            <a:alphaModFix/>
          </a:blip>
          <a:stretch>
            <a:fillRect/>
          </a:stretch>
        </p:blipFill>
        <p:spPr>
          <a:xfrm>
            <a:off x="1195975" y="1600200"/>
            <a:ext cx="10156251" cy="5257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g8388a5f8ce_7_28"/>
          <p:cNvSpPr txBox="1"/>
          <p:nvPr>
            <p:ph type="title"/>
          </p:nvPr>
        </p:nvSpPr>
        <p:spPr>
          <a:xfrm>
            <a:off x="1522413" y="381000"/>
            <a:ext cx="9829800" cy="1219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rgbClr val="986E06"/>
              </a:buClr>
              <a:buSzPts val="3600"/>
              <a:buFont typeface="Cambria"/>
              <a:buNone/>
            </a:pPr>
            <a:r>
              <a:rPr lang="en-IN"/>
              <a:t>Probability Distribution for Applicants without Secondary education</a:t>
            </a:r>
            <a:endParaRPr/>
          </a:p>
        </p:txBody>
      </p:sp>
      <p:sp>
        <p:nvSpPr>
          <p:cNvPr id="259" name="Google Shape;259;g8388a5f8ce_7_28"/>
          <p:cNvSpPr txBox="1"/>
          <p:nvPr>
            <p:ph idx="1" type="body"/>
          </p:nvPr>
        </p:nvSpPr>
        <p:spPr>
          <a:xfrm>
            <a:off x="1522413" y="1981200"/>
            <a:ext cx="9829800" cy="41877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t/>
            </a:r>
            <a:endParaRPr/>
          </a:p>
        </p:txBody>
      </p:sp>
      <p:pic>
        <p:nvPicPr>
          <p:cNvPr id="260" name="Google Shape;260;g8388a5f8ce_7_28"/>
          <p:cNvPicPr preferRelativeResize="0"/>
          <p:nvPr/>
        </p:nvPicPr>
        <p:blipFill>
          <a:blip r:embed="rId3">
            <a:alphaModFix/>
          </a:blip>
          <a:stretch>
            <a:fillRect/>
          </a:stretch>
        </p:blipFill>
        <p:spPr>
          <a:xfrm>
            <a:off x="1522425" y="1650950"/>
            <a:ext cx="10149800" cy="5207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g8388a5f8ce_4_0"/>
          <p:cNvSpPr txBox="1"/>
          <p:nvPr>
            <p:ph type="title"/>
          </p:nvPr>
        </p:nvSpPr>
        <p:spPr>
          <a:xfrm>
            <a:off x="1522413" y="276425"/>
            <a:ext cx="9829800" cy="1219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Influence of Widow:</a:t>
            </a:r>
            <a:endParaRPr/>
          </a:p>
        </p:txBody>
      </p:sp>
      <p:pic>
        <p:nvPicPr>
          <p:cNvPr id="267" name="Google Shape;267;g8388a5f8ce_4_0"/>
          <p:cNvPicPr preferRelativeResize="0"/>
          <p:nvPr/>
        </p:nvPicPr>
        <p:blipFill>
          <a:blip r:embed="rId3">
            <a:alphaModFix/>
          </a:blip>
          <a:stretch>
            <a:fillRect/>
          </a:stretch>
        </p:blipFill>
        <p:spPr>
          <a:xfrm>
            <a:off x="1065225" y="1762625"/>
            <a:ext cx="4638000" cy="4542371"/>
          </a:xfrm>
          <a:prstGeom prst="rect">
            <a:avLst/>
          </a:prstGeom>
          <a:noFill/>
          <a:ln>
            <a:noFill/>
          </a:ln>
        </p:spPr>
      </p:pic>
      <p:sp>
        <p:nvSpPr>
          <p:cNvPr id="268" name="Google Shape;268;g8388a5f8ce_4_0"/>
          <p:cNvSpPr txBox="1"/>
          <p:nvPr/>
        </p:nvSpPr>
        <p:spPr>
          <a:xfrm>
            <a:off x="5526775" y="2270525"/>
            <a:ext cx="6049500" cy="3898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800"/>
              </a:spcBef>
              <a:spcAft>
                <a:spcPts val="0"/>
              </a:spcAft>
              <a:buNone/>
            </a:pPr>
            <a:r>
              <a:rPr lang="en-IN" sz="2400">
                <a:solidFill>
                  <a:schemeClr val="dk1"/>
                </a:solidFill>
                <a:latin typeface="Cambria"/>
                <a:ea typeface="Cambria"/>
                <a:cs typeface="Cambria"/>
                <a:sym typeface="Cambria"/>
              </a:rPr>
              <a:t>When all other factors (such as income, phone status, email status, student status, Higher Education status) remain constant,  for a person who is a widow, the odds of getting a loan rejected is 1.09 times than that of a person who is not a widow.</a:t>
            </a:r>
            <a:endParaRPr sz="2400">
              <a:solidFill>
                <a:schemeClr val="dk1"/>
              </a:solidFill>
              <a:latin typeface="Cambria"/>
              <a:ea typeface="Cambria"/>
              <a:cs typeface="Cambria"/>
              <a:sym typeface="Cambria"/>
            </a:endParaRPr>
          </a:p>
          <a:p>
            <a:pPr indent="0" lvl="0" marL="457200" rtl="0" algn="l">
              <a:spcBef>
                <a:spcPts val="0"/>
              </a:spcBef>
              <a:spcAft>
                <a:spcPts val="0"/>
              </a:spcAft>
              <a:buNone/>
            </a:pPr>
            <a:r>
              <a:t/>
            </a:r>
            <a:endParaRPr sz="2400">
              <a:solidFill>
                <a:schemeClr val="dk1"/>
              </a:solidFill>
              <a:latin typeface="Cambria"/>
              <a:ea typeface="Cambria"/>
              <a:cs typeface="Cambria"/>
              <a:sym typeface="Cambr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g8388a5f8ce_4_8"/>
          <p:cNvSpPr txBox="1"/>
          <p:nvPr>
            <p:ph type="title"/>
          </p:nvPr>
        </p:nvSpPr>
        <p:spPr>
          <a:xfrm>
            <a:off x="1522413" y="381000"/>
            <a:ext cx="9829800" cy="1219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Influence of a Student</a:t>
            </a:r>
            <a:endParaRPr/>
          </a:p>
        </p:txBody>
      </p:sp>
      <p:sp>
        <p:nvSpPr>
          <p:cNvPr id="275" name="Google Shape;275;g8388a5f8ce_4_8"/>
          <p:cNvSpPr txBox="1"/>
          <p:nvPr>
            <p:ph idx="1" type="body"/>
          </p:nvPr>
        </p:nvSpPr>
        <p:spPr>
          <a:xfrm>
            <a:off x="1522413" y="1981200"/>
            <a:ext cx="9829800" cy="41877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Clr>
                <a:schemeClr val="dk2"/>
              </a:buClr>
              <a:buSzPts val="1100"/>
              <a:buFont typeface="Arial"/>
              <a:buNone/>
            </a:pPr>
            <a:r>
              <a:rPr lang="en-IN"/>
              <a:t>When all other factors (such as income, phone status, email status, Education status, widow status) remain constant,  for a person who is a not a student has the odds of getting a loan rejected is 2.7 times than that of a person who is a student</a:t>
            </a:r>
            <a:endParaRPr/>
          </a:p>
          <a:p>
            <a:pPr indent="0" lvl="0" marL="457200" rtl="0" algn="l">
              <a:lnSpc>
                <a:spcPct val="100000"/>
              </a:lnSpc>
              <a:spcBef>
                <a:spcPts val="0"/>
              </a:spcBef>
              <a:spcAft>
                <a:spcPts val="0"/>
              </a:spcAft>
              <a:buClr>
                <a:schemeClr val="dk2"/>
              </a:buClr>
              <a:buSzPts val="1100"/>
              <a:buFont typeface="Arial"/>
              <a:buNone/>
            </a:pPr>
            <a:r>
              <a:t/>
            </a:r>
            <a:endParaRPr/>
          </a:p>
          <a:p>
            <a:pPr indent="0" lvl="0" marL="0" rtl="0" algn="l">
              <a:spcBef>
                <a:spcPts val="1800"/>
              </a:spcBef>
              <a:spcAft>
                <a:spcPts val="0"/>
              </a:spcAft>
              <a:buNone/>
            </a:pPr>
            <a:r>
              <a:t/>
            </a:r>
            <a:endParaRPr/>
          </a:p>
        </p:txBody>
      </p:sp>
      <p:pic>
        <p:nvPicPr>
          <p:cNvPr id="276" name="Google Shape;276;g8388a5f8ce_4_8"/>
          <p:cNvPicPr preferRelativeResize="0"/>
          <p:nvPr/>
        </p:nvPicPr>
        <p:blipFill>
          <a:blip r:embed="rId3">
            <a:alphaModFix/>
          </a:blip>
          <a:stretch>
            <a:fillRect/>
          </a:stretch>
        </p:blipFill>
        <p:spPr>
          <a:xfrm>
            <a:off x="1065225" y="3789575"/>
            <a:ext cx="11023724" cy="1991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g8388a5f8ce_7_36"/>
          <p:cNvSpPr txBox="1"/>
          <p:nvPr>
            <p:ph type="title"/>
          </p:nvPr>
        </p:nvSpPr>
        <p:spPr>
          <a:xfrm>
            <a:off x="1522413" y="381000"/>
            <a:ext cx="9829800" cy="1219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Influence of Having a Phone</a:t>
            </a:r>
            <a:endParaRPr/>
          </a:p>
        </p:txBody>
      </p:sp>
      <p:sp>
        <p:nvSpPr>
          <p:cNvPr id="283" name="Google Shape;283;g8388a5f8ce_7_36"/>
          <p:cNvSpPr txBox="1"/>
          <p:nvPr>
            <p:ph idx="1" type="body"/>
          </p:nvPr>
        </p:nvSpPr>
        <p:spPr>
          <a:xfrm>
            <a:off x="1522413" y="1981325"/>
            <a:ext cx="9829800" cy="41877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Clr>
                <a:schemeClr val="dk2"/>
              </a:buClr>
              <a:buSzPts val="1100"/>
              <a:buFont typeface="Arial"/>
              <a:buNone/>
            </a:pPr>
            <a:r>
              <a:rPr lang="en-IN"/>
              <a:t>When all other factors (such as income, education status, email status,, widow status, Student Status) remain constant,  for a person who has a phone the odds of getting a loan rejected is 1.064 times than that of a person who does not have a phone.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g8388a5f8ce_4_23"/>
          <p:cNvSpPr txBox="1"/>
          <p:nvPr>
            <p:ph type="title"/>
          </p:nvPr>
        </p:nvSpPr>
        <p:spPr>
          <a:xfrm>
            <a:off x="1522413" y="381000"/>
            <a:ext cx="9829800" cy="1219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Influence of having an email</a:t>
            </a:r>
            <a:endParaRPr/>
          </a:p>
        </p:txBody>
      </p:sp>
      <p:sp>
        <p:nvSpPr>
          <p:cNvPr id="290" name="Google Shape;290;g8388a5f8ce_4_23"/>
          <p:cNvSpPr txBox="1"/>
          <p:nvPr>
            <p:ph idx="1" type="body"/>
          </p:nvPr>
        </p:nvSpPr>
        <p:spPr>
          <a:xfrm>
            <a:off x="1522413" y="1981200"/>
            <a:ext cx="9829800" cy="41877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Clr>
                <a:schemeClr val="dk2"/>
              </a:buClr>
              <a:buSzPts val="1100"/>
              <a:buFont typeface="Arial"/>
              <a:buNone/>
            </a:pPr>
            <a:r>
              <a:rPr lang="en-IN"/>
              <a:t>When all other factors (such as income, education status, phone status, widow status, Student Status) remain constant,  for a person who has a email the odds of getting a loan rejected is 1.08 times than that of a person who does not have an email.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g8388a5f8ce_7_42"/>
          <p:cNvSpPr txBox="1"/>
          <p:nvPr>
            <p:ph type="title"/>
          </p:nvPr>
        </p:nvSpPr>
        <p:spPr>
          <a:xfrm>
            <a:off x="1522413" y="381000"/>
            <a:ext cx="9829800" cy="1219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1100"/>
              <a:buFont typeface="Arial"/>
              <a:buNone/>
            </a:pPr>
            <a:r>
              <a:rPr lang="en-IN"/>
              <a:t>Influence of Incomplete Education</a:t>
            </a:r>
            <a:endParaRPr/>
          </a:p>
        </p:txBody>
      </p:sp>
      <p:sp>
        <p:nvSpPr>
          <p:cNvPr id="297" name="Google Shape;297;g8388a5f8ce_7_42"/>
          <p:cNvSpPr txBox="1"/>
          <p:nvPr>
            <p:ph idx="1" type="body"/>
          </p:nvPr>
        </p:nvSpPr>
        <p:spPr>
          <a:xfrm>
            <a:off x="1522413" y="1981200"/>
            <a:ext cx="9829800" cy="41877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Clr>
                <a:schemeClr val="dk2"/>
              </a:buClr>
              <a:buSzPts val="1100"/>
              <a:buFont typeface="Arial"/>
              <a:buNone/>
            </a:pPr>
            <a:r>
              <a:rPr lang="en-IN"/>
              <a:t>When all other factors (such as income,phone status, email status, widow status, Student Status) remain constant,  for a person with incomplete education the odds of getting a loan rejected is 1.4 times than that of a person without incomplete education.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3"/>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86E06"/>
              </a:buClr>
              <a:buSzPts val="3600"/>
              <a:buFont typeface="Cambria"/>
              <a:buNone/>
            </a:pPr>
            <a:r>
              <a:rPr lang="en-IN"/>
              <a:t>Credit Card Approval Prediction Dataset</a:t>
            </a:r>
            <a:endParaRPr/>
          </a:p>
        </p:txBody>
      </p:sp>
      <p:sp>
        <p:nvSpPr>
          <p:cNvPr id="112" name="Google Shape;112;p3"/>
          <p:cNvSpPr txBox="1"/>
          <p:nvPr>
            <p:ph idx="1" type="body"/>
          </p:nvPr>
        </p:nvSpPr>
        <p:spPr>
          <a:xfrm>
            <a:off x="1522413" y="1981200"/>
            <a:ext cx="9829799" cy="4187825"/>
          </a:xfrm>
          <a:prstGeom prst="rect">
            <a:avLst/>
          </a:prstGeom>
          <a:noFill/>
          <a:ln>
            <a:noFill/>
          </a:ln>
        </p:spPr>
        <p:txBody>
          <a:bodyPr anchorCtr="0" anchor="t" bIns="45700" lIns="91425" spcFirstLastPara="1" rIns="91425" wrap="square" tIns="45700">
            <a:normAutofit/>
          </a:bodyPr>
          <a:lstStyle/>
          <a:p>
            <a:pPr indent="-223838" lvl="0" marL="223838" rtl="0" algn="l">
              <a:lnSpc>
                <a:spcPct val="90000"/>
              </a:lnSpc>
              <a:spcBef>
                <a:spcPts val="0"/>
              </a:spcBef>
              <a:spcAft>
                <a:spcPts val="0"/>
              </a:spcAft>
              <a:buSzPts val="1920"/>
              <a:buChar char="•"/>
            </a:pPr>
            <a:r>
              <a:rPr lang="en-IN"/>
              <a:t>Source: Kaggle</a:t>
            </a:r>
            <a:endParaRPr/>
          </a:p>
          <a:p>
            <a:pPr indent="-223838" lvl="0" marL="223838" rtl="0" algn="l">
              <a:lnSpc>
                <a:spcPct val="90000"/>
              </a:lnSpc>
              <a:spcBef>
                <a:spcPts val="1800"/>
              </a:spcBef>
              <a:spcAft>
                <a:spcPts val="0"/>
              </a:spcAft>
              <a:buSzPts val="1920"/>
              <a:buChar char="•"/>
            </a:pPr>
            <a:r>
              <a:rPr lang="en-IN"/>
              <a:t>Link: </a:t>
            </a:r>
            <a:r>
              <a:rPr lang="en-IN" u="sng">
                <a:solidFill>
                  <a:schemeClr val="hlink"/>
                </a:solidFill>
                <a:hlinkClick r:id="rId3"/>
              </a:rPr>
              <a:t>https://www.kaggle.com/rikdifos/credit-card-approval-prediction#application_record.csv</a:t>
            </a:r>
            <a:endParaRPr/>
          </a:p>
          <a:p>
            <a:pPr indent="-223838" lvl="0" marL="223838" rtl="0" algn="l">
              <a:lnSpc>
                <a:spcPct val="90000"/>
              </a:lnSpc>
              <a:spcBef>
                <a:spcPts val="1800"/>
              </a:spcBef>
              <a:spcAft>
                <a:spcPts val="0"/>
              </a:spcAft>
              <a:buSzPts val="1920"/>
              <a:buChar char="•"/>
            </a:pPr>
            <a:r>
              <a:rPr lang="en-IN"/>
              <a:t>Data files: </a:t>
            </a:r>
            <a:endParaRPr/>
          </a:p>
          <a:p>
            <a:pPr indent="-228600" lvl="1" marL="511175" rtl="0" algn="l">
              <a:lnSpc>
                <a:spcPct val="90000"/>
              </a:lnSpc>
              <a:spcBef>
                <a:spcPts val="1000"/>
              </a:spcBef>
              <a:spcAft>
                <a:spcPts val="0"/>
              </a:spcAft>
              <a:buSzPts val="1600"/>
              <a:buChar char="•"/>
            </a:pPr>
            <a:r>
              <a:rPr lang="en-IN"/>
              <a:t>application_record.csv  - Personal information of the applicant</a:t>
            </a:r>
            <a:endParaRPr/>
          </a:p>
          <a:p>
            <a:pPr indent="-228600" lvl="1" marL="511175" rtl="0" algn="l">
              <a:lnSpc>
                <a:spcPct val="90000"/>
              </a:lnSpc>
              <a:spcBef>
                <a:spcPts val="1000"/>
              </a:spcBef>
              <a:spcAft>
                <a:spcPts val="0"/>
              </a:spcAft>
              <a:buSzPts val="1600"/>
              <a:buChar char="•"/>
            </a:pPr>
            <a:r>
              <a:rPr lang="en-IN"/>
              <a:t>Credit_record.csv – Credit behaviour of the applicant</a:t>
            </a:r>
            <a:endParaRPr/>
          </a:p>
          <a:p>
            <a:pPr indent="0" lvl="1" marL="282575" rtl="0" algn="l">
              <a:lnSpc>
                <a:spcPct val="90000"/>
              </a:lnSpc>
              <a:spcBef>
                <a:spcPts val="1000"/>
              </a:spcBef>
              <a:spcAft>
                <a:spcPts val="0"/>
              </a:spcAft>
              <a:buSzPts val="1600"/>
              <a:buNone/>
            </a:pPr>
            <a:r>
              <a:t/>
            </a:r>
            <a:endParaRPr/>
          </a:p>
          <a:p>
            <a:pPr indent="0" lvl="1" marL="282575" rtl="0" algn="l">
              <a:lnSpc>
                <a:spcPct val="90000"/>
              </a:lnSpc>
              <a:spcBef>
                <a:spcPts val="1000"/>
              </a:spcBef>
              <a:spcAft>
                <a:spcPts val="0"/>
              </a:spcAft>
              <a:buSzPts val="1600"/>
              <a:buNone/>
            </a:pPr>
            <a:r>
              <a:rPr lang="en-IN"/>
              <a:t>Total Observations: </a:t>
            </a:r>
            <a:r>
              <a:rPr lang="en-IN">
                <a:solidFill>
                  <a:srgbClr val="000000"/>
                </a:solidFill>
              </a:rPr>
              <a:t>631765</a:t>
            </a:r>
            <a:endParaRPr>
              <a:solidFill>
                <a:srgbClr val="000000"/>
              </a:solidFill>
            </a:endParaRPr>
          </a:p>
          <a:p>
            <a:pPr indent="0" lvl="1" marL="282575" rtl="0" algn="l">
              <a:lnSpc>
                <a:spcPct val="90000"/>
              </a:lnSpc>
              <a:spcBef>
                <a:spcPts val="1000"/>
              </a:spcBef>
              <a:spcAft>
                <a:spcPts val="0"/>
              </a:spcAft>
              <a:buSzPts val="1600"/>
              <a:buNone/>
            </a:pPr>
            <a:r>
              <a:rPr lang="en-IN"/>
              <a:t>Total Features:  17</a:t>
            </a:r>
            <a:endParaRPr/>
          </a:p>
          <a:p>
            <a:pPr indent="0" lvl="8" marL="1554480" rtl="0" algn="l">
              <a:spcBef>
                <a:spcPts val="600"/>
              </a:spcBef>
              <a:spcAft>
                <a:spcPts val="0"/>
              </a:spcAft>
              <a:buSzPts val="1280"/>
              <a:buNone/>
            </a:pPr>
            <a:r>
              <a:t/>
            </a:r>
            <a:endParaRPr/>
          </a:p>
          <a:p>
            <a:pPr indent="0" lvl="0" marL="0" rtl="0" algn="l">
              <a:lnSpc>
                <a:spcPct val="90000"/>
              </a:lnSpc>
              <a:spcBef>
                <a:spcPts val="1800"/>
              </a:spcBef>
              <a:spcAft>
                <a:spcPts val="0"/>
              </a:spcAft>
              <a:buSzPts val="192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g8388a5f8ce_7_48"/>
          <p:cNvSpPr txBox="1"/>
          <p:nvPr>
            <p:ph type="title"/>
          </p:nvPr>
        </p:nvSpPr>
        <p:spPr>
          <a:xfrm>
            <a:off x="1794913" y="2819400"/>
            <a:ext cx="9829800" cy="1219200"/>
          </a:xfrm>
          <a:prstGeom prst="rect">
            <a:avLst/>
          </a:prstGeom>
        </p:spPr>
        <p:txBody>
          <a:bodyPr anchorCtr="0" anchor="b" bIns="45700" lIns="91425" spcFirstLastPara="1" rIns="91425" wrap="square" tIns="45700">
            <a:noAutofit/>
          </a:bodyPr>
          <a:lstStyle/>
          <a:p>
            <a:pPr indent="457200" lvl="0" marL="457200" rtl="0" algn="l">
              <a:spcBef>
                <a:spcPts val="0"/>
              </a:spcBef>
              <a:spcAft>
                <a:spcPts val="0"/>
              </a:spcAft>
              <a:buNone/>
            </a:pPr>
            <a:r>
              <a:rPr lang="en-IN"/>
              <a:t>Interpretations of Continuous Variables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g8388a5f8ce_7_54"/>
          <p:cNvSpPr txBox="1"/>
          <p:nvPr>
            <p:ph type="title"/>
          </p:nvPr>
        </p:nvSpPr>
        <p:spPr>
          <a:xfrm>
            <a:off x="1522413" y="381000"/>
            <a:ext cx="9829800" cy="1219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Influence of No of Months of Delayed Credit Payment</a:t>
            </a:r>
            <a:endParaRPr/>
          </a:p>
        </p:txBody>
      </p:sp>
      <p:sp>
        <p:nvSpPr>
          <p:cNvPr id="310" name="Google Shape;310;g8388a5f8ce_7_54"/>
          <p:cNvSpPr txBox="1"/>
          <p:nvPr>
            <p:ph idx="1" type="body"/>
          </p:nvPr>
        </p:nvSpPr>
        <p:spPr>
          <a:xfrm>
            <a:off x="1522413" y="1981200"/>
            <a:ext cx="9829800" cy="41877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rPr lang="en-IN"/>
              <a:t>When all other factors (such as education status ,phone status, email status, widow status, Student Status) remain constant,  for every unit increase in number of months of delayed credit payment the odds of not getting loan rejected increases 1.03 times.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g839709a5a6_3_0"/>
          <p:cNvSpPr txBox="1"/>
          <p:nvPr>
            <p:ph type="title"/>
          </p:nvPr>
        </p:nvSpPr>
        <p:spPr>
          <a:xfrm>
            <a:off x="1522413" y="381000"/>
            <a:ext cx="9829800" cy="12192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IN"/>
              <a:t>Conclusion</a:t>
            </a:r>
            <a:endParaRPr/>
          </a:p>
        </p:txBody>
      </p:sp>
      <p:sp>
        <p:nvSpPr>
          <p:cNvPr id="317" name="Google Shape;317;g839709a5a6_3_0"/>
          <p:cNvSpPr txBox="1"/>
          <p:nvPr>
            <p:ph idx="1" type="body"/>
          </p:nvPr>
        </p:nvSpPr>
        <p:spPr>
          <a:xfrm>
            <a:off x="1522413" y="1981200"/>
            <a:ext cx="9829800" cy="4187700"/>
          </a:xfrm>
          <a:prstGeom prst="rect">
            <a:avLst/>
          </a:prstGeom>
        </p:spPr>
        <p:txBody>
          <a:bodyPr anchorCtr="0" anchor="t" bIns="45700" lIns="91425" spcFirstLastPara="1" rIns="91425" wrap="square" tIns="45700">
            <a:noAutofit/>
          </a:bodyPr>
          <a:lstStyle/>
          <a:p>
            <a:pPr indent="0" lvl="0" marL="0" rtl="0" algn="l">
              <a:spcBef>
                <a:spcPts val="1800"/>
              </a:spcBef>
              <a:spcAft>
                <a:spcPts val="0"/>
              </a:spcAft>
              <a:buNone/>
            </a:pPr>
            <a:r>
              <a:rPr lang="en-IN"/>
              <a:t>Some </a:t>
            </a:r>
            <a:r>
              <a:rPr lang="en-IN"/>
              <a:t>takeaways</a:t>
            </a:r>
            <a:r>
              <a:rPr lang="en-IN"/>
              <a:t> from our study:</a:t>
            </a:r>
            <a:endParaRPr/>
          </a:p>
          <a:p>
            <a:pPr indent="-320040" lvl="0" marL="457200" rtl="0" algn="l">
              <a:spcBef>
                <a:spcPts val="1800"/>
              </a:spcBef>
              <a:spcAft>
                <a:spcPts val="0"/>
              </a:spcAft>
              <a:buSzPts val="1440"/>
              <a:buChar char="•"/>
            </a:pPr>
            <a:r>
              <a:rPr lang="en-IN"/>
              <a:t>Some valid insights, we got were influence of being a widow and being a student.</a:t>
            </a:r>
            <a:endParaRPr/>
          </a:p>
          <a:p>
            <a:pPr indent="-320040" lvl="0" marL="457200" rtl="0" algn="l">
              <a:spcBef>
                <a:spcPts val="0"/>
              </a:spcBef>
              <a:spcAft>
                <a:spcPts val="0"/>
              </a:spcAft>
              <a:buSzPts val="1440"/>
              <a:buChar char="•"/>
            </a:pPr>
            <a:r>
              <a:rPr lang="en-IN"/>
              <a:t>Contrary to some general belief, our data suggests people with higher, secondary education have probability of defaulting more than others.</a:t>
            </a:r>
            <a:endParaRPr/>
          </a:p>
          <a:p>
            <a:pPr indent="-320040" lvl="0" marL="457200" rtl="0" algn="l">
              <a:spcBef>
                <a:spcPts val="0"/>
              </a:spcBef>
              <a:spcAft>
                <a:spcPts val="0"/>
              </a:spcAft>
              <a:buSzPts val="1440"/>
              <a:buChar char="•"/>
            </a:pPr>
            <a:r>
              <a:rPr lang="en-IN"/>
              <a:t>Strictly for this data, heuristically the credit history may not be the best deciding factor for approving a loan</a:t>
            </a:r>
            <a:endParaRPr/>
          </a:p>
          <a:p>
            <a:pPr indent="0" lvl="0" marL="457200" rtl="0" algn="l">
              <a:spcBef>
                <a:spcPts val="18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4"/>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86E06"/>
              </a:buClr>
              <a:buSzPts val="3600"/>
              <a:buFont typeface="Cambria"/>
              <a:buNone/>
            </a:pPr>
            <a:r>
              <a:rPr lang="en-IN"/>
              <a:t>More about the Data</a:t>
            </a:r>
            <a:endParaRPr/>
          </a:p>
        </p:txBody>
      </p:sp>
      <p:graphicFrame>
        <p:nvGraphicFramePr>
          <p:cNvPr id="118" name="Google Shape;118;p4"/>
          <p:cNvGraphicFramePr/>
          <p:nvPr/>
        </p:nvGraphicFramePr>
        <p:xfrm>
          <a:off x="1522413" y="2132856"/>
          <a:ext cx="3000000" cy="3000000"/>
        </p:xfrm>
        <a:graphic>
          <a:graphicData uri="http://schemas.openxmlformats.org/drawingml/2006/table">
            <a:tbl>
              <a:tblPr bandRow="1" firstRow="1">
                <a:noFill/>
                <a:tableStyleId>{26A69328-9886-4EB1-945C-B4491D1CDB8E}</a:tableStyleId>
              </a:tblPr>
              <a:tblGrid>
                <a:gridCol w="2444250"/>
                <a:gridCol w="2457450"/>
                <a:gridCol w="2457450"/>
                <a:gridCol w="2457450"/>
              </a:tblGrid>
              <a:tr h="370850">
                <a:tc>
                  <a:txBody>
                    <a:bodyPr/>
                    <a:lstStyle/>
                    <a:p>
                      <a:pPr indent="0" lvl="0" marL="0" marR="0" rtl="0" algn="l">
                        <a:spcBef>
                          <a:spcPts val="0"/>
                        </a:spcBef>
                        <a:spcAft>
                          <a:spcPts val="0"/>
                        </a:spcAft>
                        <a:buNone/>
                      </a:pPr>
                      <a:r>
                        <a:rPr lang="en-IN" sz="1800" u="none" cap="none" strike="noStrike">
                          <a:solidFill>
                            <a:schemeClr val="dk1"/>
                          </a:solidFill>
                        </a:rPr>
                        <a:t>RESPONSE VARIABLE</a:t>
                      </a:r>
                      <a:endParaRPr/>
                    </a:p>
                  </a:txBody>
                  <a:tcPr marT="45725" marB="45725" marR="91450" marL="91450"/>
                </a:tc>
                <a:tc>
                  <a:txBody>
                    <a:bodyPr/>
                    <a:lstStyle/>
                    <a:p>
                      <a:pPr indent="0" lvl="0" marL="0" marR="0" rtl="0" algn="l">
                        <a:spcBef>
                          <a:spcPts val="0"/>
                        </a:spcBef>
                        <a:spcAft>
                          <a:spcPts val="0"/>
                        </a:spcAft>
                        <a:buNone/>
                      </a:pPr>
                      <a:r>
                        <a:rPr lang="en-IN" sz="1800">
                          <a:solidFill>
                            <a:schemeClr val="dk1"/>
                          </a:solidFill>
                        </a:rPr>
                        <a:t>BINARY VARIABLE</a:t>
                      </a:r>
                      <a:endParaRPr/>
                    </a:p>
                  </a:txBody>
                  <a:tcPr marT="45725" marB="45725" marR="91450" marL="91450"/>
                </a:tc>
                <a:tc>
                  <a:txBody>
                    <a:bodyPr/>
                    <a:lstStyle/>
                    <a:p>
                      <a:pPr indent="0" lvl="0" marL="0" marR="0" rtl="0" algn="l">
                        <a:spcBef>
                          <a:spcPts val="0"/>
                        </a:spcBef>
                        <a:spcAft>
                          <a:spcPts val="0"/>
                        </a:spcAft>
                        <a:buNone/>
                      </a:pPr>
                      <a:r>
                        <a:rPr lang="en-IN" sz="1800">
                          <a:solidFill>
                            <a:schemeClr val="dk1"/>
                          </a:solidFill>
                        </a:rPr>
                        <a:t>MULTI- CATEGORICAL VARIABLES</a:t>
                      </a:r>
                      <a:endParaRPr/>
                    </a:p>
                  </a:txBody>
                  <a:tcPr marT="45725" marB="45725" marR="91450" marL="91450"/>
                </a:tc>
                <a:tc>
                  <a:txBody>
                    <a:bodyPr/>
                    <a:lstStyle/>
                    <a:p>
                      <a:pPr indent="0" lvl="0" marL="0" marR="0" rtl="0" algn="l">
                        <a:spcBef>
                          <a:spcPts val="0"/>
                        </a:spcBef>
                        <a:spcAft>
                          <a:spcPts val="0"/>
                        </a:spcAft>
                        <a:buNone/>
                      </a:pPr>
                      <a:r>
                        <a:rPr lang="en-IN" sz="1800">
                          <a:solidFill>
                            <a:schemeClr val="dk1"/>
                          </a:solidFill>
                        </a:rPr>
                        <a:t>CONTINUOUS VARIABLES</a:t>
                      </a:r>
                      <a:endParaRPr/>
                    </a:p>
                  </a:txBody>
                  <a:tcPr marT="45725" marB="45725" marR="91450" marL="91450"/>
                </a:tc>
              </a:tr>
              <a:tr h="370850">
                <a:tc>
                  <a:txBody>
                    <a:bodyPr/>
                    <a:lstStyle/>
                    <a:p>
                      <a:pPr indent="-285750" lvl="0" marL="285750" marR="0" rtl="0" algn="l">
                        <a:spcBef>
                          <a:spcPts val="0"/>
                        </a:spcBef>
                        <a:spcAft>
                          <a:spcPts val="0"/>
                        </a:spcAft>
                        <a:buClr>
                          <a:schemeClr val="dk1"/>
                        </a:buClr>
                        <a:buSzPts val="1800"/>
                        <a:buFont typeface="Arial"/>
                        <a:buChar char="•"/>
                      </a:pPr>
                      <a:r>
                        <a:rPr lang="en-IN" sz="1800" u="none"/>
                        <a:t>Status </a:t>
                      </a:r>
                      <a:endParaRPr/>
                    </a:p>
                  </a:txBody>
                  <a:tcPr marT="45725" marB="45725" marR="91450" marL="91450"/>
                </a:tc>
                <a:tc>
                  <a:txBody>
                    <a:bodyPr/>
                    <a:lstStyle/>
                    <a:p>
                      <a:pPr indent="-285750" lvl="0" marL="285750" marR="0" rtl="0" algn="l">
                        <a:spcBef>
                          <a:spcPts val="0"/>
                        </a:spcBef>
                        <a:spcAft>
                          <a:spcPts val="0"/>
                        </a:spcAft>
                        <a:buClr>
                          <a:schemeClr val="dk1"/>
                        </a:buClr>
                        <a:buSzPts val="1800"/>
                        <a:buFont typeface="Arial"/>
                        <a:buChar char="•"/>
                      </a:pPr>
                      <a:r>
                        <a:rPr b="0" lang="en-IN" sz="1800" u="none" strike="noStrike">
                          <a:solidFill>
                            <a:schemeClr val="dk1"/>
                          </a:solidFill>
                          <a:latin typeface="Cambria"/>
                          <a:ea typeface="Cambria"/>
                          <a:cs typeface="Cambria"/>
                          <a:sym typeface="Cambria"/>
                        </a:rPr>
                        <a:t>Gender</a:t>
                      </a:r>
                      <a:endParaRPr b="0" sz="1800" u="none">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1800"/>
                        <a:buFont typeface="Arial"/>
                        <a:buChar char="•"/>
                      </a:pPr>
                      <a:r>
                        <a:rPr b="0" lang="en-IN" sz="1800" u="none" strike="noStrike">
                          <a:solidFill>
                            <a:schemeClr val="dk1"/>
                          </a:solidFill>
                          <a:latin typeface="Cambria"/>
                          <a:ea typeface="Cambria"/>
                          <a:cs typeface="Cambria"/>
                          <a:sym typeface="Cambria"/>
                        </a:rPr>
                        <a:t>Having a car or not</a:t>
                      </a:r>
                      <a:endParaRPr b="0" sz="1800" u="none">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1800"/>
                        <a:buFont typeface="Arial"/>
                        <a:buChar char="•"/>
                      </a:pPr>
                      <a:r>
                        <a:rPr b="0" lang="en-IN" sz="1800" u="none" strike="noStrike">
                          <a:solidFill>
                            <a:schemeClr val="dk1"/>
                          </a:solidFill>
                          <a:latin typeface="Cambria"/>
                          <a:ea typeface="Cambria"/>
                          <a:cs typeface="Cambria"/>
                          <a:sym typeface="Cambria"/>
                        </a:rPr>
                        <a:t>Having house realty or not</a:t>
                      </a:r>
                      <a:endParaRPr b="0" sz="1800" u="none">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1800"/>
                        <a:buFont typeface="Arial"/>
                        <a:buChar char="•"/>
                      </a:pPr>
                      <a:r>
                        <a:rPr b="0" lang="en-IN" sz="1800" u="none" strike="noStrike">
                          <a:solidFill>
                            <a:schemeClr val="dk1"/>
                          </a:solidFill>
                          <a:latin typeface="Cambria"/>
                          <a:ea typeface="Cambria"/>
                          <a:cs typeface="Cambria"/>
                          <a:sym typeface="Cambria"/>
                        </a:rPr>
                        <a:t>Having a phone or not</a:t>
                      </a:r>
                      <a:endParaRPr b="0" sz="1800" u="none">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1800"/>
                        <a:buFont typeface="Arial"/>
                        <a:buChar char="•"/>
                      </a:pPr>
                      <a:r>
                        <a:rPr b="0" lang="en-IN" sz="1800" u="none" strike="noStrike">
                          <a:solidFill>
                            <a:schemeClr val="dk1"/>
                          </a:solidFill>
                          <a:latin typeface="Cambria"/>
                          <a:ea typeface="Cambria"/>
                          <a:cs typeface="Cambria"/>
                          <a:sym typeface="Cambria"/>
                        </a:rPr>
                        <a:t>Having an email or not</a:t>
                      </a:r>
                      <a:endParaRPr b="0" sz="1800" u="none">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1800"/>
                        <a:buFont typeface="Arial"/>
                        <a:buChar char="•"/>
                      </a:pPr>
                      <a:r>
                        <a:rPr b="0" lang="en-IN" sz="1800" u="none" strike="noStrike">
                          <a:solidFill>
                            <a:schemeClr val="dk1"/>
                          </a:solidFill>
                          <a:latin typeface="Cambria"/>
                          <a:ea typeface="Cambria"/>
                          <a:cs typeface="Cambria"/>
                          <a:sym typeface="Cambria"/>
                        </a:rPr>
                        <a:t>Having a Work Phone or not</a:t>
                      </a:r>
                      <a:endParaRPr b="0" sz="1800" u="none">
                        <a:solidFill>
                          <a:schemeClr val="dk1"/>
                        </a:solidFill>
                        <a:latin typeface="Cambria"/>
                        <a:ea typeface="Cambria"/>
                        <a:cs typeface="Cambria"/>
                        <a:sym typeface="Cambria"/>
                      </a:endParaRPr>
                    </a:p>
                    <a:p>
                      <a:pPr indent="0" lvl="0" marL="0" marR="0" rtl="0" algn="l">
                        <a:spcBef>
                          <a:spcPts val="0"/>
                        </a:spcBef>
                        <a:spcAft>
                          <a:spcPts val="0"/>
                        </a:spcAft>
                        <a:buNone/>
                      </a:pPr>
                      <a:r>
                        <a:t/>
                      </a:r>
                      <a:endParaRPr sz="1800"/>
                    </a:p>
                  </a:txBody>
                  <a:tcPr marT="45725" marB="45725" marR="91450" marL="91450"/>
                </a:tc>
                <a:tc>
                  <a:txBody>
                    <a:bodyPr/>
                    <a:lstStyle/>
                    <a:p>
                      <a:pPr indent="-285750" lvl="0" marL="285750" marR="0" rtl="0" algn="l">
                        <a:spcBef>
                          <a:spcPts val="0"/>
                        </a:spcBef>
                        <a:spcAft>
                          <a:spcPts val="0"/>
                        </a:spcAft>
                        <a:buClr>
                          <a:schemeClr val="dk1"/>
                        </a:buClr>
                        <a:buSzPts val="1800"/>
                        <a:buFont typeface="Arial"/>
                        <a:buChar char="•"/>
                      </a:pPr>
                      <a:r>
                        <a:rPr b="0" lang="en-IN" sz="1800" u="none" strike="noStrike">
                          <a:solidFill>
                            <a:schemeClr val="dk1"/>
                          </a:solidFill>
                          <a:latin typeface="Cambria"/>
                          <a:ea typeface="Cambria"/>
                          <a:cs typeface="Cambria"/>
                          <a:sym typeface="Cambria"/>
                        </a:rPr>
                        <a:t>Income Type</a:t>
                      </a:r>
                      <a:endParaRPr b="0" sz="1800" u="none">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1800"/>
                        <a:buFont typeface="Arial"/>
                        <a:buChar char="•"/>
                      </a:pPr>
                      <a:r>
                        <a:rPr b="0" lang="en-IN" sz="1800" u="none" strike="noStrike">
                          <a:solidFill>
                            <a:schemeClr val="dk1"/>
                          </a:solidFill>
                          <a:latin typeface="Cambria"/>
                          <a:ea typeface="Cambria"/>
                          <a:cs typeface="Cambria"/>
                          <a:sym typeface="Cambria"/>
                        </a:rPr>
                        <a:t>Occupation Type</a:t>
                      </a:r>
                      <a:endParaRPr b="0" sz="1800" u="none">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1800"/>
                        <a:buFont typeface="Arial"/>
                        <a:buChar char="•"/>
                      </a:pPr>
                      <a:r>
                        <a:rPr b="0" lang="en-IN" sz="1800" u="none" strike="noStrike">
                          <a:solidFill>
                            <a:schemeClr val="dk1"/>
                          </a:solidFill>
                          <a:latin typeface="Cambria"/>
                          <a:ea typeface="Cambria"/>
                          <a:cs typeface="Cambria"/>
                          <a:sym typeface="Cambria"/>
                        </a:rPr>
                        <a:t>House Type</a:t>
                      </a:r>
                      <a:endParaRPr b="0" sz="1800" u="none">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1800"/>
                        <a:buFont typeface="Arial"/>
                        <a:buChar char="•"/>
                      </a:pPr>
                      <a:r>
                        <a:rPr b="0" lang="en-IN" sz="1800" u="none" strike="noStrike">
                          <a:solidFill>
                            <a:schemeClr val="dk1"/>
                          </a:solidFill>
                          <a:latin typeface="Cambria"/>
                          <a:ea typeface="Cambria"/>
                          <a:cs typeface="Cambria"/>
                          <a:sym typeface="Cambria"/>
                        </a:rPr>
                        <a:t>Education</a:t>
                      </a:r>
                      <a:endParaRPr b="0" sz="1800" u="none">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1800"/>
                        <a:buFont typeface="Arial"/>
                        <a:buChar char="•"/>
                      </a:pPr>
                      <a:r>
                        <a:rPr b="0" lang="en-IN" sz="1800" u="none" strike="noStrike">
                          <a:solidFill>
                            <a:schemeClr val="dk1"/>
                          </a:solidFill>
                          <a:latin typeface="Cambria"/>
                          <a:ea typeface="Cambria"/>
                          <a:cs typeface="Cambria"/>
                          <a:sym typeface="Cambria"/>
                        </a:rPr>
                        <a:t>Marriage Condition</a:t>
                      </a:r>
                      <a:endParaRPr b="0" sz="1800" u="none">
                        <a:solidFill>
                          <a:schemeClr val="dk1"/>
                        </a:solidFill>
                        <a:latin typeface="Cambria"/>
                        <a:ea typeface="Cambria"/>
                        <a:cs typeface="Cambria"/>
                        <a:sym typeface="Cambria"/>
                      </a:endParaRPr>
                    </a:p>
                    <a:p>
                      <a:pPr indent="0" lvl="0" marL="0" marR="0" rtl="0" algn="l">
                        <a:spcBef>
                          <a:spcPts val="0"/>
                        </a:spcBef>
                        <a:spcAft>
                          <a:spcPts val="0"/>
                        </a:spcAft>
                        <a:buNone/>
                      </a:pPr>
                      <a:r>
                        <a:t/>
                      </a:r>
                      <a:endParaRPr sz="1800"/>
                    </a:p>
                  </a:txBody>
                  <a:tcPr marT="45725" marB="45725" marR="91450" marL="91450"/>
                </a:tc>
                <a:tc>
                  <a:txBody>
                    <a:bodyPr/>
                    <a:lstStyle/>
                    <a:p>
                      <a:pPr indent="-285750" lvl="0" marL="285750" marR="0" rtl="0" algn="l">
                        <a:spcBef>
                          <a:spcPts val="0"/>
                        </a:spcBef>
                        <a:spcAft>
                          <a:spcPts val="0"/>
                        </a:spcAft>
                        <a:buClr>
                          <a:schemeClr val="dk1"/>
                        </a:buClr>
                        <a:buSzPts val="1800"/>
                        <a:buFont typeface="Arial"/>
                        <a:buChar char="•"/>
                      </a:pPr>
                      <a:r>
                        <a:rPr b="0" lang="en-IN" sz="1800" u="none" strike="noStrike">
                          <a:solidFill>
                            <a:schemeClr val="dk1"/>
                          </a:solidFill>
                          <a:latin typeface="Cambria"/>
                          <a:ea typeface="Cambria"/>
                          <a:cs typeface="Cambria"/>
                          <a:sym typeface="Cambria"/>
                        </a:rPr>
                        <a:t>Number of Children</a:t>
                      </a:r>
                      <a:endParaRPr b="0" sz="1800" u="none">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1800"/>
                        <a:buFont typeface="Arial"/>
                        <a:buChar char="•"/>
                      </a:pPr>
                      <a:r>
                        <a:rPr b="0" lang="en-IN" sz="1800" u="none" strike="noStrike">
                          <a:solidFill>
                            <a:schemeClr val="dk1"/>
                          </a:solidFill>
                          <a:latin typeface="Cambria"/>
                          <a:ea typeface="Cambria"/>
                          <a:cs typeface="Cambria"/>
                          <a:sym typeface="Cambria"/>
                        </a:rPr>
                        <a:t>Annual Income</a:t>
                      </a:r>
                      <a:endParaRPr b="0" sz="1800" u="none">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1800"/>
                        <a:buFont typeface="Arial"/>
                        <a:buChar char="•"/>
                      </a:pPr>
                      <a:r>
                        <a:rPr b="0" lang="en-IN" sz="1800" u="none" strike="noStrike">
                          <a:solidFill>
                            <a:schemeClr val="dk1"/>
                          </a:solidFill>
                          <a:latin typeface="Cambria"/>
                          <a:ea typeface="Cambria"/>
                          <a:cs typeface="Cambria"/>
                          <a:sym typeface="Cambria"/>
                        </a:rPr>
                        <a:t>Age</a:t>
                      </a:r>
                      <a:endParaRPr b="0" sz="1800" u="none">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1800"/>
                        <a:buFont typeface="Arial"/>
                        <a:buChar char="•"/>
                      </a:pPr>
                      <a:r>
                        <a:rPr b="0" lang="en-IN" sz="1800" u="none" strike="noStrike">
                          <a:solidFill>
                            <a:schemeClr val="dk1"/>
                          </a:solidFill>
                          <a:latin typeface="Cambria"/>
                          <a:ea typeface="Cambria"/>
                          <a:cs typeface="Cambria"/>
                          <a:sym typeface="Cambria"/>
                        </a:rPr>
                        <a:t>Working Years</a:t>
                      </a:r>
                      <a:endParaRPr b="0" sz="1800" u="none">
                        <a:solidFill>
                          <a:schemeClr val="dk1"/>
                        </a:solidFill>
                        <a:latin typeface="Cambria"/>
                        <a:ea typeface="Cambria"/>
                        <a:cs typeface="Cambria"/>
                        <a:sym typeface="Cambria"/>
                      </a:endParaRPr>
                    </a:p>
                    <a:p>
                      <a:pPr indent="-285750" lvl="0" marL="285750" marR="0" rtl="0" algn="l">
                        <a:spcBef>
                          <a:spcPts val="0"/>
                        </a:spcBef>
                        <a:spcAft>
                          <a:spcPts val="0"/>
                        </a:spcAft>
                        <a:buClr>
                          <a:schemeClr val="dk1"/>
                        </a:buClr>
                        <a:buSzPts val="1800"/>
                        <a:buFont typeface="Arial"/>
                        <a:buChar char="•"/>
                      </a:pPr>
                      <a:r>
                        <a:rPr b="0" lang="en-IN" sz="1800" u="none" strike="noStrike">
                          <a:solidFill>
                            <a:schemeClr val="dk1"/>
                          </a:solidFill>
                          <a:latin typeface="Cambria"/>
                          <a:ea typeface="Cambria"/>
                          <a:cs typeface="Cambria"/>
                          <a:sym typeface="Cambria"/>
                        </a:rPr>
                        <a:t>Family Size</a:t>
                      </a:r>
                      <a:endParaRPr/>
                    </a:p>
                    <a:p>
                      <a:pPr indent="-285750" lvl="0" marL="285750" marR="0" rtl="0" algn="l">
                        <a:spcBef>
                          <a:spcPts val="0"/>
                        </a:spcBef>
                        <a:spcAft>
                          <a:spcPts val="0"/>
                        </a:spcAft>
                        <a:buClr>
                          <a:schemeClr val="dk1"/>
                        </a:buClr>
                        <a:buSzPts val="1800"/>
                        <a:buFont typeface="Arial"/>
                        <a:buChar char="•"/>
                      </a:pPr>
                      <a:r>
                        <a:rPr b="0" lang="en-IN" sz="1800" u="none" strike="noStrike">
                          <a:solidFill>
                            <a:schemeClr val="dk1"/>
                          </a:solidFill>
                          <a:latin typeface="Cambria"/>
                          <a:ea typeface="Cambria"/>
                          <a:cs typeface="Cambria"/>
                          <a:sym typeface="Cambria"/>
                        </a:rPr>
                        <a:t>Monthly Balance</a:t>
                      </a:r>
                      <a:endParaRPr b="0" sz="1800" u="none">
                        <a:solidFill>
                          <a:schemeClr val="dk1"/>
                        </a:solidFill>
                        <a:latin typeface="Cambria"/>
                        <a:ea typeface="Cambria"/>
                        <a:cs typeface="Cambria"/>
                        <a:sym typeface="Cambria"/>
                      </a:endParaRPr>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5"/>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86E06"/>
              </a:buClr>
              <a:buSzPts val="3600"/>
              <a:buFont typeface="Cambria"/>
              <a:buNone/>
            </a:pPr>
            <a:r>
              <a:rPr lang="en-IN"/>
              <a:t>Data Processing</a:t>
            </a:r>
            <a:endParaRPr/>
          </a:p>
        </p:txBody>
      </p:sp>
      <p:sp>
        <p:nvSpPr>
          <p:cNvPr id="124" name="Google Shape;124;p5"/>
          <p:cNvSpPr txBox="1"/>
          <p:nvPr>
            <p:ph idx="1" type="body"/>
          </p:nvPr>
        </p:nvSpPr>
        <p:spPr>
          <a:xfrm>
            <a:off x="1522413" y="1981200"/>
            <a:ext cx="9829799" cy="4187825"/>
          </a:xfrm>
          <a:prstGeom prst="rect">
            <a:avLst/>
          </a:prstGeom>
          <a:noFill/>
          <a:ln>
            <a:noFill/>
          </a:ln>
        </p:spPr>
        <p:txBody>
          <a:bodyPr anchorCtr="0" anchor="t" bIns="45700" lIns="91425" spcFirstLastPara="1" rIns="91425" wrap="square" tIns="45700">
            <a:normAutofit/>
          </a:bodyPr>
          <a:lstStyle/>
          <a:p>
            <a:pPr indent="-223838" lvl="0" marL="223838" rtl="0" algn="l">
              <a:lnSpc>
                <a:spcPct val="90000"/>
              </a:lnSpc>
              <a:spcBef>
                <a:spcPts val="0"/>
              </a:spcBef>
              <a:spcAft>
                <a:spcPts val="0"/>
              </a:spcAft>
              <a:buSzPts val="1920"/>
              <a:buChar char="•"/>
            </a:pPr>
            <a:r>
              <a:rPr lang="en-IN"/>
              <a:t>Following were the original levels of the Status variable :</a:t>
            </a:r>
            <a:endParaRPr/>
          </a:p>
          <a:p>
            <a:pPr indent="-228600" lvl="1" marL="511175" rtl="0" algn="l">
              <a:lnSpc>
                <a:spcPct val="90000"/>
              </a:lnSpc>
              <a:spcBef>
                <a:spcPts val="1000"/>
              </a:spcBef>
              <a:spcAft>
                <a:spcPts val="0"/>
              </a:spcAft>
              <a:buSzPts val="1600"/>
              <a:buChar char="•"/>
            </a:pPr>
            <a:r>
              <a:rPr lang="en-IN"/>
              <a:t>0: 1-29 days past due </a:t>
            </a:r>
            <a:endParaRPr/>
          </a:p>
          <a:p>
            <a:pPr indent="-228600" lvl="1" marL="511175" rtl="0" algn="l">
              <a:lnSpc>
                <a:spcPct val="90000"/>
              </a:lnSpc>
              <a:spcBef>
                <a:spcPts val="1000"/>
              </a:spcBef>
              <a:spcAft>
                <a:spcPts val="0"/>
              </a:spcAft>
              <a:buSzPts val="1600"/>
              <a:buChar char="•"/>
            </a:pPr>
            <a:r>
              <a:rPr lang="en-IN"/>
              <a:t>1: 30-59 days past due </a:t>
            </a:r>
            <a:endParaRPr/>
          </a:p>
          <a:p>
            <a:pPr indent="-228600" lvl="1" marL="511175" rtl="0" algn="l">
              <a:lnSpc>
                <a:spcPct val="90000"/>
              </a:lnSpc>
              <a:spcBef>
                <a:spcPts val="1000"/>
              </a:spcBef>
              <a:spcAft>
                <a:spcPts val="0"/>
              </a:spcAft>
              <a:buSzPts val="1600"/>
              <a:buChar char="•"/>
            </a:pPr>
            <a:r>
              <a:rPr lang="en-IN"/>
              <a:t>2: 60-89 days overdue </a:t>
            </a:r>
            <a:endParaRPr/>
          </a:p>
          <a:p>
            <a:pPr indent="-228600" lvl="1" marL="511175" rtl="0" algn="l">
              <a:lnSpc>
                <a:spcPct val="90000"/>
              </a:lnSpc>
              <a:spcBef>
                <a:spcPts val="1000"/>
              </a:spcBef>
              <a:spcAft>
                <a:spcPts val="0"/>
              </a:spcAft>
              <a:buSzPts val="1600"/>
              <a:buChar char="•"/>
            </a:pPr>
            <a:r>
              <a:rPr lang="en-IN"/>
              <a:t>3: 90-119 days overdue </a:t>
            </a:r>
            <a:endParaRPr/>
          </a:p>
          <a:p>
            <a:pPr indent="-228600" lvl="1" marL="511175" rtl="0" algn="l">
              <a:lnSpc>
                <a:spcPct val="90000"/>
              </a:lnSpc>
              <a:spcBef>
                <a:spcPts val="1000"/>
              </a:spcBef>
              <a:spcAft>
                <a:spcPts val="0"/>
              </a:spcAft>
              <a:buSzPts val="1600"/>
              <a:buChar char="•"/>
            </a:pPr>
            <a:r>
              <a:rPr lang="en-IN"/>
              <a:t>4: 120-149 days overdue </a:t>
            </a:r>
            <a:endParaRPr/>
          </a:p>
          <a:p>
            <a:pPr indent="-228600" lvl="1" marL="511175" rtl="0" algn="l">
              <a:lnSpc>
                <a:spcPct val="90000"/>
              </a:lnSpc>
              <a:spcBef>
                <a:spcPts val="1000"/>
              </a:spcBef>
              <a:spcAft>
                <a:spcPts val="0"/>
              </a:spcAft>
              <a:buSzPts val="1600"/>
              <a:buChar char="•"/>
            </a:pPr>
            <a:r>
              <a:rPr lang="en-IN"/>
              <a:t>5: Overdue or bad debts for more than 150 days </a:t>
            </a:r>
            <a:endParaRPr/>
          </a:p>
          <a:p>
            <a:pPr indent="-228600" lvl="1" marL="511175" rtl="0" algn="l">
              <a:lnSpc>
                <a:spcPct val="90000"/>
              </a:lnSpc>
              <a:spcBef>
                <a:spcPts val="1000"/>
              </a:spcBef>
              <a:spcAft>
                <a:spcPts val="0"/>
              </a:spcAft>
              <a:buSzPts val="1600"/>
              <a:buChar char="•"/>
            </a:pPr>
            <a:r>
              <a:rPr lang="en-IN"/>
              <a:t>C: paid off that month </a:t>
            </a:r>
            <a:endParaRPr/>
          </a:p>
          <a:p>
            <a:pPr indent="-228600" lvl="1" marL="511175" rtl="0" algn="l">
              <a:lnSpc>
                <a:spcPct val="90000"/>
              </a:lnSpc>
              <a:spcBef>
                <a:spcPts val="1000"/>
              </a:spcBef>
              <a:spcAft>
                <a:spcPts val="0"/>
              </a:spcAft>
              <a:buSzPts val="1600"/>
              <a:buChar char="•"/>
            </a:pPr>
            <a:r>
              <a:rPr lang="en-IN"/>
              <a:t>X: No loan for the month</a:t>
            </a:r>
            <a:endParaRPr/>
          </a:p>
        </p:txBody>
      </p:sp>
      <p:pic>
        <p:nvPicPr>
          <p:cNvPr id="125" name="Google Shape;125;p5"/>
          <p:cNvPicPr preferRelativeResize="0"/>
          <p:nvPr/>
        </p:nvPicPr>
        <p:blipFill>
          <a:blip r:embed="rId3">
            <a:alphaModFix/>
          </a:blip>
          <a:stretch>
            <a:fillRect/>
          </a:stretch>
        </p:blipFill>
        <p:spPr>
          <a:xfrm>
            <a:off x="8362929" y="2357150"/>
            <a:ext cx="3342146" cy="418782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6"/>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86E06"/>
              </a:buClr>
              <a:buSzPts val="3600"/>
              <a:buFont typeface="Cambria"/>
              <a:buNone/>
            </a:pPr>
            <a:r>
              <a:rPr lang="en-IN"/>
              <a:t>Business Logic</a:t>
            </a:r>
            <a:endParaRPr/>
          </a:p>
        </p:txBody>
      </p:sp>
      <p:sp>
        <p:nvSpPr>
          <p:cNvPr id="131" name="Google Shape;131;p6"/>
          <p:cNvSpPr txBox="1"/>
          <p:nvPr>
            <p:ph idx="1" type="body"/>
          </p:nvPr>
        </p:nvSpPr>
        <p:spPr>
          <a:xfrm>
            <a:off x="1522413" y="1981200"/>
            <a:ext cx="9829799" cy="4187825"/>
          </a:xfrm>
          <a:prstGeom prst="rect">
            <a:avLst/>
          </a:prstGeom>
          <a:noFill/>
          <a:ln>
            <a:noFill/>
          </a:ln>
        </p:spPr>
        <p:txBody>
          <a:bodyPr anchorCtr="0" anchor="t" bIns="45700" lIns="91425" spcFirstLastPara="1" rIns="91425" wrap="square" tIns="45700">
            <a:normAutofit/>
          </a:bodyPr>
          <a:lstStyle/>
          <a:p>
            <a:pPr indent="-223837" lvl="0" marL="223837" rtl="0" algn="l">
              <a:lnSpc>
                <a:spcPct val="90000"/>
              </a:lnSpc>
              <a:spcBef>
                <a:spcPts val="0"/>
              </a:spcBef>
              <a:spcAft>
                <a:spcPts val="0"/>
              </a:spcAft>
              <a:buSzPts val="1920"/>
              <a:buChar char="•"/>
            </a:pPr>
            <a:r>
              <a:rPr lang="en-IN"/>
              <a:t>Removed values corresponding the Status X</a:t>
            </a:r>
            <a:endParaRPr/>
          </a:p>
          <a:p>
            <a:pPr indent="-223837" lvl="0" marL="223837" rtl="0" algn="l">
              <a:lnSpc>
                <a:spcPct val="90000"/>
              </a:lnSpc>
              <a:spcBef>
                <a:spcPts val="1800"/>
              </a:spcBef>
              <a:spcAft>
                <a:spcPts val="0"/>
              </a:spcAft>
              <a:buSzPts val="1920"/>
              <a:buChar char="•"/>
            </a:pPr>
            <a:r>
              <a:rPr lang="en-IN"/>
              <a:t>All C values transformed to 0 and other values transformed to 1</a:t>
            </a:r>
            <a:endParaRPr/>
          </a:p>
          <a:p>
            <a:pPr indent="-193357" lvl="0" marL="223837" rtl="0" algn="l">
              <a:lnSpc>
                <a:spcPct val="90000"/>
              </a:lnSpc>
              <a:spcBef>
                <a:spcPts val="1800"/>
              </a:spcBef>
              <a:spcAft>
                <a:spcPts val="0"/>
              </a:spcAft>
              <a:buSzPts val="1440"/>
              <a:buChar char="•"/>
            </a:pPr>
            <a:r>
              <a:rPr lang="en-IN"/>
              <a:t>New data is balanced with 48% defaulters</a:t>
            </a:r>
            <a:endParaRPr/>
          </a:p>
          <a:p>
            <a:pPr indent="0" lvl="0" marL="0" rtl="0" algn="l">
              <a:lnSpc>
                <a:spcPct val="90000"/>
              </a:lnSpc>
              <a:spcBef>
                <a:spcPts val="1800"/>
              </a:spcBef>
              <a:spcAft>
                <a:spcPts val="0"/>
              </a:spcAft>
              <a:buSzPts val="1920"/>
              <a:buNone/>
            </a:pPr>
            <a:r>
              <a:t/>
            </a:r>
            <a:endParaRPr/>
          </a:p>
          <a:p>
            <a:pPr indent="-101918" lvl="0" marL="223838" rtl="0" algn="l">
              <a:lnSpc>
                <a:spcPct val="90000"/>
              </a:lnSpc>
              <a:spcBef>
                <a:spcPts val="1800"/>
              </a:spcBef>
              <a:spcAft>
                <a:spcPts val="0"/>
              </a:spcAft>
              <a:buSzPts val="192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7"/>
          <p:cNvSpPr txBox="1"/>
          <p:nvPr>
            <p:ph type="title"/>
          </p:nvPr>
        </p:nvSpPr>
        <p:spPr>
          <a:xfrm>
            <a:off x="1522413" y="381000"/>
            <a:ext cx="9829799" cy="1219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986E06"/>
              </a:buClr>
              <a:buSzPts val="3600"/>
              <a:buFont typeface="Cambria"/>
              <a:buNone/>
            </a:pPr>
            <a:r>
              <a:rPr lang="en-IN"/>
              <a:t>EDA</a:t>
            </a:r>
            <a:endParaRPr/>
          </a:p>
        </p:txBody>
      </p:sp>
      <p:pic>
        <p:nvPicPr>
          <p:cNvPr id="137" name="Google Shape;137;p7"/>
          <p:cNvPicPr preferRelativeResize="0"/>
          <p:nvPr/>
        </p:nvPicPr>
        <p:blipFill>
          <a:blip r:embed="rId3">
            <a:alphaModFix/>
          </a:blip>
          <a:stretch>
            <a:fillRect/>
          </a:stretch>
        </p:blipFill>
        <p:spPr>
          <a:xfrm>
            <a:off x="8010500" y="1984175"/>
            <a:ext cx="2357899" cy="2012700"/>
          </a:xfrm>
          <a:prstGeom prst="rect">
            <a:avLst/>
          </a:prstGeom>
          <a:noFill/>
          <a:ln>
            <a:noFill/>
          </a:ln>
        </p:spPr>
      </p:pic>
      <p:pic>
        <p:nvPicPr>
          <p:cNvPr id="138" name="Google Shape;138;p7"/>
          <p:cNvPicPr preferRelativeResize="0"/>
          <p:nvPr/>
        </p:nvPicPr>
        <p:blipFill>
          <a:blip r:embed="rId4">
            <a:alphaModFix/>
          </a:blip>
          <a:stretch>
            <a:fillRect/>
          </a:stretch>
        </p:blipFill>
        <p:spPr>
          <a:xfrm>
            <a:off x="3798925" y="4577475"/>
            <a:ext cx="2322773" cy="1971700"/>
          </a:xfrm>
          <a:prstGeom prst="rect">
            <a:avLst/>
          </a:prstGeom>
          <a:noFill/>
          <a:ln>
            <a:noFill/>
          </a:ln>
        </p:spPr>
      </p:pic>
      <p:pic>
        <p:nvPicPr>
          <p:cNvPr id="139" name="Google Shape;139;p7"/>
          <p:cNvPicPr preferRelativeResize="0"/>
          <p:nvPr/>
        </p:nvPicPr>
        <p:blipFill>
          <a:blip r:embed="rId5">
            <a:alphaModFix/>
          </a:blip>
          <a:stretch>
            <a:fillRect/>
          </a:stretch>
        </p:blipFill>
        <p:spPr>
          <a:xfrm>
            <a:off x="8010500" y="4577475"/>
            <a:ext cx="2357900" cy="1971706"/>
          </a:xfrm>
          <a:prstGeom prst="rect">
            <a:avLst/>
          </a:prstGeom>
          <a:noFill/>
          <a:ln>
            <a:noFill/>
          </a:ln>
        </p:spPr>
      </p:pic>
      <p:sp>
        <p:nvSpPr>
          <p:cNvPr id="140" name="Google Shape;140;p7"/>
          <p:cNvSpPr txBox="1"/>
          <p:nvPr/>
        </p:nvSpPr>
        <p:spPr>
          <a:xfrm>
            <a:off x="1590800" y="1828800"/>
            <a:ext cx="3887100" cy="2012700"/>
          </a:xfrm>
          <a:prstGeom prst="rect">
            <a:avLst/>
          </a:prstGeom>
          <a:noFill/>
          <a:ln>
            <a:noFill/>
          </a:ln>
        </p:spPr>
        <p:txBody>
          <a:bodyPr anchorCtr="0" anchor="t" bIns="91425" lIns="91425" spcFirstLastPara="1" rIns="91425" wrap="square" tIns="91425">
            <a:noAutofit/>
          </a:bodyPr>
          <a:lstStyle/>
          <a:p>
            <a:pPr indent="-284797" lvl="0" marL="223837" rtl="0" algn="l">
              <a:lnSpc>
                <a:spcPct val="90000"/>
              </a:lnSpc>
              <a:spcBef>
                <a:spcPts val="1800"/>
              </a:spcBef>
              <a:spcAft>
                <a:spcPts val="0"/>
              </a:spcAft>
              <a:buClr>
                <a:schemeClr val="dk1"/>
              </a:buClr>
              <a:buSzPts val="2400"/>
              <a:buFont typeface="Cambria"/>
              <a:buChar char="•"/>
            </a:pPr>
            <a:r>
              <a:rPr b="1" lang="en-IN" sz="2400">
                <a:solidFill>
                  <a:schemeClr val="dk1"/>
                </a:solidFill>
                <a:latin typeface="Cambria"/>
                <a:ea typeface="Cambria"/>
                <a:cs typeface="Cambria"/>
                <a:sym typeface="Cambria"/>
              </a:rPr>
              <a:t>Binary Variable</a:t>
            </a:r>
            <a:endParaRPr b="1" sz="2400">
              <a:solidFill>
                <a:schemeClr val="dk1"/>
              </a:solidFill>
              <a:latin typeface="Cambria"/>
              <a:ea typeface="Cambria"/>
              <a:cs typeface="Cambria"/>
              <a:sym typeface="Cambria"/>
            </a:endParaRPr>
          </a:p>
          <a:p>
            <a:pPr indent="-254317" lvl="0" marL="223837" rtl="0" algn="l">
              <a:lnSpc>
                <a:spcPct val="90000"/>
              </a:lnSpc>
              <a:spcBef>
                <a:spcPts val="1800"/>
              </a:spcBef>
              <a:spcAft>
                <a:spcPts val="0"/>
              </a:spcAft>
              <a:buClr>
                <a:schemeClr val="dk1"/>
              </a:buClr>
              <a:buSzPts val="2400"/>
              <a:buFont typeface="Cambria"/>
              <a:buChar char="•"/>
            </a:pPr>
            <a:r>
              <a:rPr lang="en-IN" sz="2400">
                <a:solidFill>
                  <a:schemeClr val="dk1"/>
                </a:solidFill>
                <a:latin typeface="Cambria"/>
                <a:ea typeface="Cambria"/>
                <a:cs typeface="Cambria"/>
                <a:sym typeface="Cambria"/>
              </a:rPr>
              <a:t>Categorical Variable</a:t>
            </a:r>
            <a:endParaRPr sz="2400">
              <a:solidFill>
                <a:schemeClr val="dk1"/>
              </a:solidFill>
              <a:latin typeface="Cambria"/>
              <a:ea typeface="Cambria"/>
              <a:cs typeface="Cambria"/>
              <a:sym typeface="Cambria"/>
            </a:endParaRPr>
          </a:p>
          <a:p>
            <a:pPr indent="-254317" lvl="0" marL="223837" rtl="0" algn="l">
              <a:lnSpc>
                <a:spcPct val="90000"/>
              </a:lnSpc>
              <a:spcBef>
                <a:spcPts val="1800"/>
              </a:spcBef>
              <a:spcAft>
                <a:spcPts val="0"/>
              </a:spcAft>
              <a:buClr>
                <a:schemeClr val="dk1"/>
              </a:buClr>
              <a:buSzPts val="2400"/>
              <a:buFont typeface="Cambria"/>
              <a:buChar char="•"/>
            </a:pPr>
            <a:r>
              <a:rPr lang="en-IN" sz="2400">
                <a:solidFill>
                  <a:schemeClr val="dk1"/>
                </a:solidFill>
                <a:latin typeface="Cambria"/>
                <a:ea typeface="Cambria"/>
                <a:cs typeface="Cambria"/>
                <a:sym typeface="Cambria"/>
              </a:rPr>
              <a:t>Continuous Variable</a:t>
            </a:r>
            <a:endParaRPr sz="2400">
              <a:solidFill>
                <a:schemeClr val="dk1"/>
              </a:solidFill>
              <a:latin typeface="Cambria"/>
              <a:ea typeface="Cambria"/>
              <a:cs typeface="Cambria"/>
              <a:sym typeface="Cambria"/>
            </a:endParaRPr>
          </a:p>
          <a:p>
            <a:pPr indent="0" lvl="0" marL="0" rtl="0" algn="l">
              <a:lnSpc>
                <a:spcPct val="90000"/>
              </a:lnSpc>
              <a:spcBef>
                <a:spcPts val="1800"/>
              </a:spcBef>
              <a:spcAft>
                <a:spcPts val="0"/>
              </a:spcAft>
              <a:buNone/>
            </a:pPr>
            <a:r>
              <a:t/>
            </a:r>
            <a:endParaRPr sz="2400">
              <a:solidFill>
                <a:schemeClr val="dk1"/>
              </a:solidFill>
              <a:latin typeface="Cambria"/>
              <a:ea typeface="Cambria"/>
              <a:cs typeface="Cambria"/>
              <a:sym typeface="Cambria"/>
            </a:endParaRPr>
          </a:p>
          <a:p>
            <a:pPr indent="-101917" lvl="0" marL="223837" rtl="0" algn="l">
              <a:lnSpc>
                <a:spcPct val="90000"/>
              </a:lnSpc>
              <a:spcBef>
                <a:spcPts val="1800"/>
              </a:spcBef>
              <a:spcAft>
                <a:spcPts val="0"/>
              </a:spcAft>
              <a:buNone/>
            </a:pPr>
            <a:r>
              <a:t/>
            </a:r>
            <a:endParaRPr sz="2400">
              <a:solidFill>
                <a:schemeClr val="dk1"/>
              </a:solidFill>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g7fb9bea1cc_0_19"/>
          <p:cNvSpPr txBox="1"/>
          <p:nvPr>
            <p:ph type="title"/>
          </p:nvPr>
        </p:nvSpPr>
        <p:spPr>
          <a:xfrm>
            <a:off x="1522413" y="381000"/>
            <a:ext cx="9829800"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86E06"/>
              </a:buClr>
              <a:buSzPts val="3600"/>
              <a:buFont typeface="Cambria"/>
              <a:buNone/>
            </a:pPr>
            <a:r>
              <a:rPr lang="en-IN"/>
              <a:t>EDA</a:t>
            </a:r>
            <a:endParaRPr/>
          </a:p>
        </p:txBody>
      </p:sp>
      <p:pic>
        <p:nvPicPr>
          <p:cNvPr id="146" name="Google Shape;146;g7fb9bea1cc_0_19"/>
          <p:cNvPicPr preferRelativeResize="0"/>
          <p:nvPr/>
        </p:nvPicPr>
        <p:blipFill>
          <a:blip r:embed="rId3">
            <a:alphaModFix/>
          </a:blip>
          <a:stretch>
            <a:fillRect/>
          </a:stretch>
        </p:blipFill>
        <p:spPr>
          <a:xfrm>
            <a:off x="5315300" y="1828800"/>
            <a:ext cx="5954450" cy="4796799"/>
          </a:xfrm>
          <a:prstGeom prst="rect">
            <a:avLst/>
          </a:prstGeom>
          <a:noFill/>
          <a:ln>
            <a:noFill/>
          </a:ln>
        </p:spPr>
      </p:pic>
      <p:sp>
        <p:nvSpPr>
          <p:cNvPr id="147" name="Google Shape;147;g7fb9bea1cc_0_19"/>
          <p:cNvSpPr txBox="1"/>
          <p:nvPr/>
        </p:nvSpPr>
        <p:spPr>
          <a:xfrm>
            <a:off x="1590800" y="1828800"/>
            <a:ext cx="3887100" cy="2012700"/>
          </a:xfrm>
          <a:prstGeom prst="rect">
            <a:avLst/>
          </a:prstGeom>
          <a:noFill/>
          <a:ln>
            <a:noFill/>
          </a:ln>
        </p:spPr>
        <p:txBody>
          <a:bodyPr anchorCtr="0" anchor="t" bIns="91425" lIns="91425" spcFirstLastPara="1" rIns="91425" wrap="square" tIns="91425">
            <a:noAutofit/>
          </a:bodyPr>
          <a:lstStyle/>
          <a:p>
            <a:pPr indent="-284797" lvl="0" marL="223837" rtl="0" algn="l">
              <a:lnSpc>
                <a:spcPct val="90000"/>
              </a:lnSpc>
              <a:spcBef>
                <a:spcPts val="1800"/>
              </a:spcBef>
              <a:spcAft>
                <a:spcPts val="0"/>
              </a:spcAft>
              <a:buClr>
                <a:schemeClr val="dk1"/>
              </a:buClr>
              <a:buSzPts val="2400"/>
              <a:buFont typeface="Cambria"/>
              <a:buChar char="•"/>
            </a:pPr>
            <a:r>
              <a:rPr lang="en-IN" sz="2400">
                <a:solidFill>
                  <a:schemeClr val="dk1"/>
                </a:solidFill>
                <a:latin typeface="Cambria"/>
                <a:ea typeface="Cambria"/>
                <a:cs typeface="Cambria"/>
                <a:sym typeface="Cambria"/>
              </a:rPr>
              <a:t>Binary Variable</a:t>
            </a:r>
            <a:endParaRPr sz="2400">
              <a:solidFill>
                <a:schemeClr val="dk1"/>
              </a:solidFill>
              <a:latin typeface="Cambria"/>
              <a:ea typeface="Cambria"/>
              <a:cs typeface="Cambria"/>
              <a:sym typeface="Cambria"/>
            </a:endParaRPr>
          </a:p>
          <a:p>
            <a:pPr indent="-254317" lvl="0" marL="223837" rtl="0" algn="l">
              <a:lnSpc>
                <a:spcPct val="90000"/>
              </a:lnSpc>
              <a:spcBef>
                <a:spcPts val="1800"/>
              </a:spcBef>
              <a:spcAft>
                <a:spcPts val="0"/>
              </a:spcAft>
              <a:buClr>
                <a:schemeClr val="dk1"/>
              </a:buClr>
              <a:buSzPts val="2400"/>
              <a:buFont typeface="Cambria"/>
              <a:buChar char="•"/>
            </a:pPr>
            <a:r>
              <a:rPr b="1" lang="en-IN" sz="2400">
                <a:solidFill>
                  <a:schemeClr val="dk1"/>
                </a:solidFill>
                <a:latin typeface="Cambria"/>
                <a:ea typeface="Cambria"/>
                <a:cs typeface="Cambria"/>
                <a:sym typeface="Cambria"/>
              </a:rPr>
              <a:t>Categorical Variable</a:t>
            </a:r>
            <a:endParaRPr b="1" sz="2400">
              <a:solidFill>
                <a:schemeClr val="dk1"/>
              </a:solidFill>
              <a:latin typeface="Cambria"/>
              <a:ea typeface="Cambria"/>
              <a:cs typeface="Cambria"/>
              <a:sym typeface="Cambria"/>
            </a:endParaRPr>
          </a:p>
          <a:p>
            <a:pPr indent="-254317" lvl="0" marL="223837" rtl="0" algn="l">
              <a:lnSpc>
                <a:spcPct val="90000"/>
              </a:lnSpc>
              <a:spcBef>
                <a:spcPts val="1800"/>
              </a:spcBef>
              <a:spcAft>
                <a:spcPts val="0"/>
              </a:spcAft>
              <a:buClr>
                <a:schemeClr val="dk1"/>
              </a:buClr>
              <a:buSzPts val="2400"/>
              <a:buFont typeface="Cambria"/>
              <a:buChar char="•"/>
            </a:pPr>
            <a:r>
              <a:rPr lang="en-IN" sz="2400">
                <a:solidFill>
                  <a:schemeClr val="dk1"/>
                </a:solidFill>
                <a:latin typeface="Cambria"/>
                <a:ea typeface="Cambria"/>
                <a:cs typeface="Cambria"/>
                <a:sym typeface="Cambria"/>
              </a:rPr>
              <a:t>Continuous Variable</a:t>
            </a:r>
            <a:endParaRPr sz="2400">
              <a:solidFill>
                <a:schemeClr val="dk1"/>
              </a:solidFill>
              <a:latin typeface="Cambria"/>
              <a:ea typeface="Cambria"/>
              <a:cs typeface="Cambria"/>
              <a:sym typeface="Cambria"/>
            </a:endParaRPr>
          </a:p>
          <a:p>
            <a:pPr indent="0" lvl="0" marL="0" rtl="0" algn="l">
              <a:lnSpc>
                <a:spcPct val="90000"/>
              </a:lnSpc>
              <a:spcBef>
                <a:spcPts val="1800"/>
              </a:spcBef>
              <a:spcAft>
                <a:spcPts val="0"/>
              </a:spcAft>
              <a:buNone/>
            </a:pPr>
            <a:r>
              <a:t/>
            </a:r>
            <a:endParaRPr sz="2400">
              <a:solidFill>
                <a:schemeClr val="dk1"/>
              </a:solidFill>
              <a:latin typeface="Cambria"/>
              <a:ea typeface="Cambria"/>
              <a:cs typeface="Cambria"/>
              <a:sym typeface="Cambria"/>
            </a:endParaRPr>
          </a:p>
          <a:p>
            <a:pPr indent="-101917" lvl="0" marL="223837" rtl="0" algn="l">
              <a:lnSpc>
                <a:spcPct val="90000"/>
              </a:lnSpc>
              <a:spcBef>
                <a:spcPts val="1800"/>
              </a:spcBef>
              <a:spcAft>
                <a:spcPts val="0"/>
              </a:spcAft>
              <a:buNone/>
            </a:pPr>
            <a:r>
              <a:t/>
            </a:r>
            <a:endParaRPr sz="2400">
              <a:solidFill>
                <a:schemeClr val="dk1"/>
              </a:solidFill>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g7fb9bea1cc_0_0"/>
          <p:cNvSpPr txBox="1"/>
          <p:nvPr>
            <p:ph type="title"/>
          </p:nvPr>
        </p:nvSpPr>
        <p:spPr>
          <a:xfrm>
            <a:off x="1522413" y="381000"/>
            <a:ext cx="9829800" cy="12192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986E06"/>
              </a:buClr>
              <a:buSzPts val="3600"/>
              <a:buFont typeface="Cambria"/>
              <a:buNone/>
            </a:pPr>
            <a:r>
              <a:rPr lang="en-IN"/>
              <a:t>EDA</a:t>
            </a:r>
            <a:endParaRPr/>
          </a:p>
        </p:txBody>
      </p:sp>
      <p:pic>
        <p:nvPicPr>
          <p:cNvPr id="153" name="Google Shape;153;g7fb9bea1cc_0_0"/>
          <p:cNvPicPr preferRelativeResize="0"/>
          <p:nvPr/>
        </p:nvPicPr>
        <p:blipFill>
          <a:blip r:embed="rId3">
            <a:alphaModFix/>
          </a:blip>
          <a:stretch>
            <a:fillRect/>
          </a:stretch>
        </p:blipFill>
        <p:spPr>
          <a:xfrm>
            <a:off x="3837525" y="3580651"/>
            <a:ext cx="3333499" cy="3266175"/>
          </a:xfrm>
          <a:prstGeom prst="rect">
            <a:avLst/>
          </a:prstGeom>
          <a:noFill/>
          <a:ln>
            <a:noFill/>
          </a:ln>
        </p:spPr>
      </p:pic>
      <p:pic>
        <p:nvPicPr>
          <p:cNvPr id="154" name="Google Shape;154;g7fb9bea1cc_0_0"/>
          <p:cNvPicPr preferRelativeResize="0"/>
          <p:nvPr/>
        </p:nvPicPr>
        <p:blipFill>
          <a:blip r:embed="rId4">
            <a:alphaModFix/>
          </a:blip>
          <a:stretch>
            <a:fillRect/>
          </a:stretch>
        </p:blipFill>
        <p:spPr>
          <a:xfrm>
            <a:off x="8105925" y="3478425"/>
            <a:ext cx="3424715" cy="3266175"/>
          </a:xfrm>
          <a:prstGeom prst="rect">
            <a:avLst/>
          </a:prstGeom>
          <a:noFill/>
          <a:ln>
            <a:noFill/>
          </a:ln>
        </p:spPr>
      </p:pic>
      <p:sp>
        <p:nvSpPr>
          <p:cNvPr id="155" name="Google Shape;155;g7fb9bea1cc_0_0"/>
          <p:cNvSpPr txBox="1"/>
          <p:nvPr/>
        </p:nvSpPr>
        <p:spPr>
          <a:xfrm>
            <a:off x="1590800" y="1828800"/>
            <a:ext cx="3887100" cy="2012700"/>
          </a:xfrm>
          <a:prstGeom prst="rect">
            <a:avLst/>
          </a:prstGeom>
          <a:noFill/>
          <a:ln>
            <a:noFill/>
          </a:ln>
        </p:spPr>
        <p:txBody>
          <a:bodyPr anchorCtr="0" anchor="t" bIns="91425" lIns="91425" spcFirstLastPara="1" rIns="91425" wrap="square" tIns="91425">
            <a:noAutofit/>
          </a:bodyPr>
          <a:lstStyle/>
          <a:p>
            <a:pPr indent="-284797" lvl="0" marL="223837" rtl="0" algn="l">
              <a:lnSpc>
                <a:spcPct val="90000"/>
              </a:lnSpc>
              <a:spcBef>
                <a:spcPts val="1800"/>
              </a:spcBef>
              <a:spcAft>
                <a:spcPts val="0"/>
              </a:spcAft>
              <a:buClr>
                <a:schemeClr val="dk1"/>
              </a:buClr>
              <a:buSzPts val="2400"/>
              <a:buFont typeface="Cambria"/>
              <a:buChar char="•"/>
            </a:pPr>
            <a:r>
              <a:rPr lang="en-IN" sz="2400">
                <a:solidFill>
                  <a:schemeClr val="dk1"/>
                </a:solidFill>
                <a:latin typeface="Cambria"/>
                <a:ea typeface="Cambria"/>
                <a:cs typeface="Cambria"/>
                <a:sym typeface="Cambria"/>
              </a:rPr>
              <a:t>Binary Variable</a:t>
            </a:r>
            <a:endParaRPr sz="2400">
              <a:solidFill>
                <a:schemeClr val="dk1"/>
              </a:solidFill>
              <a:latin typeface="Cambria"/>
              <a:ea typeface="Cambria"/>
              <a:cs typeface="Cambria"/>
              <a:sym typeface="Cambria"/>
            </a:endParaRPr>
          </a:p>
          <a:p>
            <a:pPr indent="-254317" lvl="0" marL="223837" rtl="0" algn="l">
              <a:lnSpc>
                <a:spcPct val="90000"/>
              </a:lnSpc>
              <a:spcBef>
                <a:spcPts val="1800"/>
              </a:spcBef>
              <a:spcAft>
                <a:spcPts val="0"/>
              </a:spcAft>
              <a:buClr>
                <a:schemeClr val="dk1"/>
              </a:buClr>
              <a:buSzPts val="2400"/>
              <a:buFont typeface="Cambria"/>
              <a:buChar char="•"/>
            </a:pPr>
            <a:r>
              <a:rPr lang="en-IN" sz="2400">
                <a:solidFill>
                  <a:schemeClr val="dk1"/>
                </a:solidFill>
                <a:latin typeface="Cambria"/>
                <a:ea typeface="Cambria"/>
                <a:cs typeface="Cambria"/>
                <a:sym typeface="Cambria"/>
              </a:rPr>
              <a:t>Categorical Variable</a:t>
            </a:r>
            <a:endParaRPr sz="2400">
              <a:solidFill>
                <a:schemeClr val="dk1"/>
              </a:solidFill>
              <a:latin typeface="Cambria"/>
              <a:ea typeface="Cambria"/>
              <a:cs typeface="Cambria"/>
              <a:sym typeface="Cambria"/>
            </a:endParaRPr>
          </a:p>
          <a:p>
            <a:pPr indent="-254317" lvl="0" marL="223837" rtl="0" algn="l">
              <a:lnSpc>
                <a:spcPct val="90000"/>
              </a:lnSpc>
              <a:spcBef>
                <a:spcPts val="1800"/>
              </a:spcBef>
              <a:spcAft>
                <a:spcPts val="0"/>
              </a:spcAft>
              <a:buClr>
                <a:schemeClr val="dk1"/>
              </a:buClr>
              <a:buSzPts val="2400"/>
              <a:buFont typeface="Cambria"/>
              <a:buChar char="•"/>
            </a:pPr>
            <a:r>
              <a:rPr b="1" lang="en-IN" sz="2400">
                <a:solidFill>
                  <a:schemeClr val="dk1"/>
                </a:solidFill>
                <a:latin typeface="Cambria"/>
                <a:ea typeface="Cambria"/>
                <a:cs typeface="Cambria"/>
                <a:sym typeface="Cambria"/>
              </a:rPr>
              <a:t>Continuous Variable</a:t>
            </a:r>
            <a:endParaRPr b="1" sz="2400">
              <a:solidFill>
                <a:schemeClr val="dk1"/>
              </a:solidFill>
              <a:latin typeface="Cambria"/>
              <a:ea typeface="Cambria"/>
              <a:cs typeface="Cambria"/>
              <a:sym typeface="Cambria"/>
            </a:endParaRPr>
          </a:p>
          <a:p>
            <a:pPr indent="0" lvl="0" marL="0" rtl="0" algn="l">
              <a:lnSpc>
                <a:spcPct val="90000"/>
              </a:lnSpc>
              <a:spcBef>
                <a:spcPts val="1800"/>
              </a:spcBef>
              <a:spcAft>
                <a:spcPts val="0"/>
              </a:spcAft>
              <a:buNone/>
            </a:pPr>
            <a:r>
              <a:t/>
            </a:r>
            <a:endParaRPr sz="2400">
              <a:solidFill>
                <a:schemeClr val="dk1"/>
              </a:solidFill>
              <a:latin typeface="Cambria"/>
              <a:ea typeface="Cambria"/>
              <a:cs typeface="Cambria"/>
              <a:sym typeface="Cambria"/>
            </a:endParaRPr>
          </a:p>
          <a:p>
            <a:pPr indent="-101917" lvl="0" marL="223837" rtl="0" algn="l">
              <a:lnSpc>
                <a:spcPct val="90000"/>
              </a:lnSpc>
              <a:spcBef>
                <a:spcPts val="1800"/>
              </a:spcBef>
              <a:spcAft>
                <a:spcPts val="0"/>
              </a:spcAft>
              <a:buNone/>
            </a:pPr>
            <a:r>
              <a:t/>
            </a:r>
            <a:endParaRPr sz="2400">
              <a:solidFill>
                <a:schemeClr val="dk1"/>
              </a:solidFill>
              <a:latin typeface="Cambria"/>
              <a:ea typeface="Cambria"/>
              <a:cs typeface="Cambria"/>
              <a:sym typeface="Cambria"/>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Currency Symbols 16x9">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2020-04-14T14:26:36Z</dcterms:created>
  <dc:creator>Maria Valentina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