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01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76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381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83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392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594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10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27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95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8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485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3CEA-4E6D-4FE5-93FE-3A73C26371FD}" type="datetimeFigureOut">
              <a:rPr lang="en-MY" smtClean="0"/>
              <a:t>27/6/2024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53667F9-9F6B-4E2E-907F-EAA9AE4D0D64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05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search/quiz?page=1&amp;sort=curated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hyperlink" Target="http://www.public-domain-image.com/objects-public-domain-images-pictures/electronics-devices-public-domain-images-pictures/electric-lights-pictures/light-bulb.jpg.html" TargetMode="External"/><Relationship Id="rId4" Type="http://schemas.openxmlformats.org/officeDocument/2006/relationships/hyperlink" Target="https://www.google.com/imgres?q=utm%20mjiit%20logo&amp;imgurl=x-raw-image%3A%2F%2F%2Fd5342f7e9e35206af2472c4faa2bb7766f806429ee4827950ec1e6dcae7c230c&amp;imgrefurl=https%3A%2F%2Fmjiit.utm.my%2Fwp-content%2Fuploads%2F2020%2F07%2FVolume-1_2020-Jan-_-Jun.pdf&amp;docid=6fQIQqiKkOjY1M&amp;tbnid=aiA1nn4vNNUURM&amp;vet=12ahUKEwj4weGw6vaGAxUqTWwGHTd1ArIQM3oECBcQAA..i&amp;w=947&amp;h=221&amp;hcb=2&amp;ved=2ahUKEwj4weGw6vaGAxUqTWwGHTd1ArIQM3oECBcQAA" TargetMode="External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10/8-key-benefits-of-online-learning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cout.com/icon/quiz-1428698" TargetMode="External"/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ngall.com/professor-png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hyperlink" Target="http://www.pngall.com/time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hyperlink" Target="https://pixabay.com/en/struggle-push-uphill-battle-effort-1271657/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pixabay.com/vectors/target-crosshair-bullet-openings-335029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eg"/><Relationship Id="rId7" Type="http://schemas.openxmlformats.org/officeDocument/2006/relationships/hyperlink" Target="https://make-it.io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hyperlink" Target="https://www.pngall.com/work-p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F20B-D5C9-1026-1B41-EA4E6545F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476" y="1538403"/>
            <a:ext cx="6905295" cy="550818"/>
          </a:xfrm>
        </p:spPr>
        <p:txBody>
          <a:bodyPr>
            <a:normAutofit/>
          </a:bodyPr>
          <a:lstStyle/>
          <a:p>
            <a:r>
              <a:rPr lang="en-MY" sz="3600" dirty="0">
                <a:solidFill>
                  <a:srgbClr val="00B0F0"/>
                </a:solidFill>
              </a:rPr>
              <a:t>System Analysis &amp;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EC94-5188-64E7-0F78-CC2FF1DB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4371" y="2238296"/>
            <a:ext cx="8637073" cy="977621"/>
          </a:xfrm>
        </p:spPr>
        <p:txBody>
          <a:bodyPr>
            <a:normAutofit/>
          </a:bodyPr>
          <a:lstStyle/>
          <a:p>
            <a:r>
              <a:rPr lang="en-MY" sz="2800" dirty="0">
                <a:solidFill>
                  <a:srgbClr val="00B0F0"/>
                </a:solidFill>
              </a:rPr>
              <a:t>GROUP PROJECT Presentation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705301-04F5-E859-BC3F-4E095A8C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7736"/>
              </p:ext>
            </p:extLst>
          </p:nvPr>
        </p:nvGraphicFramePr>
        <p:xfrm>
          <a:off x="3294992" y="4462480"/>
          <a:ext cx="7141779" cy="23177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798420">
                  <a:extLst>
                    <a:ext uri="{9D8B030D-6E8A-4147-A177-3AD203B41FA5}">
                      <a16:colId xmlns:a16="http://schemas.microsoft.com/office/drawing/2014/main" val="289808038"/>
                    </a:ext>
                  </a:extLst>
                </a:gridCol>
                <a:gridCol w="2343359">
                  <a:extLst>
                    <a:ext uri="{9D8B030D-6E8A-4147-A177-3AD203B41FA5}">
                      <a16:colId xmlns:a16="http://schemas.microsoft.com/office/drawing/2014/main" val="1399267272"/>
                    </a:ext>
                  </a:extLst>
                </a:gridCol>
              </a:tblGrid>
              <a:tr h="4247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MY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STUDENT NAME</a:t>
                      </a:r>
                      <a:endParaRPr lang="en-MY" sz="200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MY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MATRIX NUMBER</a:t>
                      </a:r>
                      <a:endParaRPr lang="en-MY" sz="200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44880277"/>
                  </a:ext>
                </a:extLst>
              </a:tr>
              <a:tr h="58342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ABDULRAHMAN SIAD TIFOW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MY" sz="2000" dirty="0">
                          <a:effectLst/>
                        </a:rPr>
                        <a:t>A23MJ3061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866657320"/>
                  </a:ext>
                </a:extLst>
              </a:tr>
              <a:tr h="757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LING SIEW SIEW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MY" sz="2000" dirty="0">
                          <a:effectLst/>
                        </a:rPr>
                        <a:t>A23MJ5060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77672933"/>
                  </a:ext>
                </a:extLst>
              </a:tr>
              <a:tr h="552154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HASSAN SAAD AHMED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MY" sz="2000" dirty="0">
                          <a:effectLst/>
                        </a:rPr>
                        <a:t>A23MJ3005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029807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E6B174C-BC34-153A-A38F-E618E05D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506" y="43722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BE6C719-A7FE-5268-6619-1289EDEB3432}"/>
              </a:ext>
            </a:extLst>
          </p:cNvPr>
          <p:cNvSpPr/>
          <p:nvPr/>
        </p:nvSpPr>
        <p:spPr>
          <a:xfrm>
            <a:off x="370105" y="4991548"/>
            <a:ext cx="1297330" cy="1757416"/>
          </a:xfrm>
          <a:custGeom>
            <a:avLst/>
            <a:gdLst/>
            <a:ahLst/>
            <a:cxnLst/>
            <a:rect l="l" t="t" r="r" b="b"/>
            <a:pathLst>
              <a:path w="1712786" h="4114800">
                <a:moveTo>
                  <a:pt x="0" y="0"/>
                </a:moveTo>
                <a:lnTo>
                  <a:pt x="1712786" y="0"/>
                </a:lnTo>
                <a:lnTo>
                  <a:pt x="17127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pic>
        <p:nvPicPr>
          <p:cNvPr id="1026" name="Picture 2" descr="MJIIT NEWSLETTER">
            <a:hlinkClick r:id="rId4"/>
            <a:extLst>
              <a:ext uri="{FF2B5EF4-FFF2-40B4-BE49-F238E27FC236}">
                <a16:creationId xmlns:a16="http://schemas.microsoft.com/office/drawing/2014/main" id="{254EE397-C649-F166-83BC-C7B10AD3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17" y="287475"/>
            <a:ext cx="5325702" cy="11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E267B-CE9D-8152-FE63-9F349723E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1" y="2593481"/>
            <a:ext cx="3620320" cy="2286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7168B9-2BFE-05CA-398C-636AF50622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0105" y="382111"/>
            <a:ext cx="1828307" cy="13291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E85C1D-AFA5-E4F3-CC3E-3C4D2C75C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0105" y="2574987"/>
            <a:ext cx="2070484" cy="15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FF96-4D20-580C-CBD9-15DDDC03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633" y="319610"/>
            <a:ext cx="9291215" cy="1049235"/>
          </a:xfrm>
        </p:spPr>
        <p:txBody>
          <a:bodyPr/>
          <a:lstStyle/>
          <a:p>
            <a:r>
              <a:rPr lang="en-MY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2CA17-363D-8318-0B9F-45AE6C7D8F6E}"/>
              </a:ext>
            </a:extLst>
          </p:cNvPr>
          <p:cNvSpPr txBox="1"/>
          <p:nvPr/>
        </p:nvSpPr>
        <p:spPr>
          <a:xfrm>
            <a:off x="292129" y="1590964"/>
            <a:ext cx="5322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Online quiz platforms allow users to participate from anywhere, anytime.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interactive features and multimedia involved in the platform make learning enjoyable.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Instant results and analytics help users identify strengths and weaknesses.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These platforms easily accommodate large numbers of users and offer customization options.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CF8E9-5A9B-3D3E-8D0E-E334FD613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1590964"/>
            <a:ext cx="5671883" cy="3970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A8D4C-DC29-2D24-E2DD-29269BE6A608}"/>
              </a:ext>
            </a:extLst>
          </p:cNvPr>
          <p:cNvSpPr txBox="1"/>
          <p:nvPr/>
        </p:nvSpPr>
        <p:spPr>
          <a:xfrm>
            <a:off x="1197428" y="6858000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technofaq.org/posts/2018/10/8-key-benefits-of-online-learning/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c-sa/3.0/"/>
              </a:rPr>
              <a:t>CC BY-SA-NC</a:t>
            </a:r>
            <a:endParaRPr lang="en-MY" sz="900"/>
          </a:p>
        </p:txBody>
      </p:sp>
    </p:spTree>
    <p:extLst>
      <p:ext uri="{BB962C8B-B14F-4D97-AF65-F5344CB8AC3E}">
        <p14:creationId xmlns:p14="http://schemas.microsoft.com/office/powerpoint/2010/main" val="321023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7C57-9064-AA8F-DCC4-8E5C7CBC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5116" y="2360973"/>
            <a:ext cx="7607990" cy="1049235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Thank You…</a:t>
            </a:r>
            <a:endParaRPr lang="en-MY" sz="7200" dirty="0"/>
          </a:p>
        </p:txBody>
      </p:sp>
    </p:spTree>
    <p:extLst>
      <p:ext uri="{BB962C8B-B14F-4D97-AF65-F5344CB8AC3E}">
        <p14:creationId xmlns:p14="http://schemas.microsoft.com/office/powerpoint/2010/main" val="93544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7086764" y="3426695"/>
            <a:ext cx="49427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6DF3A36-BA36-C4EA-26C2-47A1FFDF9584}"/>
              </a:ext>
            </a:extLst>
          </p:cNvPr>
          <p:cNvSpPr txBox="1">
            <a:spLocks/>
          </p:cNvSpPr>
          <p:nvPr/>
        </p:nvSpPr>
        <p:spPr>
          <a:xfrm>
            <a:off x="1133080" y="331166"/>
            <a:ext cx="9291215" cy="10492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MY" sz="4400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7E233-17C4-D33B-3538-72711229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" y="1125434"/>
            <a:ext cx="3044927" cy="2283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63C67D-6436-4A3A-A7B1-28A7DD9D7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46908"/>
            <a:ext cx="2560320" cy="268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7F4DF-9BCB-8204-ACC4-44392BB1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68" y="927314"/>
            <a:ext cx="2002104" cy="2669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86DCE7-8D1B-BB2D-FFCF-D3EE9BA65D41}"/>
              </a:ext>
            </a:extLst>
          </p:cNvPr>
          <p:cNvSpPr txBox="1"/>
          <p:nvPr/>
        </p:nvSpPr>
        <p:spPr>
          <a:xfrm>
            <a:off x="487679" y="4203396"/>
            <a:ext cx="3044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 err="1"/>
              <a:t>Abdulrahaman</a:t>
            </a:r>
            <a:r>
              <a:rPr lang="en-MY" sz="3200" dirty="0"/>
              <a:t>        </a:t>
            </a:r>
            <a:r>
              <a:rPr lang="en-MY" sz="3200" dirty="0" err="1"/>
              <a:t>Siad</a:t>
            </a:r>
            <a:r>
              <a:rPr lang="en-MY" sz="3200" dirty="0"/>
              <a:t> </a:t>
            </a:r>
            <a:r>
              <a:rPr lang="en-MY" sz="3200" dirty="0" err="1"/>
              <a:t>Tifow</a:t>
            </a:r>
            <a:endParaRPr lang="en-MY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77C81-FE7E-94EE-9AD7-0B761DE4EAD7}"/>
              </a:ext>
            </a:extLst>
          </p:cNvPr>
          <p:cNvSpPr txBox="1"/>
          <p:nvPr/>
        </p:nvSpPr>
        <p:spPr>
          <a:xfrm>
            <a:off x="4907280" y="4130040"/>
            <a:ext cx="2453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/>
              <a:t>Ling Siew </a:t>
            </a:r>
            <a:r>
              <a:rPr lang="en-MY" sz="3200" dirty="0" err="1"/>
              <a:t>Siew</a:t>
            </a:r>
            <a:endParaRPr lang="en-MY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DAB04-9CCA-5802-BB7B-9B4EA8F30E27}"/>
              </a:ext>
            </a:extLst>
          </p:cNvPr>
          <p:cNvSpPr txBox="1"/>
          <p:nvPr/>
        </p:nvSpPr>
        <p:spPr>
          <a:xfrm>
            <a:off x="8659396" y="4130040"/>
            <a:ext cx="2633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/>
              <a:t>Hassan Saad Ahmed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0FA0-D100-FEA8-9847-95566C6C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85" y="78727"/>
            <a:ext cx="8064139" cy="1049235"/>
          </a:xfrm>
        </p:spPr>
        <p:txBody>
          <a:bodyPr/>
          <a:lstStyle/>
          <a:p>
            <a:r>
              <a:rPr lang="en-US" dirty="0"/>
              <a:t>Introduction of the System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C1AD68C2-1E63-4FD6-53C1-E16A4F43F65E}"/>
              </a:ext>
            </a:extLst>
          </p:cNvPr>
          <p:cNvSpPr txBox="1"/>
          <p:nvPr/>
        </p:nvSpPr>
        <p:spPr>
          <a:xfrm>
            <a:off x="2450510" y="1450259"/>
            <a:ext cx="9663185" cy="1102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419"/>
              </a:lnSpc>
            </a:pPr>
            <a:r>
              <a:rPr lang="en-US" sz="3399" dirty="0">
                <a:solidFill>
                  <a:srgbClr val="FDFDFE"/>
                </a:solidFill>
                <a:latin typeface="Montserrat Classic"/>
              </a:rPr>
              <a:t>Quiz-quiz is an online quiz platform that contains various subjects of different levels.</a:t>
            </a: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5F518CBC-BF3E-D76A-F3C7-EE8A5D8C6B45}"/>
              </a:ext>
            </a:extLst>
          </p:cNvPr>
          <p:cNvSpPr txBox="1"/>
          <p:nvPr/>
        </p:nvSpPr>
        <p:spPr>
          <a:xfrm>
            <a:off x="2450510" y="3142601"/>
            <a:ext cx="8424769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19"/>
              </a:lnSpc>
            </a:pPr>
            <a:r>
              <a:rPr lang="en-US" sz="3399" dirty="0">
                <a:solidFill>
                  <a:srgbClr val="FDFDFE"/>
                </a:solidFill>
                <a:latin typeface="Montserrat Classic"/>
              </a:rPr>
              <a:t>A lecturer-student based system.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C08D8B5A-2C58-1177-BD16-699F96C72E71}"/>
              </a:ext>
            </a:extLst>
          </p:cNvPr>
          <p:cNvSpPr txBox="1"/>
          <p:nvPr/>
        </p:nvSpPr>
        <p:spPr>
          <a:xfrm>
            <a:off x="2450510" y="4499020"/>
            <a:ext cx="7800186" cy="53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19"/>
              </a:lnSpc>
            </a:pPr>
            <a:r>
              <a:rPr lang="en-US" sz="3399" dirty="0">
                <a:solidFill>
                  <a:srgbClr val="FDFDFE"/>
                </a:solidFill>
                <a:latin typeface="Montserrat Classic"/>
              </a:rPr>
              <a:t>The platform is accessible 24/7 (</a:t>
            </a:r>
            <a:r>
              <a:rPr lang="en-US" sz="2800" dirty="0">
                <a:solidFill>
                  <a:srgbClr val="FDFDFE"/>
                </a:solidFill>
                <a:latin typeface="Montserrat Classic"/>
              </a:rPr>
              <a:t>Always</a:t>
            </a:r>
            <a:r>
              <a:rPr lang="en-US" sz="3399" dirty="0">
                <a:solidFill>
                  <a:srgbClr val="FDFDFE"/>
                </a:solidFill>
                <a:latin typeface="Montserrat Classic"/>
              </a:rPr>
              <a:t>). 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E2B9C20D-B7EB-BF6A-BA31-9DB9D0881B92}"/>
              </a:ext>
            </a:extLst>
          </p:cNvPr>
          <p:cNvSpPr txBox="1"/>
          <p:nvPr/>
        </p:nvSpPr>
        <p:spPr>
          <a:xfrm>
            <a:off x="2225185" y="5598840"/>
            <a:ext cx="6493146" cy="509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 dirty="0">
                <a:solidFill>
                  <a:srgbClr val="FDFDFE"/>
                </a:solidFill>
                <a:latin typeface="Montserrat Classic"/>
              </a:rPr>
              <a:t>Mobile App or visit via website.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2E88CB7-FDEE-8B9F-D8DE-E1EA317DB628}"/>
              </a:ext>
            </a:extLst>
          </p:cNvPr>
          <p:cNvSpPr/>
          <p:nvPr/>
        </p:nvSpPr>
        <p:spPr>
          <a:xfrm>
            <a:off x="898267" y="4242421"/>
            <a:ext cx="993546" cy="1099821"/>
          </a:xfrm>
          <a:custGeom>
            <a:avLst/>
            <a:gdLst/>
            <a:ahLst/>
            <a:cxnLst/>
            <a:rect l="l" t="t" r="r" b="b"/>
            <a:pathLst>
              <a:path w="1356240" h="1474174">
                <a:moveTo>
                  <a:pt x="0" y="0"/>
                </a:moveTo>
                <a:lnTo>
                  <a:pt x="1356240" y="0"/>
                </a:lnTo>
                <a:lnTo>
                  <a:pt x="1356240" y="1474173"/>
                </a:lnTo>
                <a:lnTo>
                  <a:pt x="0" y="147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05A4A1F-45DF-51BA-3804-30511313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4064" y="5598840"/>
            <a:ext cx="979818" cy="622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F0F2C5-B1B6-6A6B-2655-AD9DA67C8DE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8267" y="2681127"/>
            <a:ext cx="1256714" cy="1256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28E0C3-824B-0F0F-EB08-5FC2E347B3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098" y="1161074"/>
            <a:ext cx="1289052" cy="12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88F4-29AA-1553-1C41-AD4BC4C0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68" y="279901"/>
            <a:ext cx="9291215" cy="1049235"/>
          </a:xfrm>
        </p:spPr>
        <p:txBody>
          <a:bodyPr/>
          <a:lstStyle/>
          <a:p>
            <a:r>
              <a:rPr lang="en-US" dirty="0"/>
              <a:t>Problems/ Challenges Faced by the Users</a:t>
            </a:r>
            <a:endParaRPr lang="en-MY" dirty="0"/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85FE6B31-DFBC-82A7-C6F5-92C3BF9A3DA8}"/>
              </a:ext>
            </a:extLst>
          </p:cNvPr>
          <p:cNvSpPr txBox="1"/>
          <p:nvPr/>
        </p:nvSpPr>
        <p:spPr>
          <a:xfrm>
            <a:off x="387276" y="1205642"/>
            <a:ext cx="12696340" cy="52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8" lvl="1" indent="-356234">
              <a:lnSpc>
                <a:spcPts val="4619"/>
              </a:lnSpc>
              <a:buFont typeface="Arial"/>
              <a:buChar char="•"/>
            </a:pPr>
            <a:r>
              <a:rPr lang="en-US" sz="2400" dirty="0">
                <a:solidFill>
                  <a:srgbClr val="FDFDFE"/>
                </a:solidFill>
                <a:latin typeface="Montserrat Classic"/>
              </a:rPr>
              <a:t>Difficulty in finding appropriate aims.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F78F355C-F49D-B216-D574-BEF75E4AD622}"/>
              </a:ext>
            </a:extLst>
          </p:cNvPr>
          <p:cNvSpPr txBox="1"/>
          <p:nvPr/>
        </p:nvSpPr>
        <p:spPr>
          <a:xfrm>
            <a:off x="794518" y="1951973"/>
            <a:ext cx="8053081" cy="11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8" lvl="1" indent="-356234">
              <a:lnSpc>
                <a:spcPts val="4619"/>
              </a:lnSpc>
              <a:buFont typeface="Arial"/>
              <a:buChar char="•"/>
            </a:pPr>
            <a:r>
              <a:rPr lang="en-US" sz="2400" dirty="0">
                <a:solidFill>
                  <a:srgbClr val="FDFDFE"/>
                </a:solidFill>
                <a:latin typeface="Montserrat Classic"/>
              </a:rPr>
              <a:t>No time to find or prepare quizzes by students or lecturers.</a:t>
            </a:r>
          </a:p>
          <a:p>
            <a:pPr>
              <a:lnSpc>
                <a:spcPts val="4619"/>
              </a:lnSpc>
            </a:pPr>
            <a:endParaRPr lang="en-US" sz="2400" dirty="0">
              <a:solidFill>
                <a:srgbClr val="FDFDFE"/>
              </a:solidFill>
              <a:latin typeface="Montserrat Classic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2A6913B-DC48-8A65-C023-E3B328E4082B}"/>
              </a:ext>
            </a:extLst>
          </p:cNvPr>
          <p:cNvSpPr txBox="1"/>
          <p:nvPr/>
        </p:nvSpPr>
        <p:spPr>
          <a:xfrm>
            <a:off x="1146550" y="2233913"/>
            <a:ext cx="10152175" cy="11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endParaRPr lang="en-MY" sz="2400" dirty="0"/>
          </a:p>
          <a:p>
            <a:pPr marL="712468" lvl="1" indent="-356234">
              <a:lnSpc>
                <a:spcPts val="4619"/>
              </a:lnSpc>
              <a:buFont typeface="Arial"/>
              <a:buChar char="•"/>
            </a:pPr>
            <a:r>
              <a:rPr lang="en-US" sz="2400" dirty="0">
                <a:solidFill>
                  <a:srgbClr val="FDFDFE"/>
                </a:solidFill>
                <a:latin typeface="Montserrat Classic"/>
              </a:rPr>
              <a:t>Difficulty in marking or finding correct answers. 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510E8EC-6A25-60B1-8816-2B5056720273}"/>
              </a:ext>
            </a:extLst>
          </p:cNvPr>
          <p:cNvSpPr txBox="1"/>
          <p:nvPr/>
        </p:nvSpPr>
        <p:spPr>
          <a:xfrm>
            <a:off x="1717100" y="3617996"/>
            <a:ext cx="9581625" cy="52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8" lvl="1" indent="-356234">
              <a:lnSpc>
                <a:spcPts val="4619"/>
              </a:lnSpc>
              <a:buFont typeface="Arial"/>
              <a:buChar char="•"/>
            </a:pPr>
            <a:r>
              <a:rPr lang="en-US" sz="2400" dirty="0">
                <a:solidFill>
                  <a:srgbClr val="FDFDFE"/>
                </a:solidFill>
                <a:latin typeface="Montserrat Classic"/>
              </a:rPr>
              <a:t>Lack of practice or perfect in a particular part.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83901B61-5242-337C-7274-CE5C3EFE7135}"/>
              </a:ext>
            </a:extLst>
          </p:cNvPr>
          <p:cNvSpPr/>
          <p:nvPr/>
        </p:nvSpPr>
        <p:spPr>
          <a:xfrm>
            <a:off x="9151030" y="4522356"/>
            <a:ext cx="2753874" cy="2260003"/>
          </a:xfrm>
          <a:custGeom>
            <a:avLst/>
            <a:gdLst/>
            <a:ahLst/>
            <a:cxnLst/>
            <a:rect l="l" t="t" r="r" b="b"/>
            <a:pathLst>
              <a:path w="2291420" h="1692787">
                <a:moveTo>
                  <a:pt x="0" y="0"/>
                </a:moveTo>
                <a:lnTo>
                  <a:pt x="2291420" y="0"/>
                </a:lnTo>
                <a:lnTo>
                  <a:pt x="2291420" y="1692787"/>
                </a:lnTo>
                <a:lnTo>
                  <a:pt x="0" y="169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40794B-CE08-D555-0B40-8602FA124D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2630" y="4655085"/>
            <a:ext cx="1971781" cy="1792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1A0CF2-FC51-5829-C8DD-283FF6EC957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92262" y="4897984"/>
            <a:ext cx="1508747" cy="1508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88A534-29E2-B1AB-D112-D2A0BD22599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03932" y="363977"/>
            <a:ext cx="1500972" cy="14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045B5E-A87B-60DF-F0EA-BF8C1C6344AF}"/>
              </a:ext>
            </a:extLst>
          </p:cNvPr>
          <p:cNvSpPr/>
          <p:nvPr/>
        </p:nvSpPr>
        <p:spPr>
          <a:xfrm>
            <a:off x="7650855" y="1565562"/>
            <a:ext cx="2663219" cy="124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Flexibility learning</a:t>
            </a:r>
          </a:p>
          <a:p>
            <a:pPr algn="ctr"/>
            <a:r>
              <a:rPr lang="en-MY" dirty="0"/>
              <a:t>{work anytime, anywhere)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E0FA2-43FF-65FF-BF89-090A604F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17" y="333466"/>
            <a:ext cx="8745366" cy="844172"/>
          </a:xfrm>
        </p:spPr>
        <p:txBody>
          <a:bodyPr/>
          <a:lstStyle/>
          <a:p>
            <a:r>
              <a:rPr lang="en-MY" dirty="0"/>
              <a:t>Benefits &amp; OBJECTIVES OF THE system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C4744A-04C7-DD0C-A4E8-97F3E8FD3E26}"/>
              </a:ext>
            </a:extLst>
          </p:cNvPr>
          <p:cNvSpPr/>
          <p:nvPr/>
        </p:nvSpPr>
        <p:spPr>
          <a:xfrm>
            <a:off x="800417" y="1579418"/>
            <a:ext cx="2663219" cy="124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ime-saving &amp; Cost-effectiveness </a:t>
            </a:r>
            <a:endParaRPr lang="en-MY" dirty="0"/>
          </a:p>
          <a:p>
            <a:pPr algn="ctr"/>
            <a:r>
              <a:rPr lang="en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MY" dirty="0"/>
          </a:p>
        </p:txBody>
      </p:sp>
      <p:pic>
        <p:nvPicPr>
          <p:cNvPr id="21" name="Picture 20" descr="A group of people standing next to a person with a computer&#10;&#10;Description automatically generated">
            <a:extLst>
              <a:ext uri="{FF2B5EF4-FFF2-40B4-BE49-F238E27FC236}">
                <a16:creationId xmlns:a16="http://schemas.microsoft.com/office/drawing/2014/main" id="{0CA98A10-0FA7-43AD-58F4-719BD3B43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03"/>
          <a:stretch/>
        </p:blipFill>
        <p:spPr>
          <a:xfrm>
            <a:off x="6669232" y="4600322"/>
            <a:ext cx="3314700" cy="10661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AB24AF-72C5-D371-C002-13680C1CD796}"/>
              </a:ext>
            </a:extLst>
          </p:cNvPr>
          <p:cNvSpPr/>
          <p:nvPr/>
        </p:nvSpPr>
        <p:spPr>
          <a:xfrm>
            <a:off x="5760345" y="3616037"/>
            <a:ext cx="2663219" cy="124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Scalability </a:t>
            </a:r>
          </a:p>
          <a:p>
            <a:pPr algn="ctr"/>
            <a:r>
              <a:rPr lang="en-MY" dirty="0"/>
              <a:t>(holds much users)</a:t>
            </a:r>
          </a:p>
        </p:txBody>
      </p:sp>
      <p:pic>
        <p:nvPicPr>
          <p:cNvPr id="23" name="Picture 22" descr="A person in a helmet holding a toolbox and talking on a phone&#10;&#10;Description automatically generated">
            <a:extLst>
              <a:ext uri="{FF2B5EF4-FFF2-40B4-BE49-F238E27FC236}">
                <a16:creationId xmlns:a16="http://schemas.microsoft.com/office/drawing/2014/main" id="{D50BF83B-EB90-E7C5-F885-F4EFF1E74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63" y="4600322"/>
            <a:ext cx="2663218" cy="22002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250F83-55BF-C966-5ADE-A0E45BA59AF2}"/>
              </a:ext>
            </a:extLst>
          </p:cNvPr>
          <p:cNvSpPr/>
          <p:nvPr/>
        </p:nvSpPr>
        <p:spPr>
          <a:xfrm>
            <a:off x="2324417" y="3616035"/>
            <a:ext cx="2663219" cy="124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Immediate feedback &amp; maintenance 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7FC990-E191-6725-E3B5-8A4F2EBA2C35}"/>
              </a:ext>
            </a:extLst>
          </p:cNvPr>
          <p:cNvSpPr/>
          <p:nvPr/>
        </p:nvSpPr>
        <p:spPr>
          <a:xfrm>
            <a:off x="4215954" y="1565562"/>
            <a:ext cx="2663219" cy="124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creation </a:t>
            </a:r>
            <a:endParaRPr lang="en-MY" dirty="0"/>
          </a:p>
        </p:txBody>
      </p:sp>
      <p:pic>
        <p:nvPicPr>
          <p:cNvPr id="17" name="Picture 16" descr="A hand holding a coin&#10;&#10;Description automatically generated">
            <a:extLst>
              <a:ext uri="{FF2B5EF4-FFF2-40B4-BE49-F238E27FC236}">
                <a16:creationId xmlns:a16="http://schemas.microsoft.com/office/drawing/2014/main" id="{451B3220-454E-8368-752F-6D57042E79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7" t="22078" r="25593" b="11293"/>
          <a:stretch/>
        </p:blipFill>
        <p:spPr>
          <a:xfrm>
            <a:off x="2462338" y="2371475"/>
            <a:ext cx="1074484" cy="842778"/>
          </a:xfrm>
          <a:prstGeom prst="rect">
            <a:avLst/>
          </a:prstGeom>
        </p:spPr>
      </p:pic>
      <p:pic>
        <p:nvPicPr>
          <p:cNvPr id="15" name="Picture 14" descr="A blue clock with a blue arrow pointing to the top&#10;&#10;Description automatically generated">
            <a:extLst>
              <a:ext uri="{FF2B5EF4-FFF2-40B4-BE49-F238E27FC236}">
                <a16:creationId xmlns:a16="http://schemas.microsoft.com/office/drawing/2014/main" id="{31B5176B-F5C8-228E-295A-646EF35B6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7" y="2279376"/>
            <a:ext cx="998184" cy="106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B2321-2C32-C472-9DA0-A318642E092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97854" y="1565562"/>
            <a:ext cx="1228883" cy="1228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7EBD3-C2C5-D8D3-82C9-ED6689CEB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96764" y="2202872"/>
            <a:ext cx="1066189" cy="10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1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5B5B-0041-09E0-D3C9-47D72F3F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50" y="106862"/>
            <a:ext cx="11355899" cy="8305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Sample Prototype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6523-B19D-370B-8D61-A4938195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2" y="2240280"/>
            <a:ext cx="5655055" cy="4030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7AA5A-58FD-462B-E885-F23966992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394" y="2240280"/>
            <a:ext cx="5789594" cy="4030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AFFAC-589E-5508-A7C7-92FCF9EC73FE}"/>
              </a:ext>
            </a:extLst>
          </p:cNvPr>
          <p:cNvSpPr txBox="1"/>
          <p:nvPr/>
        </p:nvSpPr>
        <p:spPr>
          <a:xfrm>
            <a:off x="929640" y="1539240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 err="1"/>
              <a:t>codeverify</a:t>
            </a:r>
            <a:endParaRPr lang="en-MY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075FC0-CD02-FEE5-17A7-55C9BFA6FA2D}"/>
              </a:ext>
            </a:extLst>
          </p:cNvPr>
          <p:cNvSpPr txBox="1"/>
          <p:nvPr/>
        </p:nvSpPr>
        <p:spPr>
          <a:xfrm>
            <a:off x="6690671" y="1589950"/>
            <a:ext cx="490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40305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5B5B-0041-09E0-D3C9-47D72F3F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52" y="121159"/>
            <a:ext cx="11355899" cy="8305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Sample Prototype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65061-6FB5-936C-4CAD-6AD31459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5863503" cy="394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514B9-8081-9248-752E-DDFC2C45F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56" y="2362200"/>
            <a:ext cx="6011323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3E7ED-85AE-FD2C-3B37-01C0BCA68D1D}"/>
              </a:ext>
            </a:extLst>
          </p:cNvPr>
          <p:cNvSpPr txBox="1"/>
          <p:nvPr/>
        </p:nvSpPr>
        <p:spPr>
          <a:xfrm>
            <a:off x="790531" y="1900535"/>
            <a:ext cx="428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 err="1"/>
              <a:t>resetpassword</a:t>
            </a:r>
            <a:endParaRPr lang="en-MY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EA39A-E622-1EA1-613A-B21FD7F02E95}"/>
              </a:ext>
            </a:extLst>
          </p:cNvPr>
          <p:cNvSpPr txBox="1"/>
          <p:nvPr/>
        </p:nvSpPr>
        <p:spPr>
          <a:xfrm>
            <a:off x="7482840" y="19005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 err="1"/>
              <a:t>resetsuccess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7002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53F846-0E4B-B16D-F585-4B69F447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106679"/>
            <a:ext cx="9291638" cy="86868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Sample Prototype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45843-9CC5-DA89-3603-CE533228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383968"/>
            <a:ext cx="6370320" cy="39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E2A85-965D-7291-8E56-8B4A64627A34}"/>
              </a:ext>
            </a:extLst>
          </p:cNvPr>
          <p:cNvSpPr txBox="1"/>
          <p:nvPr/>
        </p:nvSpPr>
        <p:spPr>
          <a:xfrm>
            <a:off x="883920" y="1922303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 err="1"/>
              <a:t>Signinadmin</a:t>
            </a:r>
            <a:endParaRPr lang="en-MY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5EF81-8135-7951-C6C0-E5F1A728D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18" y="2383968"/>
            <a:ext cx="5592502" cy="3940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D88F1-EA25-4912-10A2-39168FE699D9}"/>
              </a:ext>
            </a:extLst>
          </p:cNvPr>
          <p:cNvSpPr txBox="1"/>
          <p:nvPr/>
        </p:nvSpPr>
        <p:spPr>
          <a:xfrm>
            <a:off x="7650480" y="1922303"/>
            <a:ext cx="34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 err="1"/>
              <a:t>Signinlearner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50603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1F4AAB-9F55-8236-EBCE-00DA9EE1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182881"/>
            <a:ext cx="9291638" cy="80771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Sample Prototype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6DE0F-DF2A-148F-2789-C1F869BB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316480"/>
            <a:ext cx="5802308" cy="403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CD3AA-5C7B-F449-ABD0-860279D6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68" y="2316480"/>
            <a:ext cx="6060594" cy="4038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245A2-1DCC-3F30-51CF-7EFCDF349B2D}"/>
              </a:ext>
            </a:extLst>
          </p:cNvPr>
          <p:cNvSpPr txBox="1"/>
          <p:nvPr/>
        </p:nvSpPr>
        <p:spPr>
          <a:xfrm>
            <a:off x="1615440" y="1854815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 err="1"/>
              <a:t>Signintutor</a:t>
            </a:r>
            <a:endParaRPr lang="en-MY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6AFE9-F303-E298-EF67-F39E63816789}"/>
              </a:ext>
            </a:extLst>
          </p:cNvPr>
          <p:cNvSpPr txBox="1"/>
          <p:nvPr/>
        </p:nvSpPr>
        <p:spPr>
          <a:xfrm>
            <a:off x="7254240" y="1854815"/>
            <a:ext cx="371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27337590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1200</TotalTime>
  <Words>226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 Classic</vt:lpstr>
      <vt:lpstr>Arial</vt:lpstr>
      <vt:lpstr>Rockwell</vt:lpstr>
      <vt:lpstr>Times New Roman</vt:lpstr>
      <vt:lpstr>Gallery</vt:lpstr>
      <vt:lpstr>System Analysis &amp; Design</vt:lpstr>
      <vt:lpstr>PowerPoint Presentation</vt:lpstr>
      <vt:lpstr>Introduction of the System</vt:lpstr>
      <vt:lpstr>Problems/ Challenges Faced by the Users</vt:lpstr>
      <vt:lpstr>Benefits &amp; OBJECTIVES OF THE system</vt:lpstr>
      <vt:lpstr>Sample Prototype </vt:lpstr>
      <vt:lpstr>Sample Prototype </vt:lpstr>
      <vt:lpstr>Sample Prototype </vt:lpstr>
      <vt:lpstr>Sample Prototype </vt:lpstr>
      <vt:lpstr>Conclusions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MBSA2323 Techno-Entrepreneurship</dc:title>
  <dc:creator>SHEELA MUNUSAMY</dc:creator>
  <cp:lastModifiedBy>LING SIEW SIEW</cp:lastModifiedBy>
  <cp:revision>12</cp:revision>
  <dcterms:created xsi:type="dcterms:W3CDTF">2024-01-25T00:14:16Z</dcterms:created>
  <dcterms:modified xsi:type="dcterms:W3CDTF">2024-06-27T14:01:24Z</dcterms:modified>
</cp:coreProperties>
</file>