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66" r:id="rId3"/>
    <p:sldMasterId id="2147483669" r:id="rId4"/>
    <p:sldMasterId id="2147483672" r:id="rId5"/>
    <p:sldMasterId id="2147483675" r:id="rId6"/>
    <p:sldMasterId id="2147483678" r:id="rId7"/>
  </p:sldMasterIdLst>
  <p:notesMasterIdLst>
    <p:notesMasterId r:id="rId41"/>
  </p:notesMasterIdLst>
  <p:sldIdLst>
    <p:sldId id="260" r:id="rId8"/>
    <p:sldId id="262" r:id="rId9"/>
    <p:sldId id="256" r:id="rId10"/>
    <p:sldId id="258" r:id="rId11"/>
    <p:sldId id="300" r:id="rId12"/>
    <p:sldId id="274" r:id="rId13"/>
    <p:sldId id="275" r:id="rId14"/>
    <p:sldId id="277" r:id="rId15"/>
    <p:sldId id="276" r:id="rId16"/>
    <p:sldId id="298" r:id="rId17"/>
    <p:sldId id="263" r:id="rId18"/>
    <p:sldId id="272" r:id="rId19"/>
    <p:sldId id="278" r:id="rId20"/>
    <p:sldId id="279" r:id="rId21"/>
    <p:sldId id="281" r:id="rId22"/>
    <p:sldId id="282" r:id="rId23"/>
    <p:sldId id="283" r:id="rId24"/>
    <p:sldId id="284" r:id="rId25"/>
    <p:sldId id="285" r:id="rId26"/>
    <p:sldId id="286" r:id="rId27"/>
    <p:sldId id="264" r:id="rId28"/>
    <p:sldId id="287" r:id="rId29"/>
    <p:sldId id="288" r:id="rId30"/>
    <p:sldId id="289" r:id="rId31"/>
    <p:sldId id="290" r:id="rId32"/>
    <p:sldId id="291" r:id="rId33"/>
    <p:sldId id="293" r:id="rId34"/>
    <p:sldId id="292" r:id="rId35"/>
    <p:sldId id="265" r:id="rId36"/>
    <p:sldId id="294" r:id="rId37"/>
    <p:sldId id="301" r:id="rId38"/>
    <p:sldId id="297" r:id="rId39"/>
    <p:sldId id="266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058" autoAdjust="0"/>
  </p:normalViewPr>
  <p:slideViewPr>
    <p:cSldViewPr snapToGrid="0">
      <p:cViewPr varScale="1">
        <p:scale>
          <a:sx n="36" d="100"/>
          <a:sy n="36" d="100"/>
        </p:scale>
        <p:origin x="116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viewProps" Target="viewProps.xml"/><Relationship Id="rId8" Type="http://schemas.openxmlformats.org/officeDocument/2006/relationships/slide" Target="slides/slid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8031F4-C588-4DEB-B289-558497BE22F3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71B7F1-FE82-43AD-A187-F2D41C90C3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64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6139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1B7F1-FE82-43AD-A187-F2D41C90C32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2931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05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1B7F1-FE82-43AD-A187-F2D41C90C32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8978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1B7F1-FE82-43AD-A187-F2D41C90C32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7378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1B7F1-FE82-43AD-A187-F2D41C90C32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8420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1B7F1-FE82-43AD-A187-F2D41C90C32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103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1B7F1-FE82-43AD-A187-F2D41C90C32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2566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1B7F1-FE82-43AD-A187-F2D41C90C32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9729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1B7F1-FE82-43AD-A187-F2D41C90C32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7170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1B7F1-FE82-43AD-A187-F2D41C90C32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9540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1B7F1-FE82-43AD-A187-F2D41C90C32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372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1B7F1-FE82-43AD-A187-F2D41C90C32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8467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1B7F1-FE82-43AD-A187-F2D41C90C32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4526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1B7F1-FE82-43AD-A187-F2D41C90C32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3817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http://www.zhangxinxu.com/wordpress/2014/06/deep-understand-svg-path-bezier-curves-command/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1B7F1-FE82-43AD-A187-F2D41C90C329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4704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1B7F1-FE82-43AD-A187-F2D41C90C329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8419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1B7F1-FE82-43AD-A187-F2D41C90C329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8874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1B7F1-FE82-43AD-A187-F2D41C90C329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9306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1B7F1-FE82-43AD-A187-F2D41C90C329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306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1B7F1-FE82-43AD-A187-F2D41C90C32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998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1B7F1-FE82-43AD-A187-F2D41C90C32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280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1B7F1-FE82-43AD-A187-F2D41C90C32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314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1B7F1-FE82-43AD-A187-F2D41C90C32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041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1B7F1-FE82-43AD-A187-F2D41C90C32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4953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1B7F1-FE82-43AD-A187-F2D41C90C32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5329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1B7F1-FE82-43AD-A187-F2D41C90C32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906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D7820-B58F-4305-BB4B-12769C4F6AF7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911E3-F3A3-4DC1-81E9-D37F08AD08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D7820-B58F-4305-BB4B-12769C4F6AF7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911E3-F3A3-4DC1-81E9-D37F08AD08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D7820-B58F-4305-BB4B-12769C4F6AF7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911E3-F3A3-4DC1-81E9-D37F08AD08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xfrm>
            <a:off x="11088958" y="6410908"/>
            <a:ext cx="270265" cy="26744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sldNum" sz="quarter" idx="2"/>
          </p:nvPr>
        </p:nvSpPr>
        <p:spPr>
          <a:xfrm>
            <a:off x="8467337" y="6222627"/>
            <a:ext cx="270264" cy="26744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xfrm>
            <a:off x="11088958" y="6410908"/>
            <a:ext cx="270265" cy="26744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sldNum" sz="quarter" idx="2"/>
          </p:nvPr>
        </p:nvSpPr>
        <p:spPr>
          <a:xfrm>
            <a:off x="8467337" y="6222627"/>
            <a:ext cx="270264" cy="26744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xfrm>
            <a:off x="11088958" y="6410908"/>
            <a:ext cx="270265" cy="26744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sldNum" sz="quarter" idx="2"/>
          </p:nvPr>
        </p:nvSpPr>
        <p:spPr>
          <a:xfrm>
            <a:off x="8467337" y="6222627"/>
            <a:ext cx="270264" cy="26744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xfrm>
            <a:off x="11088958" y="6410908"/>
            <a:ext cx="270265" cy="26744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sldNum" sz="quarter" idx="2"/>
          </p:nvPr>
        </p:nvSpPr>
        <p:spPr>
          <a:xfrm>
            <a:off x="8467337" y="6222627"/>
            <a:ext cx="270264" cy="26744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D7820-B58F-4305-BB4B-12769C4F6AF7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911E3-F3A3-4DC1-81E9-D37F08AD08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xfrm>
            <a:off x="11088958" y="6410908"/>
            <a:ext cx="270265" cy="26744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sldNum" sz="quarter" idx="2"/>
          </p:nvPr>
        </p:nvSpPr>
        <p:spPr>
          <a:xfrm>
            <a:off x="8467337" y="6222627"/>
            <a:ext cx="270264" cy="26744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xfrm>
            <a:off x="11088958" y="6410908"/>
            <a:ext cx="270265" cy="26744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sldNum" sz="quarter" idx="2"/>
          </p:nvPr>
        </p:nvSpPr>
        <p:spPr>
          <a:xfrm>
            <a:off x="8467337" y="6222627"/>
            <a:ext cx="270264" cy="26744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D7820-B58F-4305-BB4B-12769C4F6AF7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911E3-F3A3-4DC1-81E9-D37F08AD08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D7820-B58F-4305-BB4B-12769C4F6AF7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911E3-F3A3-4DC1-81E9-D37F08AD08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D7820-B58F-4305-BB4B-12769C4F6AF7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911E3-F3A3-4DC1-81E9-D37F08AD08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D7820-B58F-4305-BB4B-12769C4F6AF7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911E3-F3A3-4DC1-81E9-D37F08AD08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D7820-B58F-4305-BB4B-12769C4F6AF7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911E3-F3A3-4DC1-81E9-D37F08AD08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D7820-B58F-4305-BB4B-12769C4F6AF7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911E3-F3A3-4DC1-81E9-D37F08AD08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D7820-B58F-4305-BB4B-12769C4F6AF7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911E3-F3A3-4DC1-81E9-D37F08AD08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D7820-B58F-4305-BB4B-12769C4F6AF7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911E3-F3A3-4DC1-81E9-D37F08AD08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09600" y="92074"/>
            <a:ext cx="10972801" cy="1508126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10972801" cy="525780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095370" y="6410908"/>
            <a:ext cx="263853" cy="26744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140">
                <a:solidFill>
                  <a:srgbClr val="888888"/>
                </a:solidFill>
              </a:defRPr>
            </a:lvl1pPr>
          </a:lstStyle>
          <a:p>
            <a:pPr hangingPunct="0"/>
            <a:fld id="{86CB4B4D-7CA3-9044-876B-883B54F8677D}" type="slidenum">
              <a:rPr kern="0">
                <a:latin typeface="Calibri" panose="020F0502020204030204"/>
                <a:cs typeface="Calibri" panose="020F0502020204030204"/>
                <a:sym typeface="Calibri" panose="020F0502020204030204"/>
              </a:rPr>
              <a:t>‹#›</a:t>
            </a:fld>
            <a:endParaRPr kern="0">
              <a:latin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ransition spd="med"/>
  <p:txStyles>
    <p:titleStyle>
      <a:lvl1pPr marL="0" marR="0" indent="0" algn="l" defTabSz="86677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175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1pPr>
      <a:lvl2pPr marL="0" marR="0" indent="0" algn="l" defTabSz="86677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175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2pPr>
      <a:lvl3pPr marL="0" marR="0" indent="0" algn="l" defTabSz="86677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175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3pPr>
      <a:lvl4pPr marL="0" marR="0" indent="0" algn="l" defTabSz="86677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175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4pPr>
      <a:lvl5pPr marL="0" marR="0" indent="0" algn="l" defTabSz="86677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175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5pPr>
      <a:lvl6pPr marL="0" marR="0" indent="0" algn="l" defTabSz="86677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175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6pPr>
      <a:lvl7pPr marL="0" marR="0" indent="0" algn="l" defTabSz="86677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175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7pPr>
      <a:lvl8pPr marL="0" marR="0" indent="0" algn="l" defTabSz="86677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175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8pPr>
      <a:lvl9pPr marL="0" marR="0" indent="0" algn="l" defTabSz="86677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175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9pPr>
    </p:titleStyle>
    <p:bodyStyle>
      <a:lvl1pPr marL="216535" marR="0" indent="-216535" algn="l" defTabSz="866775" rtl="0" latinLnBrk="0">
        <a:lnSpc>
          <a:spcPct val="90000"/>
        </a:lnSpc>
        <a:spcBef>
          <a:spcPts val="950"/>
        </a:spcBef>
        <a:spcAft>
          <a:spcPts val="0"/>
        </a:spcAft>
        <a:buClrTx/>
        <a:buSzPct val="100000"/>
        <a:buFont typeface="Arial" panose="020B0604020202020204"/>
        <a:buChar char="•"/>
        <a:defRPr sz="2655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1pPr>
      <a:lvl2pPr marL="686435" marR="0" indent="-252730" algn="l" defTabSz="866775" rtl="0" latinLnBrk="0">
        <a:lnSpc>
          <a:spcPct val="90000"/>
        </a:lnSpc>
        <a:spcBef>
          <a:spcPts val="950"/>
        </a:spcBef>
        <a:spcAft>
          <a:spcPts val="0"/>
        </a:spcAft>
        <a:buClrTx/>
        <a:buSzPct val="100000"/>
        <a:buFont typeface="Arial" panose="020B0604020202020204"/>
        <a:buChar char="•"/>
        <a:defRPr sz="2655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2pPr>
      <a:lvl3pPr marL="1170940" marR="0" indent="-303530" algn="l" defTabSz="866775" rtl="0" latinLnBrk="0">
        <a:lnSpc>
          <a:spcPct val="90000"/>
        </a:lnSpc>
        <a:spcBef>
          <a:spcPts val="950"/>
        </a:spcBef>
        <a:spcAft>
          <a:spcPts val="0"/>
        </a:spcAft>
        <a:buClrTx/>
        <a:buSzPct val="100000"/>
        <a:buFont typeface="Arial" panose="020B0604020202020204"/>
        <a:buChar char="•"/>
        <a:defRPr sz="2655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3pPr>
      <a:lvl4pPr marL="1638300" marR="0" indent="-337185" algn="l" defTabSz="866775" rtl="0" latinLnBrk="0">
        <a:lnSpc>
          <a:spcPct val="90000"/>
        </a:lnSpc>
        <a:spcBef>
          <a:spcPts val="950"/>
        </a:spcBef>
        <a:spcAft>
          <a:spcPts val="0"/>
        </a:spcAft>
        <a:buClrTx/>
        <a:buSzPct val="100000"/>
        <a:buFont typeface="Arial" panose="020B0604020202020204"/>
        <a:buChar char="•"/>
        <a:defRPr sz="2655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4pPr>
      <a:lvl5pPr marL="2072005" marR="0" indent="-337185" algn="l" defTabSz="866775" rtl="0" latinLnBrk="0">
        <a:lnSpc>
          <a:spcPct val="90000"/>
        </a:lnSpc>
        <a:spcBef>
          <a:spcPts val="950"/>
        </a:spcBef>
        <a:spcAft>
          <a:spcPts val="0"/>
        </a:spcAft>
        <a:buClrTx/>
        <a:buSzPct val="100000"/>
        <a:buFont typeface="Arial" panose="020B0604020202020204"/>
        <a:buChar char="•"/>
        <a:defRPr sz="2655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5pPr>
      <a:lvl6pPr marL="2505710" marR="0" indent="-337185" algn="l" defTabSz="866775" rtl="0" latinLnBrk="0">
        <a:lnSpc>
          <a:spcPct val="90000"/>
        </a:lnSpc>
        <a:spcBef>
          <a:spcPts val="950"/>
        </a:spcBef>
        <a:spcAft>
          <a:spcPts val="0"/>
        </a:spcAft>
        <a:buClrTx/>
        <a:buSzPct val="100000"/>
        <a:buFont typeface="Arial" panose="020B0604020202020204"/>
        <a:buChar char="•"/>
        <a:defRPr sz="2655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6pPr>
      <a:lvl7pPr marL="2939415" marR="0" indent="-337185" algn="l" defTabSz="866775" rtl="0" latinLnBrk="0">
        <a:lnSpc>
          <a:spcPct val="90000"/>
        </a:lnSpc>
        <a:spcBef>
          <a:spcPts val="950"/>
        </a:spcBef>
        <a:spcAft>
          <a:spcPts val="0"/>
        </a:spcAft>
        <a:buClrTx/>
        <a:buSzPct val="100000"/>
        <a:buFont typeface="Arial" panose="020B0604020202020204"/>
        <a:buChar char="•"/>
        <a:defRPr sz="2655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7pPr>
      <a:lvl8pPr marL="3373120" marR="0" indent="-337185" algn="l" defTabSz="866775" rtl="0" latinLnBrk="0">
        <a:lnSpc>
          <a:spcPct val="90000"/>
        </a:lnSpc>
        <a:spcBef>
          <a:spcPts val="950"/>
        </a:spcBef>
        <a:spcAft>
          <a:spcPts val="0"/>
        </a:spcAft>
        <a:buClrTx/>
        <a:buSzPct val="100000"/>
        <a:buFont typeface="Arial" panose="020B0604020202020204"/>
        <a:buChar char="•"/>
        <a:defRPr sz="2655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8pPr>
      <a:lvl9pPr marL="3806825" marR="0" indent="-337185" algn="l" defTabSz="866775" rtl="0" latinLnBrk="0">
        <a:lnSpc>
          <a:spcPct val="90000"/>
        </a:lnSpc>
        <a:spcBef>
          <a:spcPts val="950"/>
        </a:spcBef>
        <a:spcAft>
          <a:spcPts val="0"/>
        </a:spcAft>
        <a:buClrTx/>
        <a:buSzPct val="100000"/>
        <a:buFont typeface="Arial" panose="020B0604020202020204"/>
        <a:buChar char="•"/>
        <a:defRPr sz="2655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9pPr>
    </p:bodyStyle>
    <p:otherStyle>
      <a:lvl1pPr marL="0" marR="0" indent="0" algn="r" defTabSz="8667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433705" algn="r" defTabSz="8667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867410" algn="r" defTabSz="8667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1301115" algn="r" defTabSz="8667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1734820" algn="r" defTabSz="8667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2168525" algn="r" defTabSz="8667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2602230" algn="r" defTabSz="8667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3035935" algn="r" defTabSz="8667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3469640" algn="r" defTabSz="8667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09600" y="92074"/>
            <a:ext cx="10972801" cy="1508126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10972801" cy="525780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095370" y="6410908"/>
            <a:ext cx="263853" cy="26744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140">
                <a:solidFill>
                  <a:srgbClr val="888888"/>
                </a:solidFill>
              </a:defRPr>
            </a:lvl1pPr>
          </a:lstStyle>
          <a:p>
            <a:pPr hangingPunct="0"/>
            <a:fld id="{86CB4B4D-7CA3-9044-876B-883B54F8677D}" type="slidenum">
              <a:rPr kern="0">
                <a:latin typeface="Calibri" panose="020F0502020204030204"/>
                <a:cs typeface="Calibri" panose="020F0502020204030204"/>
                <a:sym typeface="Calibri" panose="020F0502020204030204"/>
              </a:rPr>
              <a:t>‹#›</a:t>
            </a:fld>
            <a:endParaRPr kern="0">
              <a:latin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ransition spd="med"/>
  <p:txStyles>
    <p:titleStyle>
      <a:lvl1pPr marL="0" marR="0" indent="0" algn="l" defTabSz="86677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175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1pPr>
      <a:lvl2pPr marL="0" marR="0" indent="0" algn="l" defTabSz="86677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175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2pPr>
      <a:lvl3pPr marL="0" marR="0" indent="0" algn="l" defTabSz="86677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175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3pPr>
      <a:lvl4pPr marL="0" marR="0" indent="0" algn="l" defTabSz="86677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175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4pPr>
      <a:lvl5pPr marL="0" marR="0" indent="0" algn="l" defTabSz="86677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175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5pPr>
      <a:lvl6pPr marL="0" marR="0" indent="0" algn="l" defTabSz="86677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175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6pPr>
      <a:lvl7pPr marL="0" marR="0" indent="0" algn="l" defTabSz="86677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175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7pPr>
      <a:lvl8pPr marL="0" marR="0" indent="0" algn="l" defTabSz="86677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175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8pPr>
      <a:lvl9pPr marL="0" marR="0" indent="0" algn="l" defTabSz="86677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175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9pPr>
    </p:titleStyle>
    <p:bodyStyle>
      <a:lvl1pPr marL="216535" marR="0" indent="-216535" algn="l" defTabSz="866775" rtl="0" latinLnBrk="0">
        <a:lnSpc>
          <a:spcPct val="90000"/>
        </a:lnSpc>
        <a:spcBef>
          <a:spcPts val="950"/>
        </a:spcBef>
        <a:spcAft>
          <a:spcPts val="0"/>
        </a:spcAft>
        <a:buClrTx/>
        <a:buSzPct val="100000"/>
        <a:buFont typeface="Arial" panose="020B0604020202020204"/>
        <a:buChar char="•"/>
        <a:defRPr sz="2655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1pPr>
      <a:lvl2pPr marL="686435" marR="0" indent="-252730" algn="l" defTabSz="866775" rtl="0" latinLnBrk="0">
        <a:lnSpc>
          <a:spcPct val="90000"/>
        </a:lnSpc>
        <a:spcBef>
          <a:spcPts val="950"/>
        </a:spcBef>
        <a:spcAft>
          <a:spcPts val="0"/>
        </a:spcAft>
        <a:buClrTx/>
        <a:buSzPct val="100000"/>
        <a:buFont typeface="Arial" panose="020B0604020202020204"/>
        <a:buChar char="•"/>
        <a:defRPr sz="2655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2pPr>
      <a:lvl3pPr marL="1170940" marR="0" indent="-303530" algn="l" defTabSz="866775" rtl="0" latinLnBrk="0">
        <a:lnSpc>
          <a:spcPct val="90000"/>
        </a:lnSpc>
        <a:spcBef>
          <a:spcPts val="950"/>
        </a:spcBef>
        <a:spcAft>
          <a:spcPts val="0"/>
        </a:spcAft>
        <a:buClrTx/>
        <a:buSzPct val="100000"/>
        <a:buFont typeface="Arial" panose="020B0604020202020204"/>
        <a:buChar char="•"/>
        <a:defRPr sz="2655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3pPr>
      <a:lvl4pPr marL="1638300" marR="0" indent="-337185" algn="l" defTabSz="866775" rtl="0" latinLnBrk="0">
        <a:lnSpc>
          <a:spcPct val="90000"/>
        </a:lnSpc>
        <a:spcBef>
          <a:spcPts val="950"/>
        </a:spcBef>
        <a:spcAft>
          <a:spcPts val="0"/>
        </a:spcAft>
        <a:buClrTx/>
        <a:buSzPct val="100000"/>
        <a:buFont typeface="Arial" panose="020B0604020202020204"/>
        <a:buChar char="•"/>
        <a:defRPr sz="2655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4pPr>
      <a:lvl5pPr marL="2072005" marR="0" indent="-337185" algn="l" defTabSz="866775" rtl="0" latinLnBrk="0">
        <a:lnSpc>
          <a:spcPct val="90000"/>
        </a:lnSpc>
        <a:spcBef>
          <a:spcPts val="950"/>
        </a:spcBef>
        <a:spcAft>
          <a:spcPts val="0"/>
        </a:spcAft>
        <a:buClrTx/>
        <a:buSzPct val="100000"/>
        <a:buFont typeface="Arial" panose="020B0604020202020204"/>
        <a:buChar char="•"/>
        <a:defRPr sz="2655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5pPr>
      <a:lvl6pPr marL="2505710" marR="0" indent="-337185" algn="l" defTabSz="866775" rtl="0" latinLnBrk="0">
        <a:lnSpc>
          <a:spcPct val="90000"/>
        </a:lnSpc>
        <a:spcBef>
          <a:spcPts val="950"/>
        </a:spcBef>
        <a:spcAft>
          <a:spcPts val="0"/>
        </a:spcAft>
        <a:buClrTx/>
        <a:buSzPct val="100000"/>
        <a:buFont typeface="Arial" panose="020B0604020202020204"/>
        <a:buChar char="•"/>
        <a:defRPr sz="2655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6pPr>
      <a:lvl7pPr marL="2939415" marR="0" indent="-337185" algn="l" defTabSz="866775" rtl="0" latinLnBrk="0">
        <a:lnSpc>
          <a:spcPct val="90000"/>
        </a:lnSpc>
        <a:spcBef>
          <a:spcPts val="950"/>
        </a:spcBef>
        <a:spcAft>
          <a:spcPts val="0"/>
        </a:spcAft>
        <a:buClrTx/>
        <a:buSzPct val="100000"/>
        <a:buFont typeface="Arial" panose="020B0604020202020204"/>
        <a:buChar char="•"/>
        <a:defRPr sz="2655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7pPr>
      <a:lvl8pPr marL="3373120" marR="0" indent="-337185" algn="l" defTabSz="866775" rtl="0" latinLnBrk="0">
        <a:lnSpc>
          <a:spcPct val="90000"/>
        </a:lnSpc>
        <a:spcBef>
          <a:spcPts val="950"/>
        </a:spcBef>
        <a:spcAft>
          <a:spcPts val="0"/>
        </a:spcAft>
        <a:buClrTx/>
        <a:buSzPct val="100000"/>
        <a:buFont typeface="Arial" panose="020B0604020202020204"/>
        <a:buChar char="•"/>
        <a:defRPr sz="2655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8pPr>
      <a:lvl9pPr marL="3806825" marR="0" indent="-337185" algn="l" defTabSz="866775" rtl="0" latinLnBrk="0">
        <a:lnSpc>
          <a:spcPct val="90000"/>
        </a:lnSpc>
        <a:spcBef>
          <a:spcPts val="950"/>
        </a:spcBef>
        <a:spcAft>
          <a:spcPts val="0"/>
        </a:spcAft>
        <a:buClrTx/>
        <a:buSzPct val="100000"/>
        <a:buFont typeface="Arial" panose="020B0604020202020204"/>
        <a:buChar char="•"/>
        <a:defRPr sz="2655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9pPr>
    </p:bodyStyle>
    <p:otherStyle>
      <a:lvl1pPr marL="0" marR="0" indent="0" algn="r" defTabSz="8667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433705" algn="r" defTabSz="8667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867410" algn="r" defTabSz="8667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1301115" algn="r" defTabSz="8667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1734820" algn="r" defTabSz="8667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2168525" algn="r" defTabSz="8667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2602230" algn="r" defTabSz="8667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3035935" algn="r" defTabSz="8667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3469640" algn="r" defTabSz="8667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09600" y="92074"/>
            <a:ext cx="10972801" cy="1508126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10972801" cy="525780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095370" y="6410908"/>
            <a:ext cx="263853" cy="26744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140">
                <a:solidFill>
                  <a:srgbClr val="888888"/>
                </a:solidFill>
              </a:defRPr>
            </a:lvl1pPr>
          </a:lstStyle>
          <a:p>
            <a:pPr hangingPunct="0"/>
            <a:fld id="{86CB4B4D-7CA3-9044-876B-883B54F8677D}" type="slidenum">
              <a:rPr kern="0">
                <a:latin typeface="Calibri" panose="020F0502020204030204"/>
                <a:cs typeface="Calibri" panose="020F0502020204030204"/>
                <a:sym typeface="Calibri" panose="020F0502020204030204"/>
              </a:rPr>
              <a:t>‹#›</a:t>
            </a:fld>
            <a:endParaRPr kern="0">
              <a:latin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transition spd="med"/>
  <p:txStyles>
    <p:titleStyle>
      <a:lvl1pPr marL="0" marR="0" indent="0" algn="l" defTabSz="86677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175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1pPr>
      <a:lvl2pPr marL="0" marR="0" indent="0" algn="l" defTabSz="86677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175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2pPr>
      <a:lvl3pPr marL="0" marR="0" indent="0" algn="l" defTabSz="86677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175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3pPr>
      <a:lvl4pPr marL="0" marR="0" indent="0" algn="l" defTabSz="86677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175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4pPr>
      <a:lvl5pPr marL="0" marR="0" indent="0" algn="l" defTabSz="86677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175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5pPr>
      <a:lvl6pPr marL="0" marR="0" indent="0" algn="l" defTabSz="86677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175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6pPr>
      <a:lvl7pPr marL="0" marR="0" indent="0" algn="l" defTabSz="86677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175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7pPr>
      <a:lvl8pPr marL="0" marR="0" indent="0" algn="l" defTabSz="86677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175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8pPr>
      <a:lvl9pPr marL="0" marR="0" indent="0" algn="l" defTabSz="86677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175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9pPr>
    </p:titleStyle>
    <p:bodyStyle>
      <a:lvl1pPr marL="216535" marR="0" indent="-216535" algn="l" defTabSz="866775" rtl="0" latinLnBrk="0">
        <a:lnSpc>
          <a:spcPct val="90000"/>
        </a:lnSpc>
        <a:spcBef>
          <a:spcPts val="950"/>
        </a:spcBef>
        <a:spcAft>
          <a:spcPts val="0"/>
        </a:spcAft>
        <a:buClrTx/>
        <a:buSzPct val="100000"/>
        <a:buFont typeface="Arial" panose="020B0604020202020204"/>
        <a:buChar char="•"/>
        <a:defRPr sz="2655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1pPr>
      <a:lvl2pPr marL="686435" marR="0" indent="-252730" algn="l" defTabSz="866775" rtl="0" latinLnBrk="0">
        <a:lnSpc>
          <a:spcPct val="90000"/>
        </a:lnSpc>
        <a:spcBef>
          <a:spcPts val="950"/>
        </a:spcBef>
        <a:spcAft>
          <a:spcPts val="0"/>
        </a:spcAft>
        <a:buClrTx/>
        <a:buSzPct val="100000"/>
        <a:buFont typeface="Arial" panose="020B0604020202020204"/>
        <a:buChar char="•"/>
        <a:defRPr sz="2655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2pPr>
      <a:lvl3pPr marL="1170940" marR="0" indent="-303530" algn="l" defTabSz="866775" rtl="0" latinLnBrk="0">
        <a:lnSpc>
          <a:spcPct val="90000"/>
        </a:lnSpc>
        <a:spcBef>
          <a:spcPts val="950"/>
        </a:spcBef>
        <a:spcAft>
          <a:spcPts val="0"/>
        </a:spcAft>
        <a:buClrTx/>
        <a:buSzPct val="100000"/>
        <a:buFont typeface="Arial" panose="020B0604020202020204"/>
        <a:buChar char="•"/>
        <a:defRPr sz="2655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3pPr>
      <a:lvl4pPr marL="1638300" marR="0" indent="-337185" algn="l" defTabSz="866775" rtl="0" latinLnBrk="0">
        <a:lnSpc>
          <a:spcPct val="90000"/>
        </a:lnSpc>
        <a:spcBef>
          <a:spcPts val="950"/>
        </a:spcBef>
        <a:spcAft>
          <a:spcPts val="0"/>
        </a:spcAft>
        <a:buClrTx/>
        <a:buSzPct val="100000"/>
        <a:buFont typeface="Arial" panose="020B0604020202020204"/>
        <a:buChar char="•"/>
        <a:defRPr sz="2655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4pPr>
      <a:lvl5pPr marL="2072005" marR="0" indent="-337185" algn="l" defTabSz="866775" rtl="0" latinLnBrk="0">
        <a:lnSpc>
          <a:spcPct val="90000"/>
        </a:lnSpc>
        <a:spcBef>
          <a:spcPts val="950"/>
        </a:spcBef>
        <a:spcAft>
          <a:spcPts val="0"/>
        </a:spcAft>
        <a:buClrTx/>
        <a:buSzPct val="100000"/>
        <a:buFont typeface="Arial" panose="020B0604020202020204"/>
        <a:buChar char="•"/>
        <a:defRPr sz="2655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5pPr>
      <a:lvl6pPr marL="2505710" marR="0" indent="-337185" algn="l" defTabSz="866775" rtl="0" latinLnBrk="0">
        <a:lnSpc>
          <a:spcPct val="90000"/>
        </a:lnSpc>
        <a:spcBef>
          <a:spcPts val="950"/>
        </a:spcBef>
        <a:spcAft>
          <a:spcPts val="0"/>
        </a:spcAft>
        <a:buClrTx/>
        <a:buSzPct val="100000"/>
        <a:buFont typeface="Arial" panose="020B0604020202020204"/>
        <a:buChar char="•"/>
        <a:defRPr sz="2655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6pPr>
      <a:lvl7pPr marL="2939415" marR="0" indent="-337185" algn="l" defTabSz="866775" rtl="0" latinLnBrk="0">
        <a:lnSpc>
          <a:spcPct val="90000"/>
        </a:lnSpc>
        <a:spcBef>
          <a:spcPts val="950"/>
        </a:spcBef>
        <a:spcAft>
          <a:spcPts val="0"/>
        </a:spcAft>
        <a:buClrTx/>
        <a:buSzPct val="100000"/>
        <a:buFont typeface="Arial" panose="020B0604020202020204"/>
        <a:buChar char="•"/>
        <a:defRPr sz="2655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7pPr>
      <a:lvl8pPr marL="3373120" marR="0" indent="-337185" algn="l" defTabSz="866775" rtl="0" latinLnBrk="0">
        <a:lnSpc>
          <a:spcPct val="90000"/>
        </a:lnSpc>
        <a:spcBef>
          <a:spcPts val="950"/>
        </a:spcBef>
        <a:spcAft>
          <a:spcPts val="0"/>
        </a:spcAft>
        <a:buClrTx/>
        <a:buSzPct val="100000"/>
        <a:buFont typeface="Arial" panose="020B0604020202020204"/>
        <a:buChar char="•"/>
        <a:defRPr sz="2655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8pPr>
      <a:lvl9pPr marL="3806825" marR="0" indent="-337185" algn="l" defTabSz="866775" rtl="0" latinLnBrk="0">
        <a:lnSpc>
          <a:spcPct val="90000"/>
        </a:lnSpc>
        <a:spcBef>
          <a:spcPts val="950"/>
        </a:spcBef>
        <a:spcAft>
          <a:spcPts val="0"/>
        </a:spcAft>
        <a:buClrTx/>
        <a:buSzPct val="100000"/>
        <a:buFont typeface="Arial" panose="020B0604020202020204"/>
        <a:buChar char="•"/>
        <a:defRPr sz="2655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9pPr>
    </p:bodyStyle>
    <p:otherStyle>
      <a:lvl1pPr marL="0" marR="0" indent="0" algn="r" defTabSz="8667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433705" algn="r" defTabSz="8667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867410" algn="r" defTabSz="8667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1301115" algn="r" defTabSz="8667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1734820" algn="r" defTabSz="8667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2168525" algn="r" defTabSz="8667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2602230" algn="r" defTabSz="8667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3035935" algn="r" defTabSz="8667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3469640" algn="r" defTabSz="8667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09600" y="92074"/>
            <a:ext cx="10972801" cy="1508126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10972801" cy="525780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095370" y="6410908"/>
            <a:ext cx="263853" cy="26744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140">
                <a:solidFill>
                  <a:srgbClr val="888888"/>
                </a:solidFill>
              </a:defRPr>
            </a:lvl1pPr>
          </a:lstStyle>
          <a:p>
            <a:pPr hangingPunct="0"/>
            <a:fld id="{86CB4B4D-7CA3-9044-876B-883B54F8677D}" type="slidenum">
              <a:rPr kern="0">
                <a:latin typeface="Calibri" panose="020F0502020204030204"/>
                <a:cs typeface="Calibri" panose="020F0502020204030204"/>
                <a:sym typeface="Calibri" panose="020F0502020204030204"/>
              </a:rPr>
              <a:t>‹#›</a:t>
            </a:fld>
            <a:endParaRPr kern="0">
              <a:latin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ransition spd="med"/>
  <p:txStyles>
    <p:titleStyle>
      <a:lvl1pPr marL="0" marR="0" indent="0" algn="l" defTabSz="86677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175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1pPr>
      <a:lvl2pPr marL="0" marR="0" indent="0" algn="l" defTabSz="86677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175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2pPr>
      <a:lvl3pPr marL="0" marR="0" indent="0" algn="l" defTabSz="86677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175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3pPr>
      <a:lvl4pPr marL="0" marR="0" indent="0" algn="l" defTabSz="86677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175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4pPr>
      <a:lvl5pPr marL="0" marR="0" indent="0" algn="l" defTabSz="86677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175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5pPr>
      <a:lvl6pPr marL="0" marR="0" indent="0" algn="l" defTabSz="86677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175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6pPr>
      <a:lvl7pPr marL="0" marR="0" indent="0" algn="l" defTabSz="86677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175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7pPr>
      <a:lvl8pPr marL="0" marR="0" indent="0" algn="l" defTabSz="86677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175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8pPr>
      <a:lvl9pPr marL="0" marR="0" indent="0" algn="l" defTabSz="86677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175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9pPr>
    </p:titleStyle>
    <p:bodyStyle>
      <a:lvl1pPr marL="216535" marR="0" indent="-216535" algn="l" defTabSz="866775" rtl="0" latinLnBrk="0">
        <a:lnSpc>
          <a:spcPct val="90000"/>
        </a:lnSpc>
        <a:spcBef>
          <a:spcPts val="950"/>
        </a:spcBef>
        <a:spcAft>
          <a:spcPts val="0"/>
        </a:spcAft>
        <a:buClrTx/>
        <a:buSzPct val="100000"/>
        <a:buFont typeface="Arial" panose="020B0604020202020204"/>
        <a:buChar char="•"/>
        <a:defRPr sz="2655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1pPr>
      <a:lvl2pPr marL="686435" marR="0" indent="-252730" algn="l" defTabSz="866775" rtl="0" latinLnBrk="0">
        <a:lnSpc>
          <a:spcPct val="90000"/>
        </a:lnSpc>
        <a:spcBef>
          <a:spcPts val="950"/>
        </a:spcBef>
        <a:spcAft>
          <a:spcPts val="0"/>
        </a:spcAft>
        <a:buClrTx/>
        <a:buSzPct val="100000"/>
        <a:buFont typeface="Arial" panose="020B0604020202020204"/>
        <a:buChar char="•"/>
        <a:defRPr sz="2655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2pPr>
      <a:lvl3pPr marL="1170940" marR="0" indent="-303530" algn="l" defTabSz="866775" rtl="0" latinLnBrk="0">
        <a:lnSpc>
          <a:spcPct val="90000"/>
        </a:lnSpc>
        <a:spcBef>
          <a:spcPts val="950"/>
        </a:spcBef>
        <a:spcAft>
          <a:spcPts val="0"/>
        </a:spcAft>
        <a:buClrTx/>
        <a:buSzPct val="100000"/>
        <a:buFont typeface="Arial" panose="020B0604020202020204"/>
        <a:buChar char="•"/>
        <a:defRPr sz="2655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3pPr>
      <a:lvl4pPr marL="1638300" marR="0" indent="-337185" algn="l" defTabSz="866775" rtl="0" latinLnBrk="0">
        <a:lnSpc>
          <a:spcPct val="90000"/>
        </a:lnSpc>
        <a:spcBef>
          <a:spcPts val="950"/>
        </a:spcBef>
        <a:spcAft>
          <a:spcPts val="0"/>
        </a:spcAft>
        <a:buClrTx/>
        <a:buSzPct val="100000"/>
        <a:buFont typeface="Arial" panose="020B0604020202020204"/>
        <a:buChar char="•"/>
        <a:defRPr sz="2655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4pPr>
      <a:lvl5pPr marL="2072005" marR="0" indent="-337185" algn="l" defTabSz="866775" rtl="0" latinLnBrk="0">
        <a:lnSpc>
          <a:spcPct val="90000"/>
        </a:lnSpc>
        <a:spcBef>
          <a:spcPts val="950"/>
        </a:spcBef>
        <a:spcAft>
          <a:spcPts val="0"/>
        </a:spcAft>
        <a:buClrTx/>
        <a:buSzPct val="100000"/>
        <a:buFont typeface="Arial" panose="020B0604020202020204"/>
        <a:buChar char="•"/>
        <a:defRPr sz="2655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5pPr>
      <a:lvl6pPr marL="2505710" marR="0" indent="-337185" algn="l" defTabSz="866775" rtl="0" latinLnBrk="0">
        <a:lnSpc>
          <a:spcPct val="90000"/>
        </a:lnSpc>
        <a:spcBef>
          <a:spcPts val="950"/>
        </a:spcBef>
        <a:spcAft>
          <a:spcPts val="0"/>
        </a:spcAft>
        <a:buClrTx/>
        <a:buSzPct val="100000"/>
        <a:buFont typeface="Arial" panose="020B0604020202020204"/>
        <a:buChar char="•"/>
        <a:defRPr sz="2655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6pPr>
      <a:lvl7pPr marL="2939415" marR="0" indent="-337185" algn="l" defTabSz="866775" rtl="0" latinLnBrk="0">
        <a:lnSpc>
          <a:spcPct val="90000"/>
        </a:lnSpc>
        <a:spcBef>
          <a:spcPts val="950"/>
        </a:spcBef>
        <a:spcAft>
          <a:spcPts val="0"/>
        </a:spcAft>
        <a:buClrTx/>
        <a:buSzPct val="100000"/>
        <a:buFont typeface="Arial" panose="020B0604020202020204"/>
        <a:buChar char="•"/>
        <a:defRPr sz="2655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7pPr>
      <a:lvl8pPr marL="3373120" marR="0" indent="-337185" algn="l" defTabSz="866775" rtl="0" latinLnBrk="0">
        <a:lnSpc>
          <a:spcPct val="90000"/>
        </a:lnSpc>
        <a:spcBef>
          <a:spcPts val="950"/>
        </a:spcBef>
        <a:spcAft>
          <a:spcPts val="0"/>
        </a:spcAft>
        <a:buClrTx/>
        <a:buSzPct val="100000"/>
        <a:buFont typeface="Arial" panose="020B0604020202020204"/>
        <a:buChar char="•"/>
        <a:defRPr sz="2655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8pPr>
      <a:lvl9pPr marL="3806825" marR="0" indent="-337185" algn="l" defTabSz="866775" rtl="0" latinLnBrk="0">
        <a:lnSpc>
          <a:spcPct val="90000"/>
        </a:lnSpc>
        <a:spcBef>
          <a:spcPts val="950"/>
        </a:spcBef>
        <a:spcAft>
          <a:spcPts val="0"/>
        </a:spcAft>
        <a:buClrTx/>
        <a:buSzPct val="100000"/>
        <a:buFont typeface="Arial" panose="020B0604020202020204"/>
        <a:buChar char="•"/>
        <a:defRPr sz="2655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9pPr>
    </p:bodyStyle>
    <p:otherStyle>
      <a:lvl1pPr marL="0" marR="0" indent="0" algn="r" defTabSz="8667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433705" algn="r" defTabSz="8667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867410" algn="r" defTabSz="8667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1301115" algn="r" defTabSz="8667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1734820" algn="r" defTabSz="8667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2168525" algn="r" defTabSz="8667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2602230" algn="r" defTabSz="8667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3035935" algn="r" defTabSz="8667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3469640" algn="r" defTabSz="8667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09600" y="92074"/>
            <a:ext cx="10972801" cy="1508126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10972801" cy="525780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095370" y="6410908"/>
            <a:ext cx="263853" cy="26744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140">
                <a:solidFill>
                  <a:srgbClr val="888888"/>
                </a:solidFill>
              </a:defRPr>
            </a:lvl1pPr>
          </a:lstStyle>
          <a:p>
            <a:pPr hangingPunct="0"/>
            <a:fld id="{86CB4B4D-7CA3-9044-876B-883B54F8677D}" type="slidenum">
              <a:rPr kern="0">
                <a:latin typeface="Calibri" panose="020F0502020204030204"/>
                <a:cs typeface="Calibri" panose="020F0502020204030204"/>
                <a:sym typeface="Calibri" panose="020F0502020204030204"/>
              </a:rPr>
              <a:t>‹#›</a:t>
            </a:fld>
            <a:endParaRPr kern="0">
              <a:latin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transition spd="med"/>
  <p:txStyles>
    <p:titleStyle>
      <a:lvl1pPr marL="0" marR="0" indent="0" algn="l" defTabSz="86677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175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1pPr>
      <a:lvl2pPr marL="0" marR="0" indent="0" algn="l" defTabSz="86677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175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2pPr>
      <a:lvl3pPr marL="0" marR="0" indent="0" algn="l" defTabSz="86677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175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3pPr>
      <a:lvl4pPr marL="0" marR="0" indent="0" algn="l" defTabSz="86677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175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4pPr>
      <a:lvl5pPr marL="0" marR="0" indent="0" algn="l" defTabSz="86677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175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5pPr>
      <a:lvl6pPr marL="0" marR="0" indent="0" algn="l" defTabSz="86677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175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6pPr>
      <a:lvl7pPr marL="0" marR="0" indent="0" algn="l" defTabSz="86677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175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7pPr>
      <a:lvl8pPr marL="0" marR="0" indent="0" algn="l" defTabSz="86677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175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8pPr>
      <a:lvl9pPr marL="0" marR="0" indent="0" algn="l" defTabSz="86677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175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9pPr>
    </p:titleStyle>
    <p:bodyStyle>
      <a:lvl1pPr marL="216535" marR="0" indent="-216535" algn="l" defTabSz="866775" rtl="0" latinLnBrk="0">
        <a:lnSpc>
          <a:spcPct val="90000"/>
        </a:lnSpc>
        <a:spcBef>
          <a:spcPts val="950"/>
        </a:spcBef>
        <a:spcAft>
          <a:spcPts val="0"/>
        </a:spcAft>
        <a:buClrTx/>
        <a:buSzPct val="100000"/>
        <a:buFont typeface="Arial" panose="020B0604020202020204"/>
        <a:buChar char="•"/>
        <a:defRPr sz="2655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1pPr>
      <a:lvl2pPr marL="686435" marR="0" indent="-252730" algn="l" defTabSz="866775" rtl="0" latinLnBrk="0">
        <a:lnSpc>
          <a:spcPct val="90000"/>
        </a:lnSpc>
        <a:spcBef>
          <a:spcPts val="950"/>
        </a:spcBef>
        <a:spcAft>
          <a:spcPts val="0"/>
        </a:spcAft>
        <a:buClrTx/>
        <a:buSzPct val="100000"/>
        <a:buFont typeface="Arial" panose="020B0604020202020204"/>
        <a:buChar char="•"/>
        <a:defRPr sz="2655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2pPr>
      <a:lvl3pPr marL="1170940" marR="0" indent="-303530" algn="l" defTabSz="866775" rtl="0" latinLnBrk="0">
        <a:lnSpc>
          <a:spcPct val="90000"/>
        </a:lnSpc>
        <a:spcBef>
          <a:spcPts val="950"/>
        </a:spcBef>
        <a:spcAft>
          <a:spcPts val="0"/>
        </a:spcAft>
        <a:buClrTx/>
        <a:buSzPct val="100000"/>
        <a:buFont typeface="Arial" panose="020B0604020202020204"/>
        <a:buChar char="•"/>
        <a:defRPr sz="2655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3pPr>
      <a:lvl4pPr marL="1638300" marR="0" indent="-337185" algn="l" defTabSz="866775" rtl="0" latinLnBrk="0">
        <a:lnSpc>
          <a:spcPct val="90000"/>
        </a:lnSpc>
        <a:spcBef>
          <a:spcPts val="950"/>
        </a:spcBef>
        <a:spcAft>
          <a:spcPts val="0"/>
        </a:spcAft>
        <a:buClrTx/>
        <a:buSzPct val="100000"/>
        <a:buFont typeface="Arial" panose="020B0604020202020204"/>
        <a:buChar char="•"/>
        <a:defRPr sz="2655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4pPr>
      <a:lvl5pPr marL="2072005" marR="0" indent="-337185" algn="l" defTabSz="866775" rtl="0" latinLnBrk="0">
        <a:lnSpc>
          <a:spcPct val="90000"/>
        </a:lnSpc>
        <a:spcBef>
          <a:spcPts val="950"/>
        </a:spcBef>
        <a:spcAft>
          <a:spcPts val="0"/>
        </a:spcAft>
        <a:buClrTx/>
        <a:buSzPct val="100000"/>
        <a:buFont typeface="Arial" panose="020B0604020202020204"/>
        <a:buChar char="•"/>
        <a:defRPr sz="2655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5pPr>
      <a:lvl6pPr marL="2505710" marR="0" indent="-337185" algn="l" defTabSz="866775" rtl="0" latinLnBrk="0">
        <a:lnSpc>
          <a:spcPct val="90000"/>
        </a:lnSpc>
        <a:spcBef>
          <a:spcPts val="950"/>
        </a:spcBef>
        <a:spcAft>
          <a:spcPts val="0"/>
        </a:spcAft>
        <a:buClrTx/>
        <a:buSzPct val="100000"/>
        <a:buFont typeface="Arial" panose="020B0604020202020204"/>
        <a:buChar char="•"/>
        <a:defRPr sz="2655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6pPr>
      <a:lvl7pPr marL="2939415" marR="0" indent="-337185" algn="l" defTabSz="866775" rtl="0" latinLnBrk="0">
        <a:lnSpc>
          <a:spcPct val="90000"/>
        </a:lnSpc>
        <a:spcBef>
          <a:spcPts val="950"/>
        </a:spcBef>
        <a:spcAft>
          <a:spcPts val="0"/>
        </a:spcAft>
        <a:buClrTx/>
        <a:buSzPct val="100000"/>
        <a:buFont typeface="Arial" panose="020B0604020202020204"/>
        <a:buChar char="•"/>
        <a:defRPr sz="2655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7pPr>
      <a:lvl8pPr marL="3373120" marR="0" indent="-337185" algn="l" defTabSz="866775" rtl="0" latinLnBrk="0">
        <a:lnSpc>
          <a:spcPct val="90000"/>
        </a:lnSpc>
        <a:spcBef>
          <a:spcPts val="950"/>
        </a:spcBef>
        <a:spcAft>
          <a:spcPts val="0"/>
        </a:spcAft>
        <a:buClrTx/>
        <a:buSzPct val="100000"/>
        <a:buFont typeface="Arial" panose="020B0604020202020204"/>
        <a:buChar char="•"/>
        <a:defRPr sz="2655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8pPr>
      <a:lvl9pPr marL="3806825" marR="0" indent="-337185" algn="l" defTabSz="866775" rtl="0" latinLnBrk="0">
        <a:lnSpc>
          <a:spcPct val="90000"/>
        </a:lnSpc>
        <a:spcBef>
          <a:spcPts val="950"/>
        </a:spcBef>
        <a:spcAft>
          <a:spcPts val="0"/>
        </a:spcAft>
        <a:buClrTx/>
        <a:buSzPct val="100000"/>
        <a:buFont typeface="Arial" panose="020B0604020202020204"/>
        <a:buChar char="•"/>
        <a:defRPr sz="2655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9pPr>
    </p:bodyStyle>
    <p:otherStyle>
      <a:lvl1pPr marL="0" marR="0" indent="0" algn="r" defTabSz="8667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433705" algn="r" defTabSz="8667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867410" algn="r" defTabSz="8667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1301115" algn="r" defTabSz="8667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1734820" algn="r" defTabSz="8667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2168525" algn="r" defTabSz="8667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2602230" algn="r" defTabSz="8667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3035935" algn="r" defTabSz="8667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3469640" algn="r" defTabSz="8667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09600" y="92074"/>
            <a:ext cx="10972801" cy="1508126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10972801" cy="525780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095370" y="6410908"/>
            <a:ext cx="263853" cy="26744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140">
                <a:solidFill>
                  <a:srgbClr val="888888"/>
                </a:solidFill>
              </a:defRPr>
            </a:lvl1pPr>
          </a:lstStyle>
          <a:p>
            <a:pPr hangingPunct="0"/>
            <a:fld id="{86CB4B4D-7CA3-9044-876B-883B54F8677D}" type="slidenum">
              <a:rPr kern="0">
                <a:latin typeface="Calibri" panose="020F0502020204030204"/>
                <a:cs typeface="Calibri" panose="020F0502020204030204"/>
                <a:sym typeface="Calibri" panose="020F0502020204030204"/>
              </a:rPr>
              <a:t>‹#›</a:t>
            </a:fld>
            <a:endParaRPr kern="0">
              <a:latin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</p:sldLayoutIdLst>
  <p:transition spd="med"/>
  <p:txStyles>
    <p:titleStyle>
      <a:lvl1pPr marL="0" marR="0" indent="0" algn="l" defTabSz="86677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175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1pPr>
      <a:lvl2pPr marL="0" marR="0" indent="0" algn="l" defTabSz="86677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175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2pPr>
      <a:lvl3pPr marL="0" marR="0" indent="0" algn="l" defTabSz="86677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175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3pPr>
      <a:lvl4pPr marL="0" marR="0" indent="0" algn="l" defTabSz="86677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175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4pPr>
      <a:lvl5pPr marL="0" marR="0" indent="0" algn="l" defTabSz="86677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175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5pPr>
      <a:lvl6pPr marL="0" marR="0" indent="0" algn="l" defTabSz="86677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175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6pPr>
      <a:lvl7pPr marL="0" marR="0" indent="0" algn="l" defTabSz="86677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175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7pPr>
      <a:lvl8pPr marL="0" marR="0" indent="0" algn="l" defTabSz="86677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175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8pPr>
      <a:lvl9pPr marL="0" marR="0" indent="0" algn="l" defTabSz="86677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175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9pPr>
    </p:titleStyle>
    <p:bodyStyle>
      <a:lvl1pPr marL="216535" marR="0" indent="-216535" algn="l" defTabSz="866775" rtl="0" latinLnBrk="0">
        <a:lnSpc>
          <a:spcPct val="90000"/>
        </a:lnSpc>
        <a:spcBef>
          <a:spcPts val="950"/>
        </a:spcBef>
        <a:spcAft>
          <a:spcPts val="0"/>
        </a:spcAft>
        <a:buClrTx/>
        <a:buSzPct val="100000"/>
        <a:buFont typeface="Arial" panose="020B0604020202020204"/>
        <a:buChar char="•"/>
        <a:defRPr sz="2655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1pPr>
      <a:lvl2pPr marL="686435" marR="0" indent="-252730" algn="l" defTabSz="866775" rtl="0" latinLnBrk="0">
        <a:lnSpc>
          <a:spcPct val="90000"/>
        </a:lnSpc>
        <a:spcBef>
          <a:spcPts val="950"/>
        </a:spcBef>
        <a:spcAft>
          <a:spcPts val="0"/>
        </a:spcAft>
        <a:buClrTx/>
        <a:buSzPct val="100000"/>
        <a:buFont typeface="Arial" panose="020B0604020202020204"/>
        <a:buChar char="•"/>
        <a:defRPr sz="2655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2pPr>
      <a:lvl3pPr marL="1170940" marR="0" indent="-303530" algn="l" defTabSz="866775" rtl="0" latinLnBrk="0">
        <a:lnSpc>
          <a:spcPct val="90000"/>
        </a:lnSpc>
        <a:spcBef>
          <a:spcPts val="950"/>
        </a:spcBef>
        <a:spcAft>
          <a:spcPts val="0"/>
        </a:spcAft>
        <a:buClrTx/>
        <a:buSzPct val="100000"/>
        <a:buFont typeface="Arial" panose="020B0604020202020204"/>
        <a:buChar char="•"/>
        <a:defRPr sz="2655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3pPr>
      <a:lvl4pPr marL="1638300" marR="0" indent="-337185" algn="l" defTabSz="866775" rtl="0" latinLnBrk="0">
        <a:lnSpc>
          <a:spcPct val="90000"/>
        </a:lnSpc>
        <a:spcBef>
          <a:spcPts val="950"/>
        </a:spcBef>
        <a:spcAft>
          <a:spcPts val="0"/>
        </a:spcAft>
        <a:buClrTx/>
        <a:buSzPct val="100000"/>
        <a:buFont typeface="Arial" panose="020B0604020202020204"/>
        <a:buChar char="•"/>
        <a:defRPr sz="2655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4pPr>
      <a:lvl5pPr marL="2072005" marR="0" indent="-337185" algn="l" defTabSz="866775" rtl="0" latinLnBrk="0">
        <a:lnSpc>
          <a:spcPct val="90000"/>
        </a:lnSpc>
        <a:spcBef>
          <a:spcPts val="950"/>
        </a:spcBef>
        <a:spcAft>
          <a:spcPts val="0"/>
        </a:spcAft>
        <a:buClrTx/>
        <a:buSzPct val="100000"/>
        <a:buFont typeface="Arial" panose="020B0604020202020204"/>
        <a:buChar char="•"/>
        <a:defRPr sz="2655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5pPr>
      <a:lvl6pPr marL="2505710" marR="0" indent="-337185" algn="l" defTabSz="866775" rtl="0" latinLnBrk="0">
        <a:lnSpc>
          <a:spcPct val="90000"/>
        </a:lnSpc>
        <a:spcBef>
          <a:spcPts val="950"/>
        </a:spcBef>
        <a:spcAft>
          <a:spcPts val="0"/>
        </a:spcAft>
        <a:buClrTx/>
        <a:buSzPct val="100000"/>
        <a:buFont typeface="Arial" panose="020B0604020202020204"/>
        <a:buChar char="•"/>
        <a:defRPr sz="2655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6pPr>
      <a:lvl7pPr marL="2939415" marR="0" indent="-337185" algn="l" defTabSz="866775" rtl="0" latinLnBrk="0">
        <a:lnSpc>
          <a:spcPct val="90000"/>
        </a:lnSpc>
        <a:spcBef>
          <a:spcPts val="950"/>
        </a:spcBef>
        <a:spcAft>
          <a:spcPts val="0"/>
        </a:spcAft>
        <a:buClrTx/>
        <a:buSzPct val="100000"/>
        <a:buFont typeface="Arial" panose="020B0604020202020204"/>
        <a:buChar char="•"/>
        <a:defRPr sz="2655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7pPr>
      <a:lvl8pPr marL="3373120" marR="0" indent="-337185" algn="l" defTabSz="866775" rtl="0" latinLnBrk="0">
        <a:lnSpc>
          <a:spcPct val="90000"/>
        </a:lnSpc>
        <a:spcBef>
          <a:spcPts val="950"/>
        </a:spcBef>
        <a:spcAft>
          <a:spcPts val="0"/>
        </a:spcAft>
        <a:buClrTx/>
        <a:buSzPct val="100000"/>
        <a:buFont typeface="Arial" panose="020B0604020202020204"/>
        <a:buChar char="•"/>
        <a:defRPr sz="2655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8pPr>
      <a:lvl9pPr marL="3806825" marR="0" indent="-337185" algn="l" defTabSz="866775" rtl="0" latinLnBrk="0">
        <a:lnSpc>
          <a:spcPct val="90000"/>
        </a:lnSpc>
        <a:spcBef>
          <a:spcPts val="950"/>
        </a:spcBef>
        <a:spcAft>
          <a:spcPts val="0"/>
        </a:spcAft>
        <a:buClrTx/>
        <a:buSzPct val="100000"/>
        <a:buFont typeface="Arial" panose="020B0604020202020204"/>
        <a:buChar char="•"/>
        <a:defRPr sz="2655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9pPr>
    </p:bodyStyle>
    <p:otherStyle>
      <a:lvl1pPr marL="0" marR="0" indent="0" algn="r" defTabSz="8667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433705" algn="r" defTabSz="8667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867410" algn="r" defTabSz="8667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1301115" algn="r" defTabSz="8667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1734820" algn="r" defTabSz="8667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2168525" algn="r" defTabSz="8667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2602230" algn="r" defTabSz="8667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3035935" algn="r" defTabSz="8667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3469640" algn="r" defTabSz="8667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aniuse.com/#cats=SV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0" y="4299387"/>
            <a:ext cx="12197687" cy="256313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3370" rIns="43370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sz="1705" kern="0">
              <a:solidFill>
                <a:srgbClr val="FFFFFF"/>
              </a:solidFill>
              <a:latin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9" name="Shape 29"/>
          <p:cNvSpPr/>
          <p:nvPr/>
        </p:nvSpPr>
        <p:spPr>
          <a:xfrm>
            <a:off x="3343162" y="2813321"/>
            <a:ext cx="6089976" cy="23359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 algn="ctr">
              <a:spcBef>
                <a:spcPts val="300"/>
              </a:spcBef>
              <a:defRPr sz="1600" cap="all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hangingPunct="0"/>
            <a:r>
              <a:rPr sz="1520" kern="0" dirty="0">
                <a:solidFill>
                  <a:srgbClr val="003366"/>
                </a:solidFill>
              </a:rPr>
              <a:t>By </a:t>
            </a:r>
            <a:r>
              <a:rPr lang="en-US" altLang="zh-CN" sz="1520" kern="0" dirty="0" err="1" smtClean="0">
                <a:solidFill>
                  <a:srgbClr val="003366"/>
                </a:solidFill>
              </a:rPr>
              <a:t>Lishasha</a:t>
            </a:r>
            <a:endParaRPr sz="1520" kern="0" dirty="0">
              <a:solidFill>
                <a:srgbClr val="003366"/>
              </a:solidFill>
            </a:endParaRPr>
          </a:p>
        </p:txBody>
      </p:sp>
      <p:sp>
        <p:nvSpPr>
          <p:cNvPr id="30" name="Shape 30"/>
          <p:cNvSpPr/>
          <p:nvPr/>
        </p:nvSpPr>
        <p:spPr>
          <a:xfrm>
            <a:off x="1385426" y="1272875"/>
            <a:ext cx="9964369" cy="1015663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/>
          <a:p>
            <a:pPr algn="ctr" hangingPunct="0">
              <a:spcBef>
                <a:spcPts val="1425"/>
              </a:spcBef>
              <a:defRPr sz="6600" cap="all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zh-CN" sz="6600" cap="all" dirty="0">
                <a:sym typeface="微软雅黑" panose="020B0503020204020204" charset="-122"/>
              </a:rPr>
              <a:t>走</a:t>
            </a:r>
            <a:r>
              <a:rPr lang="zh-CN" altLang="zh-CN" sz="6600" cap="all" dirty="0" smtClean="0">
                <a:sym typeface="微软雅黑" panose="020B0503020204020204" charset="-122"/>
              </a:rPr>
              <a:t>进</a:t>
            </a:r>
            <a:r>
              <a:rPr lang="en-US" altLang="zh-CN" sz="6600" cap="all" dirty="0" smtClean="0">
                <a:solidFill>
                  <a:srgbClr val="003366"/>
                </a:solidFill>
                <a:sym typeface="微软雅黑" panose="020B0503020204020204" charset="-122"/>
              </a:rPr>
              <a:t>SVG</a:t>
            </a:r>
            <a:endParaRPr sz="7200" kern="0" cap="all" dirty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1" name="Shape 31"/>
          <p:cNvSpPr/>
          <p:nvPr/>
        </p:nvSpPr>
        <p:spPr>
          <a:xfrm>
            <a:off x="1385426" y="604740"/>
            <a:ext cx="10120774" cy="2708199"/>
          </a:xfrm>
          <a:prstGeom prst="rect">
            <a:avLst/>
          </a:prstGeom>
          <a:ln w="12700">
            <a:solidFill>
              <a:schemeClr val="accent1"/>
            </a:solidFill>
            <a:miter/>
          </a:ln>
        </p:spPr>
        <p:txBody>
          <a:bodyPr lIns="43370" rIns="43370" anchor="ctr"/>
          <a:lstStyle/>
          <a:p>
            <a:pPr algn="ctr" hangingPunct="0">
              <a:defRPr>
                <a:solidFill>
                  <a:srgbClr val="A6A6A6"/>
                </a:solidFill>
              </a:defRPr>
            </a:pPr>
            <a:endParaRPr sz="1705" kern="0">
              <a:solidFill>
                <a:srgbClr val="A6A6A6"/>
              </a:solidFill>
              <a:latin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2076" y="119117"/>
            <a:ext cx="1989327" cy="8745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6120"/>
              </a:lnSpc>
            </a:pPr>
            <a:r>
              <a:rPr lang="en-US" altLang="zh-CN" kern="100" spc="-5" dirty="0" smtClean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1.3.</a:t>
            </a:r>
            <a:r>
              <a:rPr lang="en-US" altLang="zh-CN" kern="100" spc="-5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</a:t>
            </a:r>
            <a:r>
              <a:rPr lang="zh-CN" altLang="zh-CN" kern="100" spc="-5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</a:t>
            </a:r>
            <a:r>
              <a:rPr lang="zh-CN" altLang="zh-CN" kern="100" spc="-5" dirty="0" smtClean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</a:t>
            </a:r>
            <a:r>
              <a:rPr lang="zh-CN" altLang="en-US" kern="100" spc="-5" dirty="0" smtClean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操作</a:t>
            </a:r>
            <a:r>
              <a:rPr lang="en-US" altLang="zh-CN" kern="100" spc="-5" dirty="0" smtClean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API</a:t>
            </a:r>
            <a:endParaRPr lang="zh-CN" altLang="zh-CN" kern="100" spc="-5" dirty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2338" y="1254234"/>
            <a:ext cx="5718168" cy="29518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kern="100" spc="-5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创</a:t>
            </a:r>
            <a:r>
              <a:rPr lang="zh-CN" altLang="en-US" kern="100" spc="-5" dirty="0" smtClean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建图形</a:t>
            </a:r>
            <a:endParaRPr lang="en-US" altLang="zh-CN" kern="100" spc="-5" dirty="0" smtClean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kern="100" spc="-5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en-US" altLang="zh-CN" kern="100" spc="-5" dirty="0" err="1" smtClean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document.createElementNS</a:t>
            </a:r>
            <a:r>
              <a:rPr lang="en-US" altLang="zh-CN" kern="100" spc="-5" dirty="0" smtClean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(ns, </a:t>
            </a:r>
            <a:r>
              <a:rPr lang="en-US" altLang="zh-CN" kern="100" spc="-5" dirty="0" err="1" smtClean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tagName</a:t>
            </a:r>
            <a:r>
              <a:rPr lang="en-US" altLang="zh-CN" kern="100" spc="-5" dirty="0" smtClean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kern="100" spc="-5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添</a:t>
            </a:r>
            <a:r>
              <a:rPr lang="zh-CN" altLang="en-US" kern="100" spc="-5" dirty="0" smtClean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加图形</a:t>
            </a:r>
            <a:endParaRPr lang="en-US" altLang="zh-CN" kern="100" spc="-5" dirty="0" smtClean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kern="100" spc="-5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en-US" altLang="zh-CN" kern="100" spc="-5" dirty="0" err="1" smtClean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document.appendChild</a:t>
            </a:r>
            <a:r>
              <a:rPr lang="en-US" altLang="zh-CN" kern="100" spc="-5" dirty="0" smtClean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en-US" altLang="zh-CN" kern="100" spc="-5" dirty="0" err="1" smtClean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childElemt</a:t>
            </a:r>
            <a:r>
              <a:rPr lang="en-US" altLang="zh-CN" kern="100" spc="-5" dirty="0" smtClean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kern="100" spc="-5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</a:t>
            </a:r>
            <a:r>
              <a:rPr lang="zh-CN" altLang="en-US" kern="100" spc="-5" dirty="0" smtClean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置</a:t>
            </a:r>
            <a:r>
              <a:rPr lang="en-US" altLang="zh-CN" kern="100" spc="-5" dirty="0" smtClean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 kern="100" spc="-5" dirty="0" smtClean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获取属性</a:t>
            </a:r>
            <a:endParaRPr lang="en-US" altLang="zh-CN" kern="100" spc="-5" dirty="0" smtClean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kern="100" spc="-5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en-US" altLang="zh-CN" kern="100" spc="-5" dirty="0" err="1" smtClean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element.setAttribute</a:t>
            </a:r>
            <a:r>
              <a:rPr lang="en-US" altLang="zh-CN" kern="100" spc="-5" dirty="0" smtClean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(name, value)</a:t>
            </a:r>
          </a:p>
          <a:p>
            <a:pPr>
              <a:lnSpc>
                <a:spcPct val="150000"/>
              </a:lnSpc>
            </a:pPr>
            <a:r>
              <a:rPr lang="en-US" altLang="zh-CN" kern="100" spc="-5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en-US" altLang="zh-CN" kern="100" spc="-5" dirty="0" err="1" smtClean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element.getAttribute</a:t>
            </a:r>
            <a:r>
              <a:rPr lang="en-US" altLang="zh-CN" kern="100" spc="-5" dirty="0" smtClean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(name)</a:t>
            </a:r>
            <a:endParaRPr lang="zh-CN" altLang="zh-CN" kern="100" spc="-5" dirty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1724000" y="120197"/>
            <a:ext cx="7428667" cy="5693866"/>
          </a:xfrm>
          <a:prstGeom prst="rect">
            <a:avLst/>
          </a:prstGeom>
          <a:ln w="12700">
            <a:miter lim="400000"/>
          </a:ln>
        </p:spPr>
        <p:txBody>
          <a:bodyPr wrap="square" lIns="43370" rIns="43370" anchor="ctr">
            <a:spAutoFit/>
          </a:bodyPr>
          <a:lstStyle>
            <a:lvl1pPr algn="r">
              <a:defRPr sz="75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l"/>
            <a:r>
              <a:rPr lang="en-US" altLang="zh-CN" sz="2800" dirty="0"/>
              <a:t>2.1.  SVG  </a:t>
            </a:r>
            <a:r>
              <a:rPr lang="zh-CN" altLang="zh-CN" sz="2800" dirty="0"/>
              <a:t>的世界、视野、视窗的概念</a:t>
            </a:r>
            <a:r>
              <a:rPr lang="en-US" altLang="zh-CN" sz="2800" dirty="0"/>
              <a:t>  </a:t>
            </a:r>
            <a:endParaRPr lang="zh-CN" altLang="zh-CN" sz="2800" dirty="0"/>
          </a:p>
          <a:p>
            <a:pPr algn="l"/>
            <a:r>
              <a:rPr lang="en-US" altLang="zh-CN" sz="2800" dirty="0"/>
              <a:t> </a:t>
            </a:r>
            <a:endParaRPr lang="zh-CN" altLang="zh-CN" sz="2800" dirty="0"/>
          </a:p>
          <a:p>
            <a:pPr algn="l"/>
            <a:r>
              <a:rPr lang="en-US" altLang="zh-CN" sz="2800" dirty="0"/>
              <a:t>2.2.  SVG  </a:t>
            </a:r>
            <a:r>
              <a:rPr lang="zh-CN" altLang="zh-CN" sz="2800" dirty="0"/>
              <a:t>中的图形分组</a:t>
            </a:r>
            <a:r>
              <a:rPr lang="en-US" altLang="zh-CN" sz="2800" dirty="0"/>
              <a:t>  </a:t>
            </a:r>
            <a:endParaRPr lang="zh-CN" altLang="zh-CN" sz="2800" dirty="0"/>
          </a:p>
          <a:p>
            <a:pPr algn="l"/>
            <a:r>
              <a:rPr lang="en-US" altLang="zh-CN" sz="2800" dirty="0"/>
              <a:t> </a:t>
            </a:r>
            <a:endParaRPr lang="zh-CN" altLang="zh-CN" sz="2800" dirty="0"/>
          </a:p>
          <a:p>
            <a:pPr algn="l"/>
            <a:r>
              <a:rPr lang="en-US" altLang="zh-CN" sz="2800" dirty="0"/>
              <a:t>2.3.  </a:t>
            </a:r>
            <a:r>
              <a:rPr lang="zh-CN" altLang="zh-CN" sz="2800" dirty="0"/>
              <a:t>坐标系统概述</a:t>
            </a:r>
            <a:r>
              <a:rPr lang="en-US" altLang="zh-CN" sz="2800" dirty="0"/>
              <a:t> </a:t>
            </a:r>
            <a:endParaRPr lang="en-US" altLang="zh-CN" sz="2800" dirty="0" smtClean="0"/>
          </a:p>
          <a:p>
            <a:pPr algn="l"/>
            <a:endParaRPr lang="en-US" altLang="zh-CN" sz="2800" dirty="0" smtClean="0"/>
          </a:p>
          <a:p>
            <a:pPr algn="l"/>
            <a:r>
              <a:rPr lang="en-US" altLang="zh-CN" sz="2800" dirty="0" smtClean="0"/>
              <a:t>2.4</a:t>
            </a:r>
            <a:r>
              <a:rPr lang="en-US" altLang="zh-CN" sz="2800" dirty="0"/>
              <a:t>.  </a:t>
            </a:r>
            <a:r>
              <a:rPr lang="zh-CN" altLang="en-US" sz="2800" dirty="0"/>
              <a:t>四个坐标</a:t>
            </a:r>
            <a:r>
              <a:rPr lang="zh-CN" altLang="en-US" sz="2800" dirty="0" smtClean="0"/>
              <a:t>系</a:t>
            </a:r>
            <a:endParaRPr lang="en-US" altLang="zh-CN" sz="2800" dirty="0" smtClean="0"/>
          </a:p>
          <a:p>
            <a:pPr algn="l"/>
            <a:endParaRPr lang="en-US" altLang="zh-CN" sz="2800" dirty="0"/>
          </a:p>
          <a:p>
            <a:pPr algn="l"/>
            <a:r>
              <a:rPr lang="en-US" altLang="zh-CN" sz="2800" dirty="0"/>
              <a:t>2.5.  </a:t>
            </a:r>
            <a:r>
              <a:rPr lang="zh-CN" altLang="en-US" sz="2800" dirty="0"/>
              <a:t>坐标变</a:t>
            </a:r>
            <a:r>
              <a:rPr lang="zh-CN" altLang="en-US" sz="2800" dirty="0" smtClean="0"/>
              <a:t>换</a:t>
            </a:r>
            <a:endParaRPr lang="en-US" altLang="zh-CN" sz="2800" dirty="0"/>
          </a:p>
          <a:p>
            <a:pPr algn="l"/>
            <a:endParaRPr lang="zh-CN" altLang="en-US" sz="2800" dirty="0"/>
          </a:p>
          <a:p>
            <a:pPr algn="l"/>
            <a:r>
              <a:rPr lang="en-US" altLang="zh-CN" sz="2800" dirty="0"/>
              <a:t>2.6.  </a:t>
            </a:r>
            <a:r>
              <a:rPr lang="zh-CN" altLang="en-US" sz="2800" dirty="0"/>
              <a:t>坐标观察</a:t>
            </a:r>
          </a:p>
          <a:p>
            <a:pPr algn="l"/>
            <a:endParaRPr lang="zh-CN" altLang="en-US" sz="2800" dirty="0"/>
          </a:p>
          <a:p>
            <a:pPr algn="l"/>
            <a:endParaRPr lang="zh-CN" altLang="zh-CN" sz="2800" dirty="0"/>
          </a:p>
        </p:txBody>
      </p:sp>
      <p:sp>
        <p:nvSpPr>
          <p:cNvPr id="64" name="Shape 64"/>
          <p:cNvSpPr/>
          <p:nvPr/>
        </p:nvSpPr>
        <p:spPr>
          <a:xfrm>
            <a:off x="6918707" y="1530274"/>
            <a:ext cx="3104439" cy="3581301"/>
          </a:xfrm>
          <a:prstGeom prst="rect">
            <a:avLst/>
          </a:prstGeom>
          <a:ln w="12700">
            <a:miter lim="400000"/>
          </a:ln>
        </p:spPr>
        <p:txBody>
          <a:bodyPr wrap="none" lIns="43370" rIns="43370" anchor="ctr">
            <a:spAutoFit/>
          </a:bodyPr>
          <a:lstStyle>
            <a:lvl1pPr>
              <a:defRPr sz="23900">
                <a:solidFill>
                  <a:schemeClr val="accent1"/>
                </a:solidFill>
                <a:latin typeface="Impact" panose="020B0806030902050204"/>
                <a:ea typeface="Impact" panose="020B0806030902050204"/>
                <a:cs typeface="Impact" panose="020B0806030902050204"/>
                <a:sym typeface="Impact" panose="020B0806030902050204"/>
              </a:defRPr>
            </a:lvl1pPr>
          </a:lstStyle>
          <a:p>
            <a:pPr hangingPunct="0"/>
            <a:r>
              <a:rPr sz="22670" kern="0" dirty="0">
                <a:solidFill>
                  <a:srgbClr val="003366"/>
                </a:solidFill>
              </a:rPr>
              <a:t>0</a:t>
            </a:r>
            <a:r>
              <a:rPr lang="en-US" sz="22670" kern="0" dirty="0">
                <a:solidFill>
                  <a:srgbClr val="003366"/>
                </a:solidFill>
              </a:rPr>
              <a:t>2</a:t>
            </a:r>
            <a:endParaRPr sz="22670" kern="0" dirty="0">
              <a:solidFill>
                <a:srgbClr val="003366"/>
              </a:solidFill>
            </a:endParaRPr>
          </a:p>
        </p:txBody>
      </p:sp>
      <p:sp>
        <p:nvSpPr>
          <p:cNvPr id="65" name="Shape 65"/>
          <p:cNvSpPr/>
          <p:nvPr/>
        </p:nvSpPr>
        <p:spPr>
          <a:xfrm>
            <a:off x="-1" y="3883059"/>
            <a:ext cx="4994937" cy="29794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3370" rIns="43370"/>
          <a:lstStyle/>
          <a:p>
            <a:pPr hangingPunct="0"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sz="1705" kern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6" name="Shape 66"/>
          <p:cNvSpPr/>
          <p:nvPr/>
        </p:nvSpPr>
        <p:spPr>
          <a:xfrm>
            <a:off x="2831458" y="4403986"/>
            <a:ext cx="9366567" cy="24585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001A33"/>
          </a:solidFill>
          <a:ln w="12700">
            <a:miter lim="400000"/>
          </a:ln>
        </p:spPr>
        <p:txBody>
          <a:bodyPr lIns="43370" rIns="43370"/>
          <a:lstStyle/>
          <a:p>
            <a:pPr hangingPunct="0"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sz="1705" kern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309" y="3320924"/>
            <a:ext cx="2686050" cy="2276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fill="hold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7404" y="454700"/>
            <a:ext cx="5978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kern="100" spc="-5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2.1 </a:t>
            </a:r>
            <a:r>
              <a:rPr lang="en-US" altLang="zh-CN" kern="100" spc="-5" dirty="0" err="1" smtClean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svg</a:t>
            </a:r>
            <a:r>
              <a:rPr lang="en-US" altLang="zh-CN" kern="100" spc="-5" dirty="0" smtClean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kern="100" spc="-5" dirty="0" smtClean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的视</a:t>
            </a:r>
            <a:r>
              <a:rPr lang="zh-CN" altLang="zh-CN" kern="100" spc="-5" dirty="0" smtClean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野</a:t>
            </a:r>
            <a:r>
              <a:rPr lang="zh-CN" altLang="en-US" kern="100" spc="-5" dirty="0" smtClean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zh-CN" altLang="zh-CN" kern="100" spc="-5" dirty="0" smtClean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世界</a:t>
            </a:r>
            <a:r>
              <a:rPr lang="zh-CN" altLang="en-US" kern="100" spc="-5" dirty="0" smtClean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zh-CN" altLang="zh-CN" kern="100" spc="-5" dirty="0">
                <a:solidFill>
                  <a:srgbClr val="003366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视窗</a:t>
            </a:r>
            <a:endParaRPr lang="zh-CN" altLang="en-US" dirty="0">
              <a:solidFill>
                <a:srgbClr val="003366"/>
              </a:solidFill>
            </a:endParaRPr>
          </a:p>
          <a:p>
            <a:endParaRPr lang="en-US" altLang="zh-CN" kern="100" spc="-5" dirty="0" smtClean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984" y="2083026"/>
            <a:ext cx="3752146" cy="283262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0340" y="2020818"/>
            <a:ext cx="3889772" cy="300037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31984" y="1189821"/>
            <a:ext cx="23301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kern="100" spc="-5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世界</a:t>
            </a:r>
            <a:r>
              <a:rPr lang="zh-CN" altLang="en-US" sz="1200" kern="100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是⽆无穷⼤大的</a:t>
            </a:r>
          </a:p>
          <a:p>
            <a:r>
              <a:rPr lang="zh-CN" altLang="en-US" sz="1200" kern="100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</a:t>
            </a:r>
          </a:p>
          <a:p>
            <a:r>
              <a:rPr lang="zh-CN" altLang="en-US" sz="1200" kern="100" spc="-5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视野</a:t>
            </a:r>
            <a:r>
              <a:rPr lang="zh-CN" altLang="en-US" sz="1200" kern="100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是观察世界</a:t>
            </a:r>
            <a:r>
              <a:rPr lang="zh-CN" altLang="en-US" sz="1200" kern="100" spc="-5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的一</a:t>
            </a:r>
            <a:r>
              <a:rPr lang="zh-CN" altLang="en-US" sz="1200" kern="100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个矩形区域</a:t>
            </a:r>
          </a:p>
          <a:p>
            <a:endParaRPr lang="zh-CN" altLang="en-US" sz="1200" dirty="0"/>
          </a:p>
        </p:txBody>
      </p:sp>
      <p:sp>
        <p:nvSpPr>
          <p:cNvPr id="3" name="右箭头 2"/>
          <p:cNvSpPr/>
          <p:nvPr/>
        </p:nvSpPr>
        <p:spPr>
          <a:xfrm>
            <a:off x="4839504" y="3253153"/>
            <a:ext cx="615462" cy="2461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66750" y="591688"/>
            <a:ext cx="6096000" cy="166968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545"/>
              </a:lnSpc>
            </a:pPr>
            <a:r>
              <a:rPr lang="en-US" altLang="zh-CN" sz="1400" kern="100" spc="-5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·SVG</a:t>
            </a:r>
            <a:r>
              <a:rPr lang="en-US" altLang="zh-CN" sz="1400" kern="1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pitchFamily="34" charset="0"/>
              </a:rPr>
              <a:t> </a:t>
            </a:r>
            <a:r>
              <a:rPr lang="zh-CN" altLang="zh-CN" sz="1400" kern="100" spc="-5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代码</a:t>
            </a:r>
            <a:r>
              <a:rPr lang="en-US" altLang="zh-CN" sz="1400" kern="1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pitchFamily="34" charset="0"/>
              </a:rPr>
              <a:t> </a:t>
            </a:r>
            <a:r>
              <a:rPr lang="en-US" altLang="zh-CN" sz="1400" kern="100" spc="-5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-</a:t>
            </a:r>
            <a:r>
              <a:rPr lang="en-US" altLang="zh-CN" sz="1400" kern="1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pitchFamily="34" charset="0"/>
              </a:rPr>
              <a:t> </a:t>
            </a:r>
            <a:r>
              <a:rPr lang="zh-CN" altLang="zh-CN" sz="1400" kern="100" spc="-5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定义世界</a:t>
            </a:r>
            <a:endParaRPr lang="zh-CN" altLang="zh-CN" sz="1400" kern="100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>
              <a:lnSpc>
                <a:spcPts val="1545"/>
              </a:lnSpc>
              <a:spcAft>
                <a:spcPts val="0"/>
              </a:spcAft>
            </a:pPr>
            <a:endParaRPr lang="en-US" altLang="zh-CN" sz="1400" kern="100" spc="-5" dirty="0" smtClean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>
              <a:lnSpc>
                <a:spcPts val="1545"/>
              </a:lnSpc>
              <a:spcAft>
                <a:spcPts val="0"/>
              </a:spcAft>
            </a:pPr>
            <a:r>
              <a:rPr lang="en-US" altLang="zh-CN" sz="1400" kern="100" spc="-5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width</a:t>
            </a:r>
            <a:r>
              <a:rPr lang="en-US" altLang="zh-CN" sz="1400" kern="100" spc="-5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,</a:t>
            </a:r>
            <a:r>
              <a:rPr lang="en-US" altLang="zh-CN" sz="1400" kern="1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pitchFamily="34" charset="0"/>
              </a:rPr>
              <a:t> </a:t>
            </a:r>
            <a:r>
              <a:rPr lang="en-US" altLang="zh-CN" sz="1400" kern="1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height</a:t>
            </a:r>
            <a:r>
              <a:rPr lang="en-US" altLang="zh-CN" sz="1400" kern="1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pitchFamily="34" charset="0"/>
              </a:rPr>
              <a:t> </a:t>
            </a:r>
            <a:r>
              <a:rPr lang="en-US" altLang="zh-CN" sz="1400" kern="100" spc="-5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-</a:t>
            </a:r>
            <a:r>
              <a:rPr lang="en-US" altLang="zh-CN" sz="1400" kern="1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pitchFamily="34" charset="0"/>
              </a:rPr>
              <a:t> </a:t>
            </a:r>
            <a:r>
              <a:rPr lang="zh-CN" altLang="zh-CN" sz="1400" kern="100" spc="-5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控制视窗</a:t>
            </a:r>
            <a:endParaRPr lang="zh-CN" altLang="zh-CN" sz="1400" kern="100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US" altLang="zh-CN" sz="1400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 </a:t>
            </a:r>
            <a:endParaRPr lang="zh-CN" altLang="zh-CN" sz="1400" kern="100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>
              <a:lnSpc>
                <a:spcPts val="219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pitchFamily="34" charset="0"/>
              </a:rPr>
              <a:t> </a:t>
            </a:r>
            <a:r>
              <a:rPr lang="en-US" altLang="zh-CN" sz="1400" kern="100" spc="-5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viewBox</a:t>
            </a:r>
            <a:r>
              <a:rPr lang="en-US" altLang="zh-CN" sz="1400" kern="100" spc="-5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,</a:t>
            </a:r>
            <a:r>
              <a:rPr lang="en-US" altLang="zh-CN" sz="1400" kern="1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pitchFamily="34" charset="0"/>
              </a:rPr>
              <a:t> </a:t>
            </a:r>
            <a:r>
              <a:rPr lang="en-US" altLang="zh-CN" sz="1400" kern="100" dirty="0" err="1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preserveAspectRatio</a:t>
            </a:r>
            <a:r>
              <a:rPr lang="zh-CN" altLang="en-US" sz="1400" dirty="0"/>
              <a:t>（保持宽高比）</a:t>
            </a:r>
            <a:r>
              <a:rPr lang="en-US" altLang="zh-CN" sz="1400" kern="1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pitchFamily="34" charset="0"/>
              </a:rPr>
              <a:t> </a:t>
            </a:r>
            <a:r>
              <a:rPr lang="en-US" altLang="zh-CN" sz="1400" kern="100" spc="-5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-</a:t>
            </a:r>
            <a:r>
              <a:rPr lang="en-US" altLang="zh-CN" sz="1400" kern="1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pitchFamily="34" charset="0"/>
              </a:rPr>
              <a:t> </a:t>
            </a:r>
            <a:r>
              <a:rPr lang="zh-CN" altLang="zh-CN" sz="1400" kern="100" spc="-5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控制视</a:t>
            </a:r>
            <a:r>
              <a:rPr lang="zh-CN" altLang="zh-CN" sz="1400" kern="100" spc="-5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野</a:t>
            </a:r>
            <a:endParaRPr lang="en-US" altLang="zh-CN" sz="1400" kern="100" spc="-5" dirty="0" smtClean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</a:endParaRPr>
          </a:p>
          <a:p>
            <a:pPr>
              <a:lnSpc>
                <a:spcPts val="2190"/>
              </a:lnSpc>
              <a:spcAft>
                <a:spcPts val="0"/>
              </a:spcAft>
            </a:pPr>
            <a:r>
              <a:rPr lang="en-US" altLang="zh-CN" sz="1400" kern="100" spc="-5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		</a:t>
            </a:r>
            <a:endParaRPr lang="en-US" altLang="zh-CN" sz="1400" kern="100" spc="-5" dirty="0" smtClean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>
              <a:lnSpc>
                <a:spcPts val="2190"/>
              </a:lnSpc>
              <a:spcAft>
                <a:spcPts val="0"/>
              </a:spcAft>
            </a:pPr>
            <a:r>
              <a:rPr lang="en-US" altLang="zh-CN" sz="1400" kern="100" spc="-5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	</a:t>
            </a:r>
            <a:endParaRPr lang="zh-CN" altLang="zh-CN" sz="1400" kern="100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pic>
        <p:nvPicPr>
          <p:cNvPr id="4098" name="imagerId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2640" y="-291"/>
            <a:ext cx="4907280" cy="16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478971" y="222356"/>
            <a:ext cx="645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spc="-5" dirty="0">
                <a:solidFill>
                  <a:srgbClr val="003366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视窗</a:t>
            </a:r>
            <a:endParaRPr lang="zh-CN" altLang="en-US" dirty="0">
              <a:solidFill>
                <a:srgbClr val="003366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66750" y="2289784"/>
          <a:ext cx="8324850" cy="2148840"/>
        </p:xfrm>
        <a:graphic>
          <a:graphicData uri="http://schemas.openxmlformats.org/drawingml/2006/table">
            <a:tbl>
              <a:tblPr/>
              <a:tblGrid>
                <a:gridCol w="2850976"/>
                <a:gridCol w="547387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值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3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含义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3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xMin</a:t>
                      </a:r>
                    </a:p>
                  </a:txBody>
                  <a:tcPr marL="38100" marR="38100" marT="19050" marB="1905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viewport</a:t>
                      </a:r>
                      <a:r>
                        <a:rPr lang="zh-CN" altLang="en-US">
                          <a:effectLst/>
                        </a:rPr>
                        <a:t>和</a:t>
                      </a:r>
                      <a:r>
                        <a:rPr lang="en-US">
                          <a:effectLst/>
                        </a:rPr>
                        <a:t>viewBox</a:t>
                      </a:r>
                      <a:r>
                        <a:rPr lang="zh-CN" altLang="en-US">
                          <a:effectLst/>
                        </a:rPr>
                        <a:t>左边对齐</a:t>
                      </a:r>
                    </a:p>
                  </a:txBody>
                  <a:tcPr marL="38100" marR="38100" marT="19050" marB="1905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xMid</a:t>
                      </a:r>
                    </a:p>
                  </a:txBody>
                  <a:tcPr marL="38100" marR="38100" marT="19050" marB="1905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viewport</a:t>
                      </a:r>
                      <a:r>
                        <a:rPr lang="zh-CN" altLang="en-US" dirty="0">
                          <a:effectLst/>
                        </a:rPr>
                        <a:t>和</a:t>
                      </a:r>
                      <a:r>
                        <a:rPr lang="en-US" dirty="0" err="1">
                          <a:effectLst/>
                        </a:rPr>
                        <a:t>viewBox</a:t>
                      </a:r>
                      <a:r>
                        <a:rPr lang="en-US" dirty="0">
                          <a:effectLst/>
                        </a:rPr>
                        <a:t> x</a:t>
                      </a:r>
                      <a:r>
                        <a:rPr lang="zh-CN" altLang="en-US" dirty="0">
                          <a:effectLst/>
                        </a:rPr>
                        <a:t>轴中心对齐</a:t>
                      </a:r>
                    </a:p>
                  </a:txBody>
                  <a:tcPr marL="38100" marR="38100" marT="19050" marB="1905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xMax</a:t>
                      </a:r>
                    </a:p>
                  </a:txBody>
                  <a:tcPr marL="38100" marR="38100" marT="19050" marB="1905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viewport</a:t>
                      </a:r>
                      <a:r>
                        <a:rPr lang="zh-CN" altLang="en-US" dirty="0">
                          <a:effectLst/>
                        </a:rPr>
                        <a:t>和</a:t>
                      </a:r>
                      <a:r>
                        <a:rPr lang="en-US" dirty="0" err="1">
                          <a:effectLst/>
                        </a:rPr>
                        <a:t>viewBox</a:t>
                      </a:r>
                      <a:r>
                        <a:rPr lang="zh-CN" altLang="en-US" dirty="0">
                          <a:effectLst/>
                        </a:rPr>
                        <a:t>右边对齐</a:t>
                      </a:r>
                    </a:p>
                  </a:txBody>
                  <a:tcPr marL="38100" marR="38100" marT="19050" marB="1905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YMin</a:t>
                      </a:r>
                    </a:p>
                  </a:txBody>
                  <a:tcPr marL="38100" marR="38100" marT="19050" marB="1905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viewport</a:t>
                      </a:r>
                      <a:r>
                        <a:rPr lang="zh-CN" altLang="en-US" dirty="0">
                          <a:effectLst/>
                        </a:rPr>
                        <a:t>和</a:t>
                      </a:r>
                      <a:r>
                        <a:rPr lang="en-US" altLang="zh-CN" dirty="0" err="1">
                          <a:effectLst/>
                        </a:rPr>
                        <a:t>viewBox</a:t>
                      </a:r>
                      <a:r>
                        <a:rPr lang="zh-CN" altLang="en-US" dirty="0">
                          <a:effectLst/>
                        </a:rPr>
                        <a:t>上边缘对齐。注意</a:t>
                      </a:r>
                      <a:r>
                        <a:rPr lang="en-US" altLang="zh-CN" dirty="0">
                          <a:effectLst/>
                        </a:rPr>
                        <a:t>Y</a:t>
                      </a:r>
                      <a:r>
                        <a:rPr lang="zh-CN" altLang="en-US" dirty="0">
                          <a:effectLst/>
                        </a:rPr>
                        <a:t>是大写。</a:t>
                      </a:r>
                    </a:p>
                  </a:txBody>
                  <a:tcPr marL="38100" marR="38100" marT="19050" marB="1905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YMid</a:t>
                      </a:r>
                    </a:p>
                  </a:txBody>
                  <a:tcPr marL="38100" marR="38100" marT="19050" marB="1905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viewport</a:t>
                      </a:r>
                      <a:r>
                        <a:rPr lang="zh-CN" altLang="en-US">
                          <a:effectLst/>
                        </a:rPr>
                        <a:t>和</a:t>
                      </a:r>
                      <a:r>
                        <a:rPr lang="en-US" altLang="zh-CN">
                          <a:effectLst/>
                        </a:rPr>
                        <a:t>viewBox y</a:t>
                      </a:r>
                      <a:r>
                        <a:rPr lang="zh-CN" altLang="en-US">
                          <a:effectLst/>
                        </a:rPr>
                        <a:t>轴中心点对齐。注意</a:t>
                      </a:r>
                      <a:r>
                        <a:rPr lang="en-US" altLang="zh-CN">
                          <a:effectLst/>
                        </a:rPr>
                        <a:t>Y</a:t>
                      </a:r>
                      <a:r>
                        <a:rPr lang="zh-CN" altLang="en-US">
                          <a:effectLst/>
                        </a:rPr>
                        <a:t>是大写。</a:t>
                      </a:r>
                    </a:p>
                  </a:txBody>
                  <a:tcPr marL="38100" marR="38100" marT="19050" marB="1905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YMax</a:t>
                      </a:r>
                    </a:p>
                  </a:txBody>
                  <a:tcPr marL="38100" marR="38100" marT="19050" marB="1905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viewport</a:t>
                      </a:r>
                      <a:r>
                        <a:rPr lang="zh-CN" altLang="en-US" dirty="0">
                          <a:effectLst/>
                        </a:rPr>
                        <a:t>和</a:t>
                      </a:r>
                      <a:r>
                        <a:rPr lang="en-US" altLang="zh-CN" dirty="0" err="1">
                          <a:effectLst/>
                        </a:rPr>
                        <a:t>viewBox</a:t>
                      </a:r>
                      <a:r>
                        <a:rPr lang="zh-CN" altLang="en-US" dirty="0">
                          <a:effectLst/>
                        </a:rPr>
                        <a:t>下边缘对齐。注意</a:t>
                      </a:r>
                      <a:r>
                        <a:rPr lang="en-US" altLang="zh-CN" dirty="0">
                          <a:effectLst/>
                        </a:rPr>
                        <a:t>Y</a:t>
                      </a:r>
                      <a:r>
                        <a:rPr lang="zh-CN" altLang="en-US" dirty="0">
                          <a:effectLst/>
                        </a:rPr>
                        <a:t>是大写。</a:t>
                      </a:r>
                    </a:p>
                  </a:txBody>
                  <a:tcPr marL="38100" marR="38100" marT="19050" marB="1905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666750" y="4909618"/>
          <a:ext cx="8340090" cy="1211580"/>
        </p:xfrm>
        <a:graphic>
          <a:graphicData uri="http://schemas.openxmlformats.org/drawingml/2006/table">
            <a:tbl>
              <a:tblPr/>
              <a:tblGrid>
                <a:gridCol w="2868930"/>
                <a:gridCol w="547116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值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3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含义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3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meet</a:t>
                      </a:r>
                    </a:p>
                  </a:txBody>
                  <a:tcPr marL="38100" marR="38100" marT="19050" marB="1905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保持纵横比缩放</a:t>
                      </a:r>
                      <a:r>
                        <a:rPr lang="en-US" altLang="zh-CN" dirty="0" err="1">
                          <a:effectLst/>
                        </a:rPr>
                        <a:t>viewBox</a:t>
                      </a:r>
                      <a:r>
                        <a:rPr lang="zh-CN" altLang="en-US" dirty="0">
                          <a:effectLst/>
                        </a:rPr>
                        <a:t>适应</a:t>
                      </a:r>
                      <a:r>
                        <a:rPr lang="en-US" altLang="zh-CN" dirty="0" smtClean="0">
                          <a:effectLst/>
                        </a:rPr>
                        <a:t>viewport</a:t>
                      </a:r>
                      <a:endParaRPr lang="zh-CN" altLang="en-US" dirty="0">
                        <a:effectLst/>
                      </a:endParaRPr>
                    </a:p>
                  </a:txBody>
                  <a:tcPr marL="38100" marR="38100" marT="19050" marB="1905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slice</a:t>
                      </a:r>
                    </a:p>
                  </a:txBody>
                  <a:tcPr marL="38100" marR="38100" marT="19050" marB="1905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保持纵横比同时比例小的方向放大填满</a:t>
                      </a:r>
                      <a:r>
                        <a:rPr lang="en-US" altLang="zh-CN" dirty="0" smtClean="0">
                          <a:effectLst/>
                        </a:rPr>
                        <a:t>viewport</a:t>
                      </a:r>
                      <a:endParaRPr lang="zh-CN" altLang="en-US" dirty="0">
                        <a:effectLst/>
                      </a:endParaRPr>
                    </a:p>
                  </a:txBody>
                  <a:tcPr marL="38100" marR="38100" marT="19050" marB="1905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none</a:t>
                      </a:r>
                    </a:p>
                  </a:txBody>
                  <a:tcPr marL="38100" marR="38100" marT="19050" marB="1905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扭曲纵横比以充分适应</a:t>
                      </a:r>
                      <a:r>
                        <a:rPr lang="en-US" altLang="zh-CN" dirty="0" smtClean="0">
                          <a:effectLst/>
                        </a:rPr>
                        <a:t>viewport</a:t>
                      </a:r>
                      <a:endParaRPr lang="zh-CN" altLang="en-US" dirty="0">
                        <a:effectLst/>
                      </a:endParaRPr>
                    </a:p>
                  </a:txBody>
                  <a:tcPr marL="38100" marR="38100" marT="19050" marB="1905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3360" y="365125"/>
            <a:ext cx="3276600" cy="335915"/>
          </a:xfrm>
        </p:spPr>
        <p:txBody>
          <a:bodyPr>
            <a:normAutofit fontScale="90000"/>
          </a:bodyPr>
          <a:lstStyle/>
          <a:p>
            <a:r>
              <a:rPr lang="en-US" altLang="zh-CN" sz="1800" dirty="0" smtClean="0">
                <a:solidFill>
                  <a:srgbClr val="003366"/>
                </a:solidFill>
              </a:rPr>
              <a:t>2.2. SVG </a:t>
            </a:r>
            <a:r>
              <a:rPr lang="zh-CN" altLang="zh-CN" sz="1800" dirty="0" smtClean="0">
                <a:solidFill>
                  <a:srgbClr val="003366"/>
                </a:solidFill>
              </a:rPr>
              <a:t>中的图形分组</a:t>
            </a:r>
            <a:endParaRPr lang="zh-CN" altLang="en-US" sz="1800" dirty="0">
              <a:solidFill>
                <a:srgbClr val="003366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0040" y="1190171"/>
            <a:ext cx="306154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&lt;g&gt;</a:t>
            </a:r>
            <a:r>
              <a:rPr lang="zh-CN" altLang="zh-CN" dirty="0"/>
              <a:t>标签来创建分</a:t>
            </a:r>
            <a:r>
              <a:rPr lang="zh-CN" altLang="zh-CN" dirty="0" smtClean="0"/>
              <a:t>组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dirty="0" smtClean="0"/>
              <a:t>属</a:t>
            </a:r>
            <a:r>
              <a:rPr lang="zh-CN" altLang="zh-CN" dirty="0"/>
              <a:t>性继承</a:t>
            </a:r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 smtClean="0"/>
              <a:t>transform</a:t>
            </a:r>
            <a:r>
              <a:rPr lang="en-US" altLang="zh-CN" dirty="0"/>
              <a:t> </a:t>
            </a:r>
            <a:r>
              <a:rPr lang="zh-CN" altLang="zh-CN" dirty="0" smtClean="0"/>
              <a:t>属</a:t>
            </a:r>
            <a:r>
              <a:rPr lang="zh-CN" altLang="zh-CN" dirty="0"/>
              <a:t>性定义坐标变换</a:t>
            </a:r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dirty="0" smtClean="0"/>
              <a:t>可</a:t>
            </a:r>
            <a:r>
              <a:rPr lang="zh-CN" altLang="zh-CN" dirty="0"/>
              <a:t>以嵌套使用</a:t>
            </a: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699" y="165416"/>
            <a:ext cx="6171135" cy="278098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8404" y="2723611"/>
            <a:ext cx="6517723" cy="30533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7714" y="449942"/>
            <a:ext cx="202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2.3.  </a:t>
            </a:r>
            <a:r>
              <a:rPr lang="zh-CN" altLang="zh-CN" dirty="0"/>
              <a:t>坐标系</a:t>
            </a:r>
            <a:r>
              <a:rPr lang="zh-CN" altLang="zh-CN" dirty="0" smtClean="0"/>
              <a:t>统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557" y="1363889"/>
            <a:ext cx="2209800" cy="19240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1887" y="1363889"/>
            <a:ext cx="2181225" cy="1847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68505" y="501134"/>
            <a:ext cx="1827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pc="-65" dirty="0" smtClean="0">
                <a:solidFill>
                  <a:srgbClr val="3F6797"/>
                </a:solidFill>
                <a:latin typeface="微软雅黑" panose="020B0503020204020204" charset="-122"/>
                <a:cs typeface="微软雅黑" panose="020B0503020204020204" charset="-122"/>
              </a:rPr>
              <a:t>2.4.  </a:t>
            </a:r>
            <a:r>
              <a:rPr lang="zh-CN" altLang="zh-CN" spc="-65" dirty="0" smtClean="0">
                <a:solidFill>
                  <a:srgbClr val="3F6797"/>
                </a:solidFill>
                <a:latin typeface="微软雅黑" panose="020B0503020204020204" charset="-122"/>
                <a:cs typeface="微软雅黑" panose="020B0503020204020204" charset="-122"/>
              </a:rPr>
              <a:t>四个坐标系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68505" y="1115880"/>
            <a:ext cx="491120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 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、用</a:t>
            </a:r>
            <a:r>
              <a:rPr lang="zh-CN" altLang="en-US" sz="1400" dirty="0"/>
              <a:t>户坐标系（</a:t>
            </a:r>
            <a:r>
              <a:rPr lang="en-US" altLang="zh-CN" sz="1400" dirty="0"/>
              <a:t>User </a:t>
            </a:r>
            <a:r>
              <a:rPr lang="en-US" altLang="zh-CN" sz="1400" dirty="0" smtClean="0"/>
              <a:t>Coordinate</a:t>
            </a:r>
            <a:r>
              <a:rPr lang="zh-CN" altLang="en-US" sz="1400" dirty="0" smtClean="0"/>
              <a:t>）</a:t>
            </a:r>
          </a:p>
          <a:p>
            <a:r>
              <a:rPr lang="en-US" altLang="zh-CN" sz="1400" dirty="0" smtClean="0"/>
              <a:t>       </a:t>
            </a:r>
            <a:r>
              <a:rPr lang="zh-CN" altLang="en-US" sz="1400" dirty="0" smtClean="0"/>
              <a:t>也称 世</a:t>
            </a:r>
            <a:r>
              <a:rPr lang="zh-CN" altLang="en-US" sz="1400" dirty="0"/>
              <a:t>界的坐标系 </a:t>
            </a:r>
          </a:p>
          <a:p>
            <a:endParaRPr lang="zh-CN" altLang="en-US" sz="1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043" y="2302398"/>
            <a:ext cx="4362450" cy="20097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505" y="2099958"/>
            <a:ext cx="4551589" cy="24146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00" y="1712655"/>
            <a:ext cx="4369224" cy="201340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3050" y="1712655"/>
            <a:ext cx="4938285" cy="221751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93700" y="23532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2 </a:t>
            </a:r>
            <a:r>
              <a:rPr lang="zh-CN" altLang="en-US" dirty="0"/>
              <a:t>自身坐标系（</a:t>
            </a:r>
            <a:r>
              <a:rPr lang="en-US" altLang="zh-CN" dirty="0"/>
              <a:t>Current Coordinate</a:t>
            </a:r>
            <a:r>
              <a:rPr lang="zh-CN" altLang="en-US" dirty="0"/>
              <a:t>） </a:t>
            </a:r>
          </a:p>
          <a:p>
            <a:endParaRPr lang="zh-CN" altLang="en-US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/>
              <a:t>每个图形元素或分组独立与生俱来 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293050" y="23532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3 </a:t>
            </a:r>
            <a:r>
              <a:rPr lang="zh-CN" altLang="en-US" dirty="0"/>
              <a:t>前驱坐标系（</a:t>
            </a:r>
            <a:r>
              <a:rPr lang="en-US" altLang="zh-CN" dirty="0"/>
              <a:t>Previous Coordinate</a:t>
            </a:r>
            <a:r>
              <a:rPr lang="zh-CN" altLang="en-US" dirty="0"/>
              <a:t>） </a:t>
            </a:r>
          </a:p>
          <a:p>
            <a:endParaRPr lang="zh-CN" altLang="en-US" dirty="0"/>
          </a:p>
          <a:p>
            <a:r>
              <a:rPr lang="en-US" altLang="zh-CN" dirty="0"/>
              <a:t>    </a:t>
            </a:r>
            <a:r>
              <a:rPr lang="zh-CN" altLang="en-US" dirty="0"/>
              <a:t>父容器的坐标系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025" y="1517197"/>
            <a:ext cx="6048375" cy="280035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17500" y="3511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4 </a:t>
            </a:r>
            <a:r>
              <a:rPr lang="zh-CN" altLang="en-US" dirty="0"/>
              <a:t>参考坐标系（</a:t>
            </a:r>
            <a:r>
              <a:rPr lang="en-US" altLang="zh-CN" dirty="0"/>
              <a:t>Reference Coordinate</a:t>
            </a:r>
            <a:r>
              <a:rPr lang="zh-CN" altLang="en-US" dirty="0"/>
              <a:t>）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</a:t>
            </a:r>
            <a:r>
              <a:rPr lang="zh-CN" altLang="en-US" dirty="0"/>
              <a:t>使用其它坐标系来考究自身的情况时使用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94911" y="326962"/>
            <a:ext cx="1604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pc="-65" dirty="0" smtClean="0">
                <a:solidFill>
                  <a:srgbClr val="3F6797"/>
                </a:solidFill>
                <a:latin typeface="微软雅黑" panose="020B0503020204020204" charset="-122"/>
                <a:cs typeface="微软雅黑" panose="020B0503020204020204" charset="-122"/>
              </a:rPr>
              <a:t>2.5. </a:t>
            </a:r>
            <a:r>
              <a:rPr lang="en-US" altLang="zh-CN" spc="-65" dirty="0">
                <a:solidFill>
                  <a:srgbClr val="3F6797"/>
                </a:solidFill>
                <a:latin typeface="微软雅黑" panose="020B0503020204020204" charset="-122"/>
                <a:cs typeface="微软雅黑" panose="020B0503020204020204" charset="-122"/>
              </a:rPr>
              <a:t> </a:t>
            </a:r>
            <a:r>
              <a:rPr lang="zh-CN" altLang="zh-CN" spc="-65" dirty="0">
                <a:solidFill>
                  <a:srgbClr val="3F6797"/>
                </a:solidFill>
                <a:latin typeface="微软雅黑" panose="020B0503020204020204" charset="-122"/>
                <a:cs typeface="微软雅黑" panose="020B0503020204020204" charset="-122"/>
              </a:rPr>
              <a:t>坐标变换</a:t>
            </a:r>
            <a:endParaRPr lang="zh-CN" altLang="en-US" dirty="0"/>
          </a:p>
        </p:txBody>
      </p:sp>
      <p:pic>
        <p:nvPicPr>
          <p:cNvPr id="5122" name="imagerId7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7400" y="881063"/>
            <a:ext cx="3986213" cy="388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494911" y="1116516"/>
            <a:ext cx="6096000" cy="282898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680"/>
              </a:lnSpc>
              <a:spcAft>
                <a:spcPts val="0"/>
              </a:spcAft>
            </a:pPr>
            <a:r>
              <a:rPr lang="zh-CN" altLang="zh-CN" sz="1400" kern="100" spc="-5" dirty="0">
                <a:solidFill>
                  <a:srgbClr val="000000"/>
                </a:solidFill>
                <a:latin typeface="+mj-ea"/>
                <a:ea typeface="+mj-ea"/>
                <a:cs typeface="宋体" panose="02010600030101010101" pitchFamily="2" charset="-122"/>
              </a:rPr>
              <a:t>定义</a:t>
            </a:r>
            <a:endParaRPr lang="zh-CN" altLang="zh-CN" sz="1400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US" altLang="zh-CN" sz="1400" kern="100" dirty="0">
                <a:latin typeface="+mj-ea"/>
                <a:ea typeface="+mj-ea"/>
                <a:cs typeface="Times New Roman" panose="02020603050405020304" pitchFamily="18" charset="0"/>
              </a:rPr>
              <a:t> </a:t>
            </a:r>
            <a:endParaRPr lang="zh-CN" altLang="zh-CN" sz="1400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ts val="191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rgbClr val="000000"/>
                </a:solidFill>
                <a:latin typeface="+mj-ea"/>
                <a:ea typeface="+mj-ea"/>
                <a:cs typeface="Calibri" panose="020F0502020204030204" pitchFamily="34" charset="0"/>
              </a:rPr>
              <a:t> </a:t>
            </a:r>
            <a:r>
              <a:rPr lang="zh-CN" altLang="zh-CN" sz="1400" kern="100" spc="-5" dirty="0">
                <a:solidFill>
                  <a:srgbClr val="000000"/>
                </a:solidFill>
                <a:latin typeface="+mj-ea"/>
                <a:ea typeface="+mj-ea"/>
                <a:cs typeface="宋体" panose="02010600030101010101" pitchFamily="2" charset="-122"/>
              </a:rPr>
              <a:t>线性变换</a:t>
            </a:r>
            <a:endParaRPr lang="zh-CN" altLang="zh-CN" sz="1400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US" altLang="zh-CN" sz="1400" kern="100" dirty="0">
                <a:latin typeface="+mj-ea"/>
                <a:ea typeface="+mj-ea"/>
                <a:cs typeface="Times New Roman" panose="02020603050405020304" pitchFamily="18" charset="0"/>
              </a:rPr>
              <a:t> </a:t>
            </a:r>
            <a:endParaRPr lang="zh-CN" altLang="zh-CN" sz="1400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ts val="191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rgbClr val="000000"/>
                </a:solidFill>
                <a:latin typeface="+mj-ea"/>
                <a:ea typeface="+mj-ea"/>
                <a:cs typeface="Calibri" panose="020F0502020204030204" pitchFamily="34" charset="0"/>
              </a:rPr>
              <a:t> </a:t>
            </a:r>
            <a:r>
              <a:rPr lang="zh-CN" altLang="zh-CN" sz="1400" kern="100" spc="-5" dirty="0">
                <a:solidFill>
                  <a:srgbClr val="000000"/>
                </a:solidFill>
                <a:latin typeface="+mj-ea"/>
                <a:ea typeface="+mj-ea"/>
                <a:cs typeface="宋体" panose="02010600030101010101" pitchFamily="2" charset="-122"/>
              </a:rPr>
              <a:t>线性变换列</a:t>
            </a:r>
            <a:r>
              <a:rPr lang="zh-CN" altLang="zh-CN" sz="1400" kern="100" spc="-5" dirty="0" smtClean="0">
                <a:solidFill>
                  <a:srgbClr val="000000"/>
                </a:solidFill>
                <a:latin typeface="+mj-ea"/>
                <a:ea typeface="+mj-ea"/>
                <a:cs typeface="宋体" panose="02010600030101010101" pitchFamily="2" charset="-122"/>
              </a:rPr>
              <a:t>表</a:t>
            </a:r>
            <a:endParaRPr lang="zh-CN" altLang="en-US" sz="1400" dirty="0">
              <a:latin typeface="+mj-ea"/>
              <a:ea typeface="+mj-ea"/>
            </a:endParaRPr>
          </a:p>
          <a:p>
            <a:pPr lvl="1"/>
            <a:r>
              <a:rPr lang="en-US" altLang="zh-CN" sz="1400" dirty="0" smtClean="0">
                <a:latin typeface="+mj-ea"/>
                <a:ea typeface="+mj-ea"/>
              </a:rPr>
              <a:t>transform</a:t>
            </a:r>
            <a:r>
              <a:rPr lang="zh-CN" altLang="en-US" sz="1400" dirty="0">
                <a:latin typeface="+mj-ea"/>
                <a:ea typeface="+mj-ea"/>
              </a:rPr>
              <a:t>属性：定义前驱坐标</a:t>
            </a:r>
            <a:r>
              <a:rPr lang="zh-CN" altLang="en-US" sz="1400" dirty="0" smtClean="0">
                <a:latin typeface="+mj-ea"/>
                <a:ea typeface="+mj-ea"/>
              </a:rPr>
              <a:t>系</a:t>
            </a:r>
            <a:r>
              <a:rPr lang="en-US" altLang="zh-CN" sz="1400" dirty="0" smtClean="0">
                <a:latin typeface="+mj-ea"/>
                <a:ea typeface="+mj-ea"/>
              </a:rPr>
              <a:t>(</a:t>
            </a:r>
            <a:r>
              <a:rPr lang="zh-CN" altLang="en-US" sz="1400" dirty="0">
                <a:latin typeface="+mj-ea"/>
              </a:rPr>
              <a:t>父容器的坐标系</a:t>
            </a:r>
            <a:r>
              <a:rPr lang="en-US" altLang="zh-CN" sz="1400" dirty="0" smtClean="0">
                <a:latin typeface="+mj-ea"/>
                <a:ea typeface="+mj-ea"/>
              </a:rPr>
              <a:t>)</a:t>
            </a:r>
            <a:r>
              <a:rPr lang="zh-CN" altLang="en-US" sz="1400" dirty="0" smtClean="0">
                <a:latin typeface="+mj-ea"/>
                <a:ea typeface="+mj-ea"/>
              </a:rPr>
              <a:t>到自身</a:t>
            </a:r>
            <a:r>
              <a:rPr lang="zh-CN" altLang="en-US" sz="1400" dirty="0">
                <a:latin typeface="+mj-ea"/>
                <a:ea typeface="+mj-ea"/>
              </a:rPr>
              <a:t>坐标系的线性</a:t>
            </a:r>
            <a:r>
              <a:rPr lang="zh-CN" altLang="en-US" sz="1400" dirty="0" smtClean="0">
                <a:latin typeface="+mj-ea"/>
                <a:ea typeface="+mj-ea"/>
              </a:rPr>
              <a:t>变换</a:t>
            </a:r>
            <a:r>
              <a:rPr lang="en-US" altLang="zh-CN" sz="1400" dirty="0" smtClean="0">
                <a:latin typeface="+mj-ea"/>
                <a:ea typeface="+mj-ea"/>
              </a:rPr>
              <a:t>.</a:t>
            </a:r>
            <a:endParaRPr lang="zh-CN" altLang="en-US" sz="1400" dirty="0" smtClean="0">
              <a:latin typeface="+mj-ea"/>
              <a:ea typeface="+mj-ea"/>
            </a:endParaRPr>
          </a:p>
          <a:p>
            <a:pPr lvl="1"/>
            <a:r>
              <a:rPr lang="en-US" altLang="zh-CN" sz="1400" dirty="0" smtClean="0">
                <a:latin typeface="+mj-ea"/>
                <a:ea typeface="+mj-ea"/>
              </a:rPr>
              <a:t>	rotate</a:t>
            </a:r>
            <a:r>
              <a:rPr lang="en-US" altLang="zh-CN" sz="1400" dirty="0">
                <a:latin typeface="+mj-ea"/>
                <a:ea typeface="+mj-ea"/>
              </a:rPr>
              <a:t>(&lt;</a:t>
            </a:r>
            <a:r>
              <a:rPr lang="en-US" altLang="zh-CN" sz="1400" dirty="0" err="1">
                <a:latin typeface="+mj-ea"/>
                <a:ea typeface="+mj-ea"/>
              </a:rPr>
              <a:t>deg</a:t>
            </a:r>
            <a:r>
              <a:rPr lang="en-US" altLang="zh-CN" sz="1400" dirty="0">
                <a:latin typeface="+mj-ea"/>
                <a:ea typeface="+mj-ea"/>
              </a:rPr>
              <a:t>&gt;)*</a:t>
            </a:r>
          </a:p>
          <a:p>
            <a:pPr lvl="1"/>
            <a:r>
              <a:rPr lang="en-US" altLang="zh-CN" sz="1400" dirty="0" smtClean="0">
                <a:latin typeface="+mj-ea"/>
                <a:ea typeface="+mj-ea"/>
              </a:rPr>
              <a:t> 	translate</a:t>
            </a:r>
            <a:r>
              <a:rPr lang="en-US" altLang="zh-CN" sz="1400" dirty="0">
                <a:latin typeface="+mj-ea"/>
                <a:ea typeface="+mj-ea"/>
              </a:rPr>
              <a:t>(&lt;x&gt;,&lt;y&gt;)*</a:t>
            </a:r>
          </a:p>
          <a:p>
            <a:pPr lvl="1"/>
            <a:r>
              <a:rPr lang="en-US" altLang="zh-CN" sz="1400" dirty="0" smtClean="0">
                <a:latin typeface="+mj-ea"/>
                <a:ea typeface="+mj-ea"/>
              </a:rPr>
              <a:t> 	scale</a:t>
            </a:r>
            <a:r>
              <a:rPr lang="en-US" altLang="zh-CN" sz="1400" dirty="0">
                <a:latin typeface="+mj-ea"/>
                <a:ea typeface="+mj-ea"/>
              </a:rPr>
              <a:t>(&lt;</a:t>
            </a:r>
            <a:r>
              <a:rPr lang="en-US" altLang="zh-CN" sz="1400" dirty="0" err="1">
                <a:latin typeface="+mj-ea"/>
                <a:ea typeface="+mj-ea"/>
              </a:rPr>
              <a:t>sx</a:t>
            </a:r>
            <a:r>
              <a:rPr lang="en-US" altLang="zh-CN" sz="1400" dirty="0">
                <a:latin typeface="+mj-ea"/>
                <a:ea typeface="+mj-ea"/>
              </a:rPr>
              <a:t>&gt;,&lt;</a:t>
            </a:r>
            <a:r>
              <a:rPr lang="en-US" altLang="zh-CN" sz="1400" dirty="0" err="1">
                <a:latin typeface="+mj-ea"/>
                <a:ea typeface="+mj-ea"/>
              </a:rPr>
              <a:t>sy</a:t>
            </a:r>
            <a:r>
              <a:rPr lang="en-US" altLang="zh-CN" sz="1400" dirty="0">
                <a:latin typeface="+mj-ea"/>
                <a:ea typeface="+mj-ea"/>
              </a:rPr>
              <a:t>&gt;)*</a:t>
            </a:r>
          </a:p>
          <a:p>
            <a:pPr lvl="1"/>
            <a:r>
              <a:rPr lang="en-US" altLang="zh-CN" sz="1400" dirty="0" smtClean="0">
                <a:latin typeface="+mj-ea"/>
                <a:ea typeface="+mj-ea"/>
              </a:rPr>
              <a:t> 	matrix</a:t>
            </a:r>
            <a:r>
              <a:rPr lang="en-US" altLang="zh-CN" sz="1400" dirty="0">
                <a:latin typeface="+mj-ea"/>
                <a:ea typeface="+mj-ea"/>
              </a:rPr>
              <a:t>(&lt;a&gt;,&lt;b&gt;,&lt;c&gt;,&lt;d&gt;,&lt;e&gt;,&lt;f</a:t>
            </a:r>
            <a:r>
              <a:rPr lang="en-US" altLang="zh-CN" sz="1400" dirty="0" smtClean="0">
                <a:latin typeface="+mj-ea"/>
                <a:ea typeface="+mj-ea"/>
              </a:rPr>
              <a:t>&gt;)*									</a:t>
            </a:r>
            <a:endParaRPr lang="en-US" altLang="zh-CN" sz="140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1207008" y="2392046"/>
            <a:ext cx="6820555" cy="1815882"/>
          </a:xfrm>
          <a:prstGeom prst="rect">
            <a:avLst/>
          </a:prstGeom>
          <a:ln w="12700">
            <a:miter lim="400000"/>
          </a:ln>
        </p:spPr>
        <p:txBody>
          <a:bodyPr wrap="square" lIns="43370" rIns="43370" anchor="ctr">
            <a:spAutoFit/>
          </a:bodyPr>
          <a:lstStyle>
            <a:lvl1pPr algn="r">
              <a:defRPr sz="75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l"/>
            <a:r>
              <a:rPr lang="en-US" altLang="zh-CN" sz="2800" dirty="0" smtClean="0"/>
              <a:t>1.1</a:t>
            </a:r>
            <a:r>
              <a:rPr lang="en-US" altLang="zh-CN" sz="2800" dirty="0"/>
              <a:t> SVG  </a:t>
            </a:r>
            <a:r>
              <a:rPr lang="zh-CN" altLang="zh-CN" sz="2800" dirty="0"/>
              <a:t>简介</a:t>
            </a:r>
            <a:r>
              <a:rPr lang="en-US" altLang="zh-CN" sz="2800" dirty="0"/>
              <a:t>  </a:t>
            </a:r>
            <a:endParaRPr lang="zh-CN" altLang="zh-CN" sz="2800" dirty="0"/>
          </a:p>
          <a:p>
            <a:pPr algn="l"/>
            <a:r>
              <a:rPr lang="en-US" altLang="zh-CN" sz="2800" dirty="0"/>
              <a:t> </a:t>
            </a:r>
            <a:endParaRPr lang="zh-CN" altLang="zh-CN" sz="2800" dirty="0"/>
          </a:p>
          <a:p>
            <a:pPr algn="l"/>
            <a:r>
              <a:rPr lang="en-US" altLang="zh-CN" sz="2800" dirty="0" smtClean="0"/>
              <a:t>1.2.</a:t>
            </a:r>
            <a:r>
              <a:rPr lang="en-US" altLang="zh-CN" sz="2800" dirty="0"/>
              <a:t> SVG  </a:t>
            </a:r>
            <a:r>
              <a:rPr lang="zh-CN" altLang="zh-CN" sz="2800" dirty="0"/>
              <a:t>的基本图形和属性</a:t>
            </a:r>
            <a:r>
              <a:rPr lang="en-US" altLang="zh-CN" sz="2800" dirty="0"/>
              <a:t>  </a:t>
            </a:r>
            <a:endParaRPr lang="zh-CN" altLang="zh-CN" sz="2800" dirty="0"/>
          </a:p>
          <a:p>
            <a:pPr algn="l"/>
            <a:r>
              <a:rPr lang="en-US" altLang="zh-CN" sz="2800" dirty="0"/>
              <a:t> </a:t>
            </a:r>
            <a:endParaRPr lang="zh-CN" altLang="zh-CN" sz="2800" dirty="0"/>
          </a:p>
        </p:txBody>
      </p:sp>
      <p:sp>
        <p:nvSpPr>
          <p:cNvPr id="64" name="Shape 64"/>
          <p:cNvSpPr/>
          <p:nvPr/>
        </p:nvSpPr>
        <p:spPr>
          <a:xfrm>
            <a:off x="6918707" y="1530274"/>
            <a:ext cx="2753381" cy="3581301"/>
          </a:xfrm>
          <a:prstGeom prst="rect">
            <a:avLst/>
          </a:prstGeom>
          <a:ln w="12700">
            <a:miter lim="400000"/>
          </a:ln>
        </p:spPr>
        <p:txBody>
          <a:bodyPr wrap="none" lIns="43370" rIns="43370" anchor="ctr">
            <a:spAutoFit/>
          </a:bodyPr>
          <a:lstStyle>
            <a:lvl1pPr>
              <a:defRPr sz="23900">
                <a:solidFill>
                  <a:schemeClr val="accent1"/>
                </a:solidFill>
                <a:latin typeface="Impact" panose="020B0806030902050204"/>
                <a:ea typeface="Impact" panose="020B0806030902050204"/>
                <a:cs typeface="Impact" panose="020B0806030902050204"/>
                <a:sym typeface="Impact" panose="020B0806030902050204"/>
              </a:defRPr>
            </a:lvl1pPr>
          </a:lstStyle>
          <a:p>
            <a:pPr hangingPunct="0"/>
            <a:r>
              <a:rPr sz="22670" kern="0" dirty="0">
                <a:solidFill>
                  <a:srgbClr val="003366"/>
                </a:solidFill>
              </a:rPr>
              <a:t>0</a:t>
            </a:r>
            <a:r>
              <a:rPr lang="en-US" sz="22670" kern="0" dirty="0">
                <a:solidFill>
                  <a:srgbClr val="003366"/>
                </a:solidFill>
              </a:rPr>
              <a:t>1</a:t>
            </a:r>
            <a:endParaRPr sz="22670" kern="0" dirty="0">
              <a:solidFill>
                <a:srgbClr val="003366"/>
              </a:solidFill>
            </a:endParaRPr>
          </a:p>
        </p:txBody>
      </p:sp>
      <p:sp>
        <p:nvSpPr>
          <p:cNvPr id="65" name="Shape 65"/>
          <p:cNvSpPr/>
          <p:nvPr/>
        </p:nvSpPr>
        <p:spPr>
          <a:xfrm>
            <a:off x="-1" y="3883059"/>
            <a:ext cx="4994937" cy="29794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3370" rIns="43370"/>
          <a:lstStyle/>
          <a:p>
            <a:pPr hangingPunct="0"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sz="1705" kern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6" name="Shape 66"/>
          <p:cNvSpPr/>
          <p:nvPr/>
        </p:nvSpPr>
        <p:spPr>
          <a:xfrm>
            <a:off x="2831458" y="4403986"/>
            <a:ext cx="9366567" cy="24585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001A33"/>
          </a:solidFill>
          <a:ln w="12700">
            <a:miter lim="400000"/>
          </a:ln>
        </p:spPr>
        <p:txBody>
          <a:bodyPr lIns="43370" rIns="43370"/>
          <a:lstStyle/>
          <a:p>
            <a:pPr hangingPunct="0"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sz="1705" kern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fill="hold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10547" y="250309"/>
            <a:ext cx="1604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pc="-65" dirty="0">
                <a:solidFill>
                  <a:srgbClr val="3F6797"/>
                </a:solidFill>
                <a:latin typeface="微软雅黑" panose="020B0503020204020204" charset="-122"/>
                <a:cs typeface="微软雅黑" panose="020B0503020204020204" charset="-122"/>
              </a:rPr>
              <a:t>2.6.  </a:t>
            </a:r>
            <a:r>
              <a:rPr lang="zh-CN" altLang="zh-CN" spc="-65" dirty="0">
                <a:solidFill>
                  <a:srgbClr val="3F6797"/>
                </a:solidFill>
                <a:latin typeface="微软雅黑" panose="020B0503020204020204" charset="-122"/>
                <a:cs typeface="微软雅黑" panose="020B0503020204020204" charset="-122"/>
              </a:rPr>
              <a:t>坐标观察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10547" y="854933"/>
            <a:ext cx="10994053" cy="1255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45"/>
              </a:lnSpc>
              <a:spcAft>
                <a:spcPts val="0"/>
              </a:spcAft>
            </a:pPr>
            <a:r>
              <a:rPr lang="en-US" altLang="zh-CN" sz="1400" kern="100" spc="-5" dirty="0" err="1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getBBox</a:t>
            </a:r>
            <a:r>
              <a:rPr lang="en-US" altLang="zh-CN" sz="1400" kern="100" spc="-5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()</a:t>
            </a:r>
            <a:r>
              <a:rPr lang="en-US" altLang="zh-CN" sz="14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zh-CN" sz="1400" kern="100" spc="-5" dirty="0" smtClean="0">
                <a:solidFill>
                  <a:srgbClr val="000000"/>
                </a:solidFill>
                <a:latin typeface="+mn-ea"/>
                <a:cs typeface="宋体" panose="02010600030101010101" pitchFamily="2" charset="-122"/>
              </a:rPr>
              <a:t>获</a:t>
            </a:r>
            <a:r>
              <a:rPr lang="zh-CN" altLang="zh-CN" sz="1400" kern="100" spc="-5" dirty="0">
                <a:solidFill>
                  <a:srgbClr val="000000"/>
                </a:solidFill>
                <a:latin typeface="+mn-ea"/>
                <a:cs typeface="宋体" panose="02010600030101010101" pitchFamily="2" charset="-122"/>
              </a:rPr>
              <a:t>得当前元素所占的矩形区域</a:t>
            </a:r>
            <a:endParaRPr lang="zh-CN" altLang="zh-CN" sz="1400" kern="100" dirty="0">
              <a:latin typeface="+mn-ea"/>
              <a:cs typeface="Times New Roman" panose="02020603050405020304" pitchFamily="18" charset="0"/>
            </a:endParaRPr>
          </a:p>
          <a:p>
            <a:pPr indent="3773170">
              <a:lnSpc>
                <a:spcPts val="1025"/>
              </a:lnSpc>
              <a:spcAft>
                <a:spcPts val="0"/>
              </a:spcAft>
            </a:pPr>
            <a:r>
              <a:rPr lang="en-US" altLang="zh-CN" sz="1400" kern="100" dirty="0">
                <a:latin typeface="+mn-ea"/>
                <a:cs typeface="Times New Roman" panose="02020603050405020304" pitchFamily="18" charset="0"/>
              </a:rPr>
              <a:t> </a:t>
            </a:r>
            <a:endParaRPr lang="zh-CN" altLang="zh-CN" sz="1400" kern="100" dirty="0"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ts val="1420"/>
              </a:lnSpc>
              <a:spcAft>
                <a:spcPts val="0"/>
              </a:spcAft>
            </a:pPr>
            <a:r>
              <a:rPr lang="en-US" altLang="zh-CN" sz="1400" kern="100" dirty="0" err="1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getCTM</a:t>
            </a:r>
            <a:r>
              <a:rPr lang="en-US" altLang="zh-CN" sz="1400" kern="1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()</a:t>
            </a:r>
            <a:r>
              <a:rPr lang="en-US" altLang="zh-CN" sz="14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zh-CN" sz="1400" kern="100" spc="-45" dirty="0" smtClean="0">
                <a:solidFill>
                  <a:srgbClr val="000000"/>
                </a:solidFill>
                <a:latin typeface="+mn-ea"/>
                <a:cs typeface="MS Shell Dlg" panose="020B0604020202020204" pitchFamily="34" charset="0"/>
              </a:rPr>
              <a:t>获</a:t>
            </a:r>
            <a:r>
              <a:rPr lang="zh-CN" altLang="zh-CN" sz="1400" kern="100" spc="-45" dirty="0">
                <a:solidFill>
                  <a:srgbClr val="000000"/>
                </a:solidFill>
                <a:latin typeface="+mn-ea"/>
                <a:cs typeface="MS Shell Dlg" panose="020B0604020202020204" pitchFamily="34" charset="0"/>
              </a:rPr>
              <a:t>得视窗坐标系到当前元</a:t>
            </a:r>
            <a:r>
              <a:rPr lang="zh-CN" altLang="zh-CN" sz="1400" kern="100" spc="-45" dirty="0" smtClean="0">
                <a:solidFill>
                  <a:srgbClr val="000000"/>
                </a:solidFill>
                <a:latin typeface="+mn-ea"/>
                <a:cs typeface="MS Shell Dlg" panose="020B0604020202020204" pitchFamily="34" charset="0"/>
              </a:rPr>
              <a:t>素自</a:t>
            </a:r>
            <a:r>
              <a:rPr lang="zh-CN" altLang="zh-CN" sz="1400" kern="100" spc="-45" dirty="0">
                <a:solidFill>
                  <a:srgbClr val="000000"/>
                </a:solidFill>
                <a:latin typeface="+mn-ea"/>
                <a:cs typeface="MS Shell Dlg" panose="020B0604020202020204" pitchFamily="34" charset="0"/>
              </a:rPr>
              <a:t>⾝身坐标系的变换矩阵</a:t>
            </a:r>
            <a:endParaRPr lang="zh-CN" altLang="zh-CN" sz="1400" kern="100" dirty="0">
              <a:latin typeface="+mn-ea"/>
              <a:cs typeface="Times New Roman" panose="02020603050405020304" pitchFamily="18" charset="0"/>
            </a:endParaRPr>
          </a:p>
          <a:p>
            <a:pPr indent="3773170">
              <a:lnSpc>
                <a:spcPts val="1025"/>
              </a:lnSpc>
              <a:spcAft>
                <a:spcPts val="0"/>
              </a:spcAft>
            </a:pPr>
            <a:r>
              <a:rPr lang="en-US" altLang="zh-CN" sz="1400" kern="100" dirty="0">
                <a:latin typeface="+mn-ea"/>
                <a:cs typeface="Times New Roman" panose="02020603050405020304" pitchFamily="18" charset="0"/>
              </a:rPr>
              <a:t> </a:t>
            </a:r>
            <a:endParaRPr lang="zh-CN" altLang="zh-CN" sz="1400" kern="100" dirty="0"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ts val="1420"/>
              </a:lnSpc>
              <a:spcAft>
                <a:spcPts val="0"/>
              </a:spcAft>
            </a:pPr>
            <a:r>
              <a:rPr lang="en-US" altLang="zh-CN" sz="1400" kern="100" dirty="0" err="1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getScreenCTM</a:t>
            </a:r>
            <a:r>
              <a:rPr lang="en-US" altLang="zh-CN" sz="1400" kern="1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()</a:t>
            </a:r>
            <a:r>
              <a:rPr lang="en-US" altLang="zh-CN" sz="1400" kern="100" dirty="0">
                <a:solidFill>
                  <a:srgbClr val="000000"/>
                </a:solidFill>
                <a:latin typeface="+mn-ea"/>
                <a:cs typeface="Calibri" panose="020F0502020204030204" pitchFamily="34" charset="0"/>
              </a:rPr>
              <a:t> </a:t>
            </a:r>
            <a:r>
              <a:rPr lang="zh-CN" altLang="zh-CN" sz="1400" kern="100" dirty="0">
                <a:solidFill>
                  <a:srgbClr val="000000"/>
                </a:solidFill>
                <a:latin typeface="+mn-ea"/>
                <a:cs typeface="Calibri" panose="020F0502020204030204" pitchFamily="34" charset="0"/>
              </a:rPr>
              <a:t>获得浏览器坐标系到当前元</a:t>
            </a:r>
            <a:r>
              <a:rPr lang="zh-CN" altLang="zh-CN" sz="1400" kern="100" dirty="0" smtClean="0">
                <a:solidFill>
                  <a:srgbClr val="000000"/>
                </a:solidFill>
                <a:latin typeface="+mn-ea"/>
                <a:cs typeface="Calibri" panose="020F0502020204030204" pitchFamily="34" charset="0"/>
              </a:rPr>
              <a:t>素自</a:t>
            </a:r>
            <a:r>
              <a:rPr lang="zh-CN" altLang="zh-CN" sz="1400" kern="100" dirty="0">
                <a:solidFill>
                  <a:srgbClr val="000000"/>
                </a:solidFill>
                <a:latin typeface="+mn-ea"/>
                <a:cs typeface="Calibri" panose="020F0502020204030204" pitchFamily="34" charset="0"/>
              </a:rPr>
              <a:t>⾝身坐标系的变换矩阵</a:t>
            </a:r>
          </a:p>
          <a:p>
            <a:pPr indent="3773170">
              <a:lnSpc>
                <a:spcPts val="1420"/>
              </a:lnSpc>
            </a:pPr>
            <a:r>
              <a:rPr lang="en-US" altLang="zh-CN" sz="1400" kern="100" dirty="0">
                <a:solidFill>
                  <a:srgbClr val="000000"/>
                </a:solidFill>
                <a:latin typeface="+mn-ea"/>
                <a:cs typeface="Calibri" panose="020F0502020204030204" pitchFamily="34" charset="0"/>
              </a:rPr>
              <a:t> </a:t>
            </a:r>
            <a:endParaRPr lang="zh-CN" altLang="zh-CN" sz="1400" kern="100" dirty="0" smtClean="0">
              <a:solidFill>
                <a:srgbClr val="000000"/>
              </a:solidFill>
              <a:latin typeface="+mn-ea"/>
              <a:cs typeface="Calibri" panose="020F0502020204030204" pitchFamily="34" charset="0"/>
            </a:endParaRPr>
          </a:p>
          <a:p>
            <a:pPr>
              <a:lnSpc>
                <a:spcPts val="1415"/>
              </a:lnSpc>
              <a:spcAft>
                <a:spcPts val="0"/>
              </a:spcAft>
            </a:pPr>
            <a:r>
              <a:rPr lang="en-US" altLang="zh-CN" sz="1400" kern="100" spc="-5" dirty="0" err="1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getTransformToElement</a:t>
            </a:r>
            <a:r>
              <a:rPr lang="en-US" altLang="zh-CN" sz="1400" kern="100" spc="-5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() </a:t>
            </a:r>
            <a:r>
              <a:rPr lang="zh-CN" altLang="zh-CN" sz="1400" kern="100" spc="-45" dirty="0" smtClean="0">
                <a:solidFill>
                  <a:srgbClr val="000000"/>
                </a:solidFill>
                <a:latin typeface="+mn-ea"/>
                <a:cs typeface="MS Shell Dlg" panose="020B0604020202020204" pitchFamily="34" charset="0"/>
              </a:rPr>
              <a:t>获</a:t>
            </a:r>
            <a:r>
              <a:rPr lang="zh-CN" altLang="zh-CN" sz="1400" kern="100" spc="-45" dirty="0">
                <a:solidFill>
                  <a:srgbClr val="000000"/>
                </a:solidFill>
                <a:latin typeface="+mn-ea"/>
                <a:cs typeface="MS Shell Dlg" panose="020B0604020202020204" pitchFamily="34" charset="0"/>
              </a:rPr>
              <a:t>得从指定元素</a:t>
            </a:r>
            <a:r>
              <a:rPr lang="zh-CN" altLang="zh-CN" sz="1400" kern="100" spc="-45" dirty="0" smtClean="0">
                <a:solidFill>
                  <a:srgbClr val="000000"/>
                </a:solidFill>
                <a:latin typeface="+mn-ea"/>
                <a:cs typeface="MS Shell Dlg" panose="020B0604020202020204" pitchFamily="34" charset="0"/>
              </a:rPr>
              <a:t>的自身</a:t>
            </a:r>
            <a:r>
              <a:rPr lang="zh-CN" altLang="zh-CN" sz="1400" kern="100" spc="-45" dirty="0">
                <a:solidFill>
                  <a:srgbClr val="000000"/>
                </a:solidFill>
                <a:latin typeface="+mn-ea"/>
                <a:cs typeface="MS Shell Dlg" panose="020B0604020202020204" pitchFamily="34" charset="0"/>
              </a:rPr>
              <a:t>坐标系到当前元素</a:t>
            </a:r>
            <a:r>
              <a:rPr lang="zh-CN" altLang="zh-CN" sz="1400" kern="100" spc="-45" dirty="0" smtClean="0">
                <a:solidFill>
                  <a:srgbClr val="000000"/>
                </a:solidFill>
                <a:latin typeface="+mn-ea"/>
                <a:cs typeface="MS Shell Dlg" panose="020B0604020202020204" pitchFamily="34" charset="0"/>
              </a:rPr>
              <a:t>的自身</a:t>
            </a:r>
            <a:r>
              <a:rPr lang="zh-CN" altLang="zh-CN" sz="1400" kern="100" spc="-45" dirty="0">
                <a:solidFill>
                  <a:srgbClr val="000000"/>
                </a:solidFill>
                <a:latin typeface="+mn-ea"/>
                <a:cs typeface="MS Shell Dlg" panose="020B0604020202020204" pitchFamily="34" charset="0"/>
              </a:rPr>
              <a:t>坐标系的变换矩阵</a:t>
            </a:r>
            <a:endParaRPr lang="zh-CN" altLang="zh-CN" sz="1400" kern="100" dirty="0">
              <a:latin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/>
        </p:nvSpPr>
        <p:spPr>
          <a:xfrm>
            <a:off x="1887410" y="1662184"/>
            <a:ext cx="5627331" cy="3970318"/>
          </a:xfrm>
          <a:prstGeom prst="rect">
            <a:avLst/>
          </a:prstGeom>
          <a:ln w="12700">
            <a:miter lim="400000"/>
          </a:ln>
        </p:spPr>
        <p:txBody>
          <a:bodyPr wrap="square" lIns="43370" rIns="43370" anchor="ctr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3.1</a:t>
            </a:r>
            <a:r>
              <a:rPr lang="en-US" altLang="zh-CN" sz="2800" b="1" dirty="0">
                <a:solidFill>
                  <a:srgbClr val="003366"/>
                </a:solidFill>
              </a:rPr>
              <a:t> </a:t>
            </a:r>
            <a:r>
              <a:rPr lang="en-US" altLang="zh-CN" sz="2800" b="1" dirty="0" smtClean="0">
                <a:solidFill>
                  <a:srgbClr val="003366"/>
                </a:solidFill>
              </a:rPr>
              <a:t>Path</a:t>
            </a:r>
            <a:r>
              <a:rPr lang="en-US" altLang="zh-CN" sz="2800" b="1" dirty="0">
                <a:solidFill>
                  <a:srgbClr val="003366"/>
                </a:solidFill>
              </a:rPr>
              <a:t> </a:t>
            </a:r>
            <a:r>
              <a:rPr lang="zh-CN" altLang="zh-CN" sz="2800" b="1" dirty="0" smtClean="0">
                <a:solidFill>
                  <a:srgbClr val="003366"/>
                </a:solidFill>
              </a:rPr>
              <a:t>概</a:t>
            </a:r>
            <a:r>
              <a:rPr lang="zh-CN" altLang="zh-CN" sz="2800" b="1" dirty="0">
                <a:solidFill>
                  <a:srgbClr val="003366"/>
                </a:solidFill>
              </a:rPr>
              <a:t>述</a:t>
            </a:r>
            <a:r>
              <a:rPr lang="en-US" altLang="zh-CN" sz="2800" b="1" dirty="0">
                <a:solidFill>
                  <a:srgbClr val="003366"/>
                </a:solidFill>
              </a:rPr>
              <a:t> </a:t>
            </a:r>
            <a:endParaRPr lang="zh-CN" altLang="zh-CN" sz="2800" b="1" dirty="0">
              <a:solidFill>
                <a:srgbClr val="003366"/>
              </a:solidFill>
            </a:endParaRPr>
          </a:p>
          <a:p>
            <a:r>
              <a:rPr lang="en-US" altLang="zh-CN" sz="2800" b="1" dirty="0">
                <a:solidFill>
                  <a:srgbClr val="003366"/>
                </a:solidFill>
              </a:rPr>
              <a:t> </a:t>
            </a:r>
            <a:endParaRPr lang="zh-CN" altLang="zh-CN" sz="2800" b="1" dirty="0">
              <a:solidFill>
                <a:srgbClr val="003366"/>
              </a:solidFill>
            </a:endParaRPr>
          </a:p>
          <a:p>
            <a:r>
              <a:rPr lang="en-US" altLang="zh-CN" sz="2800" b="1" dirty="0" smtClean="0">
                <a:solidFill>
                  <a:srgbClr val="003366"/>
                </a:solidFill>
              </a:rPr>
              <a:t>3.2</a:t>
            </a:r>
            <a:r>
              <a:rPr lang="en-US" altLang="zh-CN" sz="2800" b="1" dirty="0">
                <a:solidFill>
                  <a:srgbClr val="003366"/>
                </a:solidFill>
              </a:rPr>
              <a:t> </a:t>
            </a:r>
            <a:r>
              <a:rPr lang="zh-CN" altLang="zh-CN" sz="2800" b="1" dirty="0" smtClean="0">
                <a:solidFill>
                  <a:srgbClr val="003366"/>
                </a:solidFill>
              </a:rPr>
              <a:t>移</a:t>
            </a:r>
            <a:r>
              <a:rPr lang="zh-CN" altLang="zh-CN" sz="2800" b="1" dirty="0">
                <a:solidFill>
                  <a:srgbClr val="003366"/>
                </a:solidFill>
              </a:rPr>
              <a:t>动和直线命令</a:t>
            </a:r>
            <a:r>
              <a:rPr lang="en-US" altLang="zh-CN" sz="2800" b="1" dirty="0">
                <a:solidFill>
                  <a:srgbClr val="003366"/>
                </a:solidFill>
              </a:rPr>
              <a:t> </a:t>
            </a:r>
            <a:endParaRPr lang="zh-CN" altLang="zh-CN" sz="2800" b="1" dirty="0">
              <a:solidFill>
                <a:srgbClr val="003366"/>
              </a:solidFill>
            </a:endParaRPr>
          </a:p>
          <a:p>
            <a:r>
              <a:rPr lang="en-US" altLang="zh-CN" sz="2800" b="1" dirty="0">
                <a:solidFill>
                  <a:srgbClr val="003366"/>
                </a:solidFill>
              </a:rPr>
              <a:t> </a:t>
            </a:r>
            <a:endParaRPr lang="zh-CN" altLang="zh-CN" sz="2800" b="1" dirty="0">
              <a:solidFill>
                <a:srgbClr val="003366"/>
              </a:solidFill>
            </a:endParaRPr>
          </a:p>
          <a:p>
            <a:r>
              <a:rPr lang="en-US" altLang="zh-CN" sz="2800" b="1" dirty="0" smtClean="0">
                <a:solidFill>
                  <a:srgbClr val="003366"/>
                </a:solidFill>
              </a:rPr>
              <a:t>3.3</a:t>
            </a:r>
            <a:r>
              <a:rPr lang="en-US" altLang="zh-CN" sz="2800" b="1" dirty="0">
                <a:solidFill>
                  <a:srgbClr val="003366"/>
                </a:solidFill>
              </a:rPr>
              <a:t> </a:t>
            </a:r>
            <a:r>
              <a:rPr lang="zh-CN" altLang="zh-CN" sz="2800" b="1" dirty="0" smtClean="0">
                <a:solidFill>
                  <a:srgbClr val="003366"/>
                </a:solidFill>
              </a:rPr>
              <a:t>弧</a:t>
            </a:r>
            <a:r>
              <a:rPr lang="zh-CN" altLang="zh-CN" sz="2800" b="1" dirty="0">
                <a:solidFill>
                  <a:srgbClr val="003366"/>
                </a:solidFill>
              </a:rPr>
              <a:t>线命令</a:t>
            </a:r>
            <a:r>
              <a:rPr lang="en-US" altLang="zh-CN" sz="2800" b="1" dirty="0">
                <a:solidFill>
                  <a:srgbClr val="003366"/>
                </a:solidFill>
              </a:rPr>
              <a:t> </a:t>
            </a:r>
            <a:endParaRPr lang="zh-CN" altLang="zh-CN" sz="2800" b="1" dirty="0">
              <a:solidFill>
                <a:srgbClr val="003366"/>
              </a:solidFill>
            </a:endParaRPr>
          </a:p>
          <a:p>
            <a:r>
              <a:rPr lang="en-US" altLang="zh-CN" sz="2800" b="1" dirty="0">
                <a:solidFill>
                  <a:srgbClr val="003366"/>
                </a:solidFill>
              </a:rPr>
              <a:t> </a:t>
            </a:r>
            <a:endParaRPr lang="zh-CN" altLang="zh-CN" sz="2800" b="1" dirty="0">
              <a:solidFill>
                <a:srgbClr val="003366"/>
              </a:solidFill>
            </a:endParaRPr>
          </a:p>
          <a:p>
            <a:r>
              <a:rPr lang="en-US" altLang="zh-CN" sz="2800" b="1" dirty="0" smtClean="0">
                <a:solidFill>
                  <a:srgbClr val="003366"/>
                </a:solidFill>
              </a:rPr>
              <a:t>3.4</a:t>
            </a:r>
            <a:r>
              <a:rPr lang="en-US" altLang="zh-CN" sz="2800" b="1" dirty="0">
                <a:solidFill>
                  <a:srgbClr val="003366"/>
                </a:solidFill>
              </a:rPr>
              <a:t> </a:t>
            </a:r>
            <a:r>
              <a:rPr lang="zh-CN" altLang="zh-CN" sz="2800" b="1" dirty="0" smtClean="0">
                <a:solidFill>
                  <a:srgbClr val="003366"/>
                </a:solidFill>
              </a:rPr>
              <a:t>贝</a:t>
            </a:r>
            <a:r>
              <a:rPr lang="zh-CN" altLang="zh-CN" sz="2800" b="1" dirty="0">
                <a:solidFill>
                  <a:srgbClr val="003366"/>
                </a:solidFill>
              </a:rPr>
              <a:t>塞尔曲线命令</a:t>
            </a:r>
          </a:p>
          <a:p>
            <a:r>
              <a:rPr lang="en-US" altLang="zh-CN" sz="2800" b="1" dirty="0">
                <a:solidFill>
                  <a:srgbClr val="003366"/>
                </a:solidFill>
              </a:rPr>
              <a:t/>
            </a:r>
            <a:br>
              <a:rPr lang="en-US" altLang="zh-CN" sz="2800" b="1" dirty="0">
                <a:solidFill>
                  <a:srgbClr val="003366"/>
                </a:solidFill>
              </a:rPr>
            </a:br>
            <a:endParaRPr sz="2800" b="1" kern="0" dirty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04" name="Shape 104"/>
          <p:cNvSpPr/>
          <p:nvPr/>
        </p:nvSpPr>
        <p:spPr>
          <a:xfrm>
            <a:off x="6918707" y="1530274"/>
            <a:ext cx="3187795" cy="3581301"/>
          </a:xfrm>
          <a:prstGeom prst="rect">
            <a:avLst/>
          </a:prstGeom>
          <a:ln w="12700">
            <a:miter lim="400000"/>
          </a:ln>
        </p:spPr>
        <p:txBody>
          <a:bodyPr wrap="none" lIns="43370" rIns="43370" anchor="ctr">
            <a:spAutoFit/>
          </a:bodyPr>
          <a:lstStyle>
            <a:lvl1pPr>
              <a:defRPr sz="23900">
                <a:solidFill>
                  <a:schemeClr val="accent1"/>
                </a:solidFill>
                <a:latin typeface="Impact" panose="020B0806030902050204"/>
                <a:ea typeface="Impact" panose="020B0806030902050204"/>
                <a:cs typeface="Impact" panose="020B0806030902050204"/>
                <a:sym typeface="Impact" panose="020B0806030902050204"/>
              </a:defRPr>
            </a:lvl1pPr>
          </a:lstStyle>
          <a:p>
            <a:pPr hangingPunct="0"/>
            <a:r>
              <a:rPr sz="22670" kern="0" dirty="0">
                <a:solidFill>
                  <a:srgbClr val="003366"/>
                </a:solidFill>
              </a:rPr>
              <a:t>0</a:t>
            </a:r>
            <a:r>
              <a:rPr lang="en-US" sz="22670" kern="0" dirty="0">
                <a:solidFill>
                  <a:srgbClr val="003366"/>
                </a:solidFill>
              </a:rPr>
              <a:t>3</a:t>
            </a:r>
            <a:endParaRPr sz="22670" kern="0" dirty="0">
              <a:solidFill>
                <a:srgbClr val="003366"/>
              </a:solidFill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-1" y="3883059"/>
            <a:ext cx="4994937" cy="29794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3370" rIns="43370"/>
          <a:lstStyle/>
          <a:p>
            <a:pPr hangingPunct="0"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sz="1705" kern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2831458" y="4403986"/>
            <a:ext cx="9366567" cy="24585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001A33"/>
          </a:solidFill>
          <a:ln w="12700">
            <a:miter lim="400000"/>
          </a:ln>
        </p:spPr>
        <p:txBody>
          <a:bodyPr lIns="43370" rIns="43370"/>
          <a:lstStyle/>
          <a:p>
            <a:pPr hangingPunct="0"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sz="1705" kern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fill="hold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31247" y="682109"/>
            <a:ext cx="1629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pc="-65" dirty="0" smtClean="0">
                <a:solidFill>
                  <a:srgbClr val="3F6797"/>
                </a:solidFill>
                <a:latin typeface="微软雅黑" panose="020B0503020204020204" charset="-122"/>
                <a:cs typeface="微软雅黑" panose="020B0503020204020204" charset="-122"/>
              </a:rPr>
              <a:t>3.1</a:t>
            </a:r>
            <a:r>
              <a:rPr lang="en-US" altLang="zh-CN" spc="-65" dirty="0">
                <a:solidFill>
                  <a:srgbClr val="3F6797"/>
                </a:solidFill>
                <a:latin typeface="微软雅黑" panose="020B0503020204020204" charset="-122"/>
                <a:cs typeface="微软雅黑" panose="020B0503020204020204" charset="-122"/>
              </a:rPr>
              <a:t>  </a:t>
            </a:r>
            <a:r>
              <a:rPr lang="en-US" altLang="zh-CN" spc="-65" dirty="0" smtClean="0">
                <a:solidFill>
                  <a:srgbClr val="3F6797"/>
                </a:solidFill>
                <a:latin typeface="微软雅黑" panose="020B0503020204020204" charset="-122"/>
                <a:cs typeface="微软雅黑" panose="020B0503020204020204" charset="-122"/>
              </a:rPr>
              <a:t>Path </a:t>
            </a:r>
            <a:r>
              <a:rPr lang="zh-CN" altLang="en-US" spc="-65" dirty="0" smtClean="0">
                <a:solidFill>
                  <a:srgbClr val="3F6797"/>
                </a:solidFill>
                <a:latin typeface="微软雅黑" panose="020B0503020204020204" charset="-122"/>
                <a:cs typeface="微软雅黑" panose="020B0503020204020204" charset="-122"/>
              </a:rPr>
              <a:t>概述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244906" y="1433855"/>
            <a:ext cx="7590622" cy="221598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zh-CN" altLang="en-US" sz="1200" dirty="0" smtClean="0"/>
              <a:t>一种</a:t>
            </a:r>
            <a:r>
              <a:rPr lang="zh-CN" altLang="zh-CN" sz="1200" dirty="0" smtClean="0"/>
              <a:t>强</a:t>
            </a:r>
            <a:r>
              <a:rPr lang="zh-CN" altLang="zh-CN" sz="1200" dirty="0"/>
              <a:t>大的绘图工</a:t>
            </a:r>
            <a:r>
              <a:rPr lang="zh-CN" altLang="zh-CN" sz="1200" dirty="0" smtClean="0"/>
              <a:t>具</a:t>
            </a:r>
            <a:endParaRPr lang="en-US" altLang="zh-CN" sz="1200" dirty="0" smtClean="0"/>
          </a:p>
          <a:p>
            <a:pPr hangingPunct="0"/>
            <a:endParaRPr lang="en-US" altLang="zh-CN" sz="1200" dirty="0" smtClean="0"/>
          </a:p>
          <a:p>
            <a:pPr hangingPunct="0"/>
            <a:r>
              <a:rPr lang="zh-CN" altLang="zh-CN" sz="1200" dirty="0"/>
              <a:t>规范：</a:t>
            </a:r>
            <a:r>
              <a:rPr lang="en-US" altLang="zh-CN" sz="1200" dirty="0"/>
              <a:t>http://www.w3.org/TR/SVG11/paths.html </a:t>
            </a:r>
            <a:endParaRPr lang="en-US" altLang="zh-CN" sz="1200" dirty="0" smtClean="0"/>
          </a:p>
          <a:p>
            <a:pPr hangingPunct="0"/>
            <a:endParaRPr lang="en-US" altLang="zh-CN" sz="1200" dirty="0" smtClean="0"/>
          </a:p>
          <a:p>
            <a:pPr hangingPunct="0"/>
            <a:r>
              <a:rPr lang="zh-CN" altLang="zh-CN" sz="1200" dirty="0"/>
              <a:t>由命令及其参数组组成的字符串，如</a:t>
            </a:r>
            <a:r>
              <a:rPr lang="zh-CN" altLang="zh-CN" sz="1200" dirty="0" smtClean="0"/>
              <a:t>：</a:t>
            </a:r>
            <a:endParaRPr lang="en-US" altLang="zh-CN" sz="1200" dirty="0" smtClean="0"/>
          </a:p>
          <a:p>
            <a:pPr hangingPunct="0"/>
            <a:endParaRPr lang="en-US" altLang="zh-CN" sz="1200" dirty="0" smtClean="0"/>
          </a:p>
          <a:p>
            <a:pPr hangingPunct="0"/>
            <a:r>
              <a:rPr lang="en-US" altLang="zh-CN" dirty="0"/>
              <a:t>&lt;path </a:t>
            </a:r>
            <a:r>
              <a:rPr lang="en-US" altLang="zh-CN" dirty="0" smtClean="0"/>
              <a:t>d=“ </a:t>
            </a:r>
            <a:r>
              <a:rPr lang="en-US" altLang="zh-CN" dirty="0" smtClean="0">
                <a:solidFill>
                  <a:srgbClr val="FF0000"/>
                </a:solidFill>
              </a:rPr>
              <a:t>M 0, 0 </a:t>
            </a:r>
            <a:r>
              <a:rPr lang="en-US" altLang="zh-CN" dirty="0" smtClean="0">
                <a:solidFill>
                  <a:srgbClr val="00B050"/>
                </a:solidFill>
              </a:rPr>
              <a:t>L 10, 20 </a:t>
            </a:r>
            <a:r>
              <a:rPr lang="en-US" altLang="zh-CN" dirty="0" smtClean="0">
                <a:solidFill>
                  <a:schemeClr val="accent2">
                    <a:lumMod val="50000"/>
                    <a:lumOff val="50000"/>
                  </a:schemeClr>
                </a:solidFill>
              </a:rPr>
              <a:t>C 30 -10, 40, 20, 100, 100</a:t>
            </a:r>
            <a:r>
              <a:rPr lang="en-US" altLang="zh-CN" dirty="0"/>
              <a:t>" </a:t>
            </a:r>
            <a:r>
              <a:rPr lang="en-US" altLang="zh-CN" dirty="0" smtClean="0"/>
              <a:t>stroke</a:t>
            </a:r>
            <a:r>
              <a:rPr lang="en-US" altLang="zh-CN" dirty="0"/>
              <a:t>="red</a:t>
            </a:r>
            <a:r>
              <a:rPr lang="en-US" altLang="zh-CN" dirty="0" smtClean="0"/>
              <a:t>"&gt;</a:t>
            </a:r>
          </a:p>
          <a:p>
            <a:pPr hangingPunct="0"/>
            <a:endParaRPr lang="zh-CN" altLang="zh-CN" sz="1200" dirty="0" smtClean="0"/>
          </a:p>
          <a:p>
            <a:pPr hangingPunct="0"/>
            <a:r>
              <a:rPr lang="en-US" altLang="zh-CN" dirty="0"/>
              <a:t>&lt;path d=“ </a:t>
            </a:r>
            <a:r>
              <a:rPr lang="en-US" altLang="zh-CN" dirty="0">
                <a:solidFill>
                  <a:srgbClr val="FF0000"/>
                </a:solidFill>
              </a:rPr>
              <a:t>M </a:t>
            </a:r>
            <a:r>
              <a:rPr lang="en-US" altLang="zh-CN" dirty="0" smtClean="0">
                <a:solidFill>
                  <a:srgbClr val="FF0000"/>
                </a:solidFill>
              </a:rPr>
              <a:t>0 </a:t>
            </a:r>
            <a:r>
              <a:rPr lang="en-US" altLang="zh-CN" dirty="0">
                <a:solidFill>
                  <a:srgbClr val="FF0000"/>
                </a:solidFill>
              </a:rPr>
              <a:t>0 </a:t>
            </a:r>
            <a:r>
              <a:rPr lang="en-US" altLang="zh-CN" dirty="0">
                <a:solidFill>
                  <a:srgbClr val="00B050"/>
                </a:solidFill>
              </a:rPr>
              <a:t>L </a:t>
            </a:r>
            <a:r>
              <a:rPr lang="en-US" altLang="zh-CN" dirty="0" smtClean="0">
                <a:solidFill>
                  <a:srgbClr val="00B050"/>
                </a:solidFill>
              </a:rPr>
              <a:t>10 </a:t>
            </a:r>
            <a:r>
              <a:rPr lang="en-US" altLang="zh-CN" dirty="0">
                <a:solidFill>
                  <a:srgbClr val="00B050"/>
                </a:solidFill>
              </a:rPr>
              <a:t>20 </a:t>
            </a:r>
            <a:r>
              <a:rPr lang="en-US" altLang="zh-CN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C 30 -</a:t>
            </a:r>
            <a:r>
              <a:rPr lang="en-US" altLang="zh-CN" dirty="0" smtClean="0">
                <a:solidFill>
                  <a:schemeClr val="accent2">
                    <a:lumMod val="50000"/>
                    <a:lumOff val="50000"/>
                  </a:schemeClr>
                </a:solidFill>
              </a:rPr>
              <a:t>10 40 20 100 </a:t>
            </a:r>
            <a:r>
              <a:rPr lang="en-US" altLang="zh-CN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100</a:t>
            </a:r>
            <a:r>
              <a:rPr lang="en-US" altLang="zh-CN" dirty="0"/>
              <a:t>" stroke="red"&gt;</a:t>
            </a:r>
          </a:p>
          <a:p>
            <a:pPr hangingPunct="0"/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902252" y="3317060"/>
            <a:ext cx="7054468" cy="1669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193290">
              <a:lnSpc>
                <a:spcPts val="12295"/>
              </a:lnSpc>
              <a:spcAft>
                <a:spcPts val="0"/>
              </a:spcAft>
            </a:pPr>
            <a:r>
              <a:rPr lang="en-US" altLang="zh-CN" sz="9600" kern="100" spc="-5" dirty="0" smtClean="0">
                <a:solidFill>
                  <a:srgbClr val="D45954"/>
                </a:solidFill>
                <a:latin typeface="Helvetica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9600" kern="100" dirty="0" smtClean="0">
                <a:solidFill>
                  <a:srgbClr val="1497FC"/>
                </a:solidFill>
                <a:latin typeface="Helvetica" charset="0"/>
                <a:ea typeface="宋体" panose="02010600030101010101" pitchFamily="2" charset="-122"/>
                <a:cs typeface="Times New Roman" panose="02020603050405020304" pitchFamily="18" charset="0"/>
              </a:rPr>
              <a:t>10,20</a:t>
            </a:r>
            <a:endParaRPr lang="zh-CN" altLang="zh-CN" sz="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92924" y="480208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solidFill>
                  <a:srgbClr val="D45954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命令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28510" y="480208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solidFill>
                  <a:srgbClr val="1497FC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参数</a:t>
            </a:r>
            <a:endParaRPr lang="zh-CN" altLang="en-US" dirty="0"/>
          </a:p>
        </p:txBody>
      </p:sp>
      <p:sp>
        <p:nvSpPr>
          <p:cNvPr id="9" name="WS_polygon30"/>
          <p:cNvSpPr>
            <a:spLocks noChangeArrowheads="1"/>
          </p:cNvSpPr>
          <p:nvPr/>
        </p:nvSpPr>
        <p:spPr bwMode="auto">
          <a:xfrm>
            <a:off x="3624516" y="4774281"/>
            <a:ext cx="989012" cy="304800"/>
          </a:xfrm>
          <a:custGeom>
            <a:avLst/>
            <a:gdLst>
              <a:gd name="T0" fmla="*/ 100 w 7785"/>
              <a:gd name="T1" fmla="*/ 100 h 2401"/>
              <a:gd name="T2" fmla="*/ 100 w 7785"/>
              <a:gd name="T3" fmla="*/ 100 h 2401"/>
              <a:gd name="T4" fmla="*/ 7588 w 7785"/>
              <a:gd name="T5" fmla="*/ 2273 h 2401"/>
              <a:gd name="T6" fmla="*/ 7588 w 7785"/>
              <a:gd name="T7" fmla="*/ 2273 h 2401"/>
              <a:gd name="T8" fmla="*/ 7685 w 7785"/>
              <a:gd name="T9" fmla="*/ 2301 h 2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85" h="2401">
                <a:moveTo>
                  <a:pt x="100" y="100"/>
                </a:moveTo>
                <a:lnTo>
                  <a:pt x="100" y="100"/>
                </a:lnTo>
                <a:lnTo>
                  <a:pt x="7588" y="2273"/>
                </a:lnTo>
                <a:lnTo>
                  <a:pt x="7588" y="2273"/>
                </a:lnTo>
                <a:lnTo>
                  <a:pt x="7685" y="2301"/>
                </a:lnTo>
              </a:path>
            </a:pathLst>
          </a:custGeom>
          <a:solidFill>
            <a:srgbClr val="FFFFFF">
              <a:alpha val="0"/>
            </a:srgbClr>
          </a:solidFill>
          <a:ln w="25400">
            <a:solidFill>
              <a:srgbClr val="7BDB45"/>
            </a:solidFill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780294" y="4686663"/>
            <a:ext cx="2743843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170"/>
              </a:lnSpc>
              <a:spcAft>
                <a:spcPts val="0"/>
              </a:spcAft>
            </a:pPr>
            <a:r>
              <a:rPr lang="zh-CN" altLang="zh-CN" sz="1400" kern="100" spc="-100" dirty="0">
                <a:solidFill>
                  <a:srgbClr val="308B16"/>
                </a:solidFill>
                <a:latin typeface="MS Shell Dlg" panose="020B0604020202020204" pitchFamily="34" charset="0"/>
                <a:ea typeface="宋体" panose="02010600030101010101" pitchFamily="2" charset="-122"/>
                <a:cs typeface="MS Shell Dlg" panose="020B0604020202020204" pitchFamily="34" charset="0"/>
              </a:rPr>
              <a:t>参数之间可以用空格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3300"/>
              </a:lnSpc>
              <a:spcAft>
                <a:spcPts val="0"/>
              </a:spcAft>
            </a:pPr>
            <a:r>
              <a:rPr lang="zh-CN" altLang="zh-CN" sz="1400" kern="100" spc="-100" dirty="0">
                <a:solidFill>
                  <a:srgbClr val="308B16"/>
                </a:solidFill>
                <a:latin typeface="MS Shell Dlg" panose="020B0604020202020204" pitchFamily="34" charset="0"/>
                <a:ea typeface="宋体" panose="02010600030101010101" pitchFamily="2" charset="-122"/>
                <a:cs typeface="MS Shell Dlg" panose="020B0604020202020204" pitchFamily="34" charset="0"/>
              </a:rPr>
              <a:t>或逗号隔开，有一种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3300"/>
              </a:lnSpc>
              <a:spcAft>
                <a:spcPts val="0"/>
              </a:spcAft>
            </a:pPr>
            <a:r>
              <a:rPr lang="zh-CN" altLang="zh-CN" sz="1400" kern="100" spc="-100" dirty="0">
                <a:solidFill>
                  <a:srgbClr val="308B16"/>
                </a:solidFill>
                <a:latin typeface="MS Shell Dlg" panose="020B0604020202020204" pitchFamily="34" charset="0"/>
                <a:ea typeface="宋体" panose="02010600030101010101" pitchFamily="2" charset="-122"/>
                <a:cs typeface="MS Shell Dlg" panose="020B0604020202020204" pitchFamily="34" charset="0"/>
              </a:rPr>
              <a:t>情况例外，就是下一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1400" dirty="0">
                <a:solidFill>
                  <a:srgbClr val="308B16"/>
                </a:solidFill>
                <a:latin typeface="MS Shell Dlg" panose="020B0604020202020204" pitchFamily="34" charset="0"/>
                <a:ea typeface="宋体" panose="02010600030101010101" pitchFamily="2" charset="-122"/>
                <a:cs typeface="MS Shell Dlg" panose="020B0604020202020204" pitchFamily="34" charset="0"/>
              </a:rPr>
              <a:t>个数值是负数。</a:t>
            </a:r>
            <a:endParaRPr lang="zh-CN" altLang="en-US" sz="1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669" y="2541849"/>
            <a:ext cx="3832679" cy="389383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276350" y="875171"/>
          <a:ext cx="9771686" cy="58254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65211"/>
                <a:gridCol w="6506475"/>
              </a:tblGrid>
              <a:tr h="425170">
                <a:tc>
                  <a:txBody>
                    <a:bodyPr/>
                    <a:lstStyle/>
                    <a:p>
                      <a:pPr marL="57150" algn="l">
                        <a:lnSpc>
                          <a:spcPts val="3365"/>
                        </a:lnSpc>
                        <a:spcAft>
                          <a:spcPts val="0"/>
                        </a:spcAft>
                      </a:pPr>
                      <a:r>
                        <a:rPr lang="zh-CN" sz="2300" kern="100" dirty="0">
                          <a:effectLst/>
                        </a:rPr>
                        <a:t>命令</a:t>
                      </a:r>
                      <a:endParaRPr lang="zh-CN" sz="9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 algn="l">
                        <a:lnSpc>
                          <a:spcPts val="3365"/>
                        </a:lnSpc>
                        <a:spcAft>
                          <a:spcPts val="0"/>
                        </a:spcAft>
                      </a:pPr>
                      <a:r>
                        <a:rPr lang="zh-CN" sz="2300" kern="100" dirty="0">
                          <a:effectLst/>
                        </a:rPr>
                        <a:t>含义</a:t>
                      </a:r>
                      <a:endParaRPr lang="zh-CN" sz="9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425170">
                <a:tc>
                  <a:txBody>
                    <a:bodyPr/>
                    <a:lstStyle/>
                    <a:p>
                      <a:pPr marL="57150" algn="l">
                        <a:lnSpc>
                          <a:spcPts val="3850"/>
                        </a:lnSpc>
                        <a:spcAft>
                          <a:spcPts val="0"/>
                        </a:spcAft>
                      </a:pPr>
                      <a:r>
                        <a:rPr lang="en-US" sz="2300" kern="100" spc="-5">
                          <a:effectLst/>
                        </a:rPr>
                        <a:t>M/m</a:t>
                      </a:r>
                      <a:r>
                        <a:rPr lang="en-US" sz="2300" kern="100">
                          <a:effectLst/>
                        </a:rPr>
                        <a:t> </a:t>
                      </a:r>
                      <a:r>
                        <a:rPr lang="en-US" sz="2300" kern="100" spc="-5">
                          <a:effectLst/>
                        </a:rPr>
                        <a:t>(x,y)+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 algn="l">
                        <a:lnSpc>
                          <a:spcPts val="3365"/>
                        </a:lnSpc>
                        <a:spcAft>
                          <a:spcPts val="0"/>
                        </a:spcAft>
                      </a:pPr>
                      <a:r>
                        <a:rPr lang="zh-CN" sz="2300" kern="100">
                          <a:effectLst/>
                        </a:rPr>
                        <a:t>移动当前位置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425170">
                <a:tc>
                  <a:txBody>
                    <a:bodyPr/>
                    <a:lstStyle/>
                    <a:p>
                      <a:pPr marL="57150" algn="l">
                        <a:lnSpc>
                          <a:spcPts val="3850"/>
                        </a:lnSpc>
                        <a:spcAft>
                          <a:spcPts val="0"/>
                        </a:spcAft>
                      </a:pPr>
                      <a:r>
                        <a:rPr lang="en-US" sz="2300" kern="100">
                          <a:effectLst/>
                        </a:rPr>
                        <a:t>L/l </a:t>
                      </a:r>
                      <a:r>
                        <a:rPr lang="en-US" sz="2300" kern="100" spc="-5">
                          <a:effectLst/>
                        </a:rPr>
                        <a:t>(x,y)+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 algn="l">
                        <a:lnSpc>
                          <a:spcPts val="3365"/>
                        </a:lnSpc>
                        <a:spcAft>
                          <a:spcPts val="0"/>
                        </a:spcAft>
                      </a:pPr>
                      <a:r>
                        <a:rPr lang="zh-CN" sz="2300" kern="100">
                          <a:effectLst/>
                        </a:rPr>
                        <a:t>从当前位置绘制线段到指定位置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425170">
                <a:tc>
                  <a:txBody>
                    <a:bodyPr/>
                    <a:lstStyle/>
                    <a:p>
                      <a:pPr marL="57150" algn="l">
                        <a:lnSpc>
                          <a:spcPts val="3850"/>
                        </a:lnSpc>
                        <a:spcAft>
                          <a:spcPts val="0"/>
                        </a:spcAft>
                      </a:pPr>
                      <a:r>
                        <a:rPr lang="en-US" sz="2300" kern="100">
                          <a:effectLst/>
                        </a:rPr>
                        <a:t>H/h </a:t>
                      </a:r>
                      <a:r>
                        <a:rPr lang="en-US" sz="2300" kern="100" spc="-5">
                          <a:effectLst/>
                        </a:rPr>
                        <a:t>(x)+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 algn="l">
                        <a:lnSpc>
                          <a:spcPts val="3850"/>
                        </a:lnSpc>
                        <a:spcAft>
                          <a:spcPts val="0"/>
                        </a:spcAft>
                      </a:pPr>
                      <a:r>
                        <a:rPr lang="zh-CN" sz="2300" kern="100" spc="-90" dirty="0">
                          <a:effectLst/>
                        </a:rPr>
                        <a:t>从当前位置绘制⽔水平线到达指定的</a:t>
                      </a:r>
                      <a:r>
                        <a:rPr lang="en-US" sz="2300" kern="100" dirty="0">
                          <a:effectLst/>
                        </a:rPr>
                        <a:t> </a:t>
                      </a:r>
                      <a:r>
                        <a:rPr lang="en-US" sz="2300" kern="100" spc="-5" dirty="0">
                          <a:effectLst/>
                        </a:rPr>
                        <a:t>x</a:t>
                      </a:r>
                      <a:r>
                        <a:rPr lang="en-US" sz="2300" kern="100" dirty="0">
                          <a:effectLst/>
                        </a:rPr>
                        <a:t> </a:t>
                      </a:r>
                      <a:r>
                        <a:rPr lang="zh-CN" sz="2300" kern="100" dirty="0">
                          <a:effectLst/>
                        </a:rPr>
                        <a:t>坐标</a:t>
                      </a:r>
                      <a:endParaRPr lang="zh-CN" sz="9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425170">
                <a:tc>
                  <a:txBody>
                    <a:bodyPr/>
                    <a:lstStyle/>
                    <a:p>
                      <a:pPr marL="57150" algn="l">
                        <a:lnSpc>
                          <a:spcPts val="3850"/>
                        </a:lnSpc>
                        <a:spcAft>
                          <a:spcPts val="0"/>
                        </a:spcAft>
                      </a:pPr>
                      <a:r>
                        <a:rPr lang="en-US" sz="2300" kern="100" spc="-10">
                          <a:effectLst/>
                        </a:rPr>
                        <a:t>V/v</a:t>
                      </a:r>
                      <a:r>
                        <a:rPr lang="en-US" sz="2300" kern="100">
                          <a:effectLst/>
                        </a:rPr>
                        <a:t> </a:t>
                      </a:r>
                      <a:r>
                        <a:rPr lang="en-US" sz="2300" kern="100" spc="-5">
                          <a:effectLst/>
                        </a:rPr>
                        <a:t>(x)+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 algn="l">
                        <a:lnSpc>
                          <a:spcPts val="3850"/>
                        </a:lnSpc>
                        <a:spcAft>
                          <a:spcPts val="0"/>
                        </a:spcAft>
                      </a:pPr>
                      <a:r>
                        <a:rPr lang="zh-CN" sz="2300" kern="100">
                          <a:effectLst/>
                        </a:rPr>
                        <a:t>从当前位置绘制竖直线到达指定的</a:t>
                      </a:r>
                      <a:r>
                        <a:rPr lang="en-US" sz="2300" kern="100">
                          <a:effectLst/>
                        </a:rPr>
                        <a:t> </a:t>
                      </a:r>
                      <a:r>
                        <a:rPr lang="en-US" sz="2300" kern="100" spc="-5">
                          <a:effectLst/>
                        </a:rPr>
                        <a:t>y</a:t>
                      </a:r>
                      <a:r>
                        <a:rPr lang="en-US" sz="2300" kern="100">
                          <a:effectLst/>
                        </a:rPr>
                        <a:t> </a:t>
                      </a:r>
                      <a:r>
                        <a:rPr lang="zh-CN" sz="2300" kern="100">
                          <a:effectLst/>
                        </a:rPr>
                        <a:t>坐标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425170">
                <a:tc>
                  <a:txBody>
                    <a:bodyPr/>
                    <a:lstStyle/>
                    <a:p>
                      <a:pPr marL="57150" algn="l">
                        <a:lnSpc>
                          <a:spcPts val="3850"/>
                        </a:lnSpc>
                        <a:spcAft>
                          <a:spcPts val="0"/>
                        </a:spcAft>
                      </a:pPr>
                      <a:r>
                        <a:rPr lang="en-US" sz="2300" kern="100">
                          <a:effectLst/>
                        </a:rPr>
                        <a:t>Z/z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 algn="l">
                        <a:lnSpc>
                          <a:spcPts val="3365"/>
                        </a:lnSpc>
                        <a:spcAft>
                          <a:spcPts val="0"/>
                        </a:spcAft>
                      </a:pPr>
                      <a:r>
                        <a:rPr lang="zh-CN" sz="2300" kern="100">
                          <a:effectLst/>
                        </a:rPr>
                        <a:t>闭合当前路径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425170">
                <a:tc>
                  <a:txBody>
                    <a:bodyPr/>
                    <a:lstStyle/>
                    <a:p>
                      <a:pPr marL="57150" algn="l">
                        <a:lnSpc>
                          <a:spcPts val="3850"/>
                        </a:lnSpc>
                        <a:spcAft>
                          <a:spcPts val="0"/>
                        </a:spcAft>
                      </a:pPr>
                      <a:r>
                        <a:rPr lang="en-US" sz="2300" kern="100" spc="-5" dirty="0">
                          <a:effectLst/>
                        </a:rPr>
                        <a:t>Q/q</a:t>
                      </a:r>
                      <a:r>
                        <a:rPr lang="en-US" sz="2300" kern="100" dirty="0">
                          <a:effectLst/>
                        </a:rPr>
                        <a:t> </a:t>
                      </a:r>
                      <a:r>
                        <a:rPr lang="en-US" sz="2300" kern="100" spc="-5" dirty="0">
                          <a:effectLst/>
                        </a:rPr>
                        <a:t>(x1,y1,x,y)+</a:t>
                      </a:r>
                      <a:endParaRPr lang="zh-CN" sz="9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 algn="l">
                        <a:lnSpc>
                          <a:spcPts val="3365"/>
                        </a:lnSpc>
                        <a:spcAft>
                          <a:spcPts val="0"/>
                        </a:spcAft>
                      </a:pPr>
                      <a:r>
                        <a:rPr lang="zh-CN" sz="2300" kern="100" spc="-90" dirty="0">
                          <a:effectLst/>
                        </a:rPr>
                        <a:t>从当前位置绘</a:t>
                      </a:r>
                      <a:r>
                        <a:rPr lang="zh-CN" sz="2300" kern="100" spc="-90" dirty="0" smtClean="0">
                          <a:effectLst/>
                        </a:rPr>
                        <a:t>制二次贝</a:t>
                      </a:r>
                      <a:r>
                        <a:rPr lang="zh-CN" sz="2300" kern="100" spc="-90" dirty="0">
                          <a:effectLst/>
                        </a:rPr>
                        <a:t>塞尔曲线到指定位置</a:t>
                      </a:r>
                      <a:endParaRPr lang="zh-CN" sz="9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715633">
                <a:tc>
                  <a:txBody>
                    <a:bodyPr/>
                    <a:lstStyle/>
                    <a:p>
                      <a:pPr marL="57150" algn="l">
                        <a:lnSpc>
                          <a:spcPts val="3850"/>
                        </a:lnSpc>
                        <a:spcAft>
                          <a:spcPts val="0"/>
                        </a:spcAft>
                      </a:pPr>
                      <a:r>
                        <a:rPr lang="en-US" sz="2300" kern="100" spc="-5" dirty="0">
                          <a:effectLst/>
                        </a:rPr>
                        <a:t>T/t</a:t>
                      </a:r>
                      <a:r>
                        <a:rPr lang="en-US" sz="2300" kern="100" dirty="0">
                          <a:effectLst/>
                        </a:rPr>
                        <a:t> </a:t>
                      </a:r>
                      <a:r>
                        <a:rPr lang="en-US" sz="2300" kern="100" spc="-5" dirty="0">
                          <a:effectLst/>
                        </a:rPr>
                        <a:t>(</a:t>
                      </a:r>
                      <a:r>
                        <a:rPr lang="en-US" sz="2300" kern="100" spc="-5" dirty="0" err="1">
                          <a:effectLst/>
                        </a:rPr>
                        <a:t>x,y</a:t>
                      </a:r>
                      <a:r>
                        <a:rPr lang="en-US" sz="2300" kern="100" spc="-5" dirty="0">
                          <a:effectLst/>
                        </a:rPr>
                        <a:t>)+</a:t>
                      </a:r>
                      <a:endParaRPr lang="zh-CN" sz="9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 algn="l">
                        <a:lnSpc>
                          <a:spcPts val="3365"/>
                        </a:lnSpc>
                        <a:spcAft>
                          <a:spcPts val="0"/>
                        </a:spcAft>
                      </a:pPr>
                      <a:r>
                        <a:rPr lang="zh-CN" sz="2300" kern="100" spc="-90" dirty="0">
                          <a:effectLst/>
                        </a:rPr>
                        <a:t>从当前位置光滑绘</a:t>
                      </a:r>
                      <a:r>
                        <a:rPr lang="zh-CN" sz="2300" kern="100" spc="-90" dirty="0" smtClean="0">
                          <a:effectLst/>
                        </a:rPr>
                        <a:t>制二次贝</a:t>
                      </a:r>
                      <a:r>
                        <a:rPr lang="zh-CN" sz="2300" kern="100" spc="-90" dirty="0">
                          <a:effectLst/>
                        </a:rPr>
                        <a:t>塞尔曲线到指定位置</a:t>
                      </a:r>
                      <a:endParaRPr lang="zh-CN" sz="9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425170">
                <a:tc>
                  <a:txBody>
                    <a:bodyPr/>
                    <a:lstStyle/>
                    <a:p>
                      <a:pPr marL="57150" algn="l">
                        <a:lnSpc>
                          <a:spcPts val="3850"/>
                        </a:lnSpc>
                        <a:spcAft>
                          <a:spcPts val="0"/>
                        </a:spcAft>
                      </a:pPr>
                      <a:r>
                        <a:rPr lang="en-US" sz="2300" kern="100" spc="-5" dirty="0">
                          <a:effectLst/>
                        </a:rPr>
                        <a:t>C/c</a:t>
                      </a:r>
                      <a:r>
                        <a:rPr lang="en-US" sz="2300" kern="100" dirty="0">
                          <a:effectLst/>
                        </a:rPr>
                        <a:t> </a:t>
                      </a:r>
                      <a:r>
                        <a:rPr lang="en-US" sz="2300" kern="100" spc="-5" dirty="0">
                          <a:effectLst/>
                        </a:rPr>
                        <a:t>(x1,y1,x2,y2,x,y)+</a:t>
                      </a:r>
                      <a:endParaRPr lang="zh-CN" sz="9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 algn="l">
                        <a:lnSpc>
                          <a:spcPts val="3365"/>
                        </a:lnSpc>
                        <a:spcAft>
                          <a:spcPts val="0"/>
                        </a:spcAft>
                      </a:pPr>
                      <a:r>
                        <a:rPr lang="zh-CN" sz="2300" kern="100" spc="-10" dirty="0">
                          <a:effectLst/>
                        </a:rPr>
                        <a:t>从当前位置绘制三</a:t>
                      </a:r>
                      <a:r>
                        <a:rPr lang="zh-CN" sz="2300" kern="100" spc="-10" dirty="0" smtClean="0">
                          <a:effectLst/>
                        </a:rPr>
                        <a:t>次贝</a:t>
                      </a:r>
                      <a:r>
                        <a:rPr lang="zh-CN" sz="2300" kern="100" spc="-10" dirty="0">
                          <a:effectLst/>
                        </a:rPr>
                        <a:t>塞尔曲线到指定位置</a:t>
                      </a:r>
                      <a:endParaRPr lang="zh-CN" sz="9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715633">
                <a:tc>
                  <a:txBody>
                    <a:bodyPr/>
                    <a:lstStyle/>
                    <a:p>
                      <a:pPr marL="57150" algn="l">
                        <a:lnSpc>
                          <a:spcPts val="3850"/>
                        </a:lnSpc>
                        <a:spcAft>
                          <a:spcPts val="0"/>
                        </a:spcAft>
                      </a:pPr>
                      <a:r>
                        <a:rPr lang="en-US" sz="2300" kern="100" spc="-90" dirty="0">
                          <a:effectLst/>
                        </a:rPr>
                        <a:t>S/s</a:t>
                      </a:r>
                      <a:r>
                        <a:rPr lang="en-US" sz="2300" kern="100" dirty="0">
                          <a:effectLst/>
                        </a:rPr>
                        <a:t> </a:t>
                      </a:r>
                      <a:r>
                        <a:rPr lang="en-US" sz="2300" kern="100" spc="-5" dirty="0">
                          <a:effectLst/>
                        </a:rPr>
                        <a:t>(x2,y2,x,y)+</a:t>
                      </a:r>
                      <a:endParaRPr lang="zh-CN" sz="9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 algn="l">
                        <a:lnSpc>
                          <a:spcPts val="3365"/>
                        </a:lnSpc>
                        <a:spcAft>
                          <a:spcPts val="0"/>
                        </a:spcAft>
                      </a:pPr>
                      <a:r>
                        <a:rPr lang="zh-CN" sz="2300" kern="100" spc="-10" dirty="0">
                          <a:effectLst/>
                        </a:rPr>
                        <a:t>从当前位置光滑绘制三</a:t>
                      </a:r>
                      <a:r>
                        <a:rPr lang="zh-CN" sz="2300" kern="100" spc="-10" dirty="0" smtClean="0">
                          <a:effectLst/>
                        </a:rPr>
                        <a:t>次贝</a:t>
                      </a:r>
                      <a:r>
                        <a:rPr lang="zh-CN" sz="2300" kern="100" spc="-10" dirty="0">
                          <a:effectLst/>
                        </a:rPr>
                        <a:t>塞尔曲线到指定位置</a:t>
                      </a:r>
                      <a:endParaRPr lang="zh-CN" sz="9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425170">
                <a:tc>
                  <a:txBody>
                    <a:bodyPr/>
                    <a:lstStyle/>
                    <a:p>
                      <a:pPr marL="57150" algn="l">
                        <a:lnSpc>
                          <a:spcPts val="3850"/>
                        </a:lnSpc>
                        <a:spcAft>
                          <a:spcPts val="0"/>
                        </a:spcAft>
                      </a:pPr>
                      <a:r>
                        <a:rPr lang="en-US" sz="2300" kern="100" dirty="0">
                          <a:effectLst/>
                        </a:rPr>
                        <a:t>A/a (</a:t>
                      </a:r>
                      <a:r>
                        <a:rPr lang="en-US" sz="2300" kern="100" dirty="0" err="1">
                          <a:effectLst/>
                        </a:rPr>
                        <a:t>rx,ry,xr,laf,sf,x,y</a:t>
                      </a:r>
                      <a:r>
                        <a:rPr lang="en-US" sz="2300" kern="100" dirty="0">
                          <a:effectLst/>
                        </a:rPr>
                        <a:t>)</a:t>
                      </a:r>
                      <a:endParaRPr lang="zh-CN" sz="9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 algn="l">
                        <a:lnSpc>
                          <a:spcPts val="3365"/>
                        </a:lnSpc>
                        <a:spcAft>
                          <a:spcPts val="0"/>
                        </a:spcAft>
                      </a:pPr>
                      <a:r>
                        <a:rPr lang="zh-CN" sz="2300" kern="100" dirty="0">
                          <a:effectLst/>
                        </a:rPr>
                        <a:t>从当前位置绘制弧线到指定位置</a:t>
                      </a:r>
                      <a:endParaRPr lang="zh-CN" sz="9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393920" y="329569"/>
            <a:ext cx="1074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pc="-65" dirty="0">
                <a:solidFill>
                  <a:srgbClr val="3F6797"/>
                </a:solidFill>
                <a:latin typeface="微软雅黑" panose="020B0503020204020204" charset="-122"/>
              </a:rPr>
              <a:t>命令汇总</a:t>
            </a:r>
            <a:endParaRPr lang="zh-CN" altLang="en-US" dirty="0"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2240" y="346897"/>
            <a:ext cx="2173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pc="-120" dirty="0" smtClean="0">
                <a:solidFill>
                  <a:srgbClr val="3F6797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3.2</a:t>
            </a:r>
            <a:r>
              <a:rPr lang="en-US" altLang="zh-CN" spc="-120" dirty="0">
                <a:solidFill>
                  <a:srgbClr val="3F6797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.  </a:t>
            </a:r>
            <a:r>
              <a:rPr lang="zh-CN" altLang="zh-CN" spc="-120" dirty="0">
                <a:solidFill>
                  <a:srgbClr val="3F6797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移动和直线命令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82240" y="1144833"/>
            <a:ext cx="839852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spc="-105" dirty="0">
                <a:solidFill>
                  <a:srgbClr val="FF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M  (x,  y</a:t>
            </a:r>
            <a:r>
              <a:rPr lang="en-US" altLang="zh-CN" sz="1400" spc="-105" dirty="0" smtClean="0">
                <a:solidFill>
                  <a:srgbClr val="FF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) +</a:t>
            </a:r>
            <a:r>
              <a:rPr lang="en-US" altLang="zh-CN" sz="1400" spc="-105" dirty="0">
                <a:solidFill>
                  <a:srgbClr val="FF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 </a:t>
            </a:r>
            <a:r>
              <a:rPr lang="en-US" altLang="zh-CN" sz="1400" spc="-105" dirty="0">
                <a:solidFill>
                  <a:srgbClr val="D45954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 </a:t>
            </a:r>
            <a:r>
              <a:rPr lang="zh-CN" altLang="zh-CN" sz="1400" spc="-100" dirty="0">
                <a:solidFill>
                  <a:srgbClr val="53585F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移动画笔，后面如果有重复参数，会当做是</a:t>
            </a:r>
            <a:r>
              <a:rPr lang="en-US" altLang="zh-CN" sz="1400" spc="-100" dirty="0">
                <a:solidFill>
                  <a:srgbClr val="53585F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  L  </a:t>
            </a:r>
            <a:r>
              <a:rPr lang="zh-CN" altLang="zh-CN" sz="1400" spc="-100" dirty="0">
                <a:solidFill>
                  <a:srgbClr val="53585F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命令处</a:t>
            </a:r>
            <a:r>
              <a:rPr lang="zh-CN" altLang="zh-CN" sz="1400" spc="-100" dirty="0" smtClean="0">
                <a:solidFill>
                  <a:srgbClr val="53585F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理</a:t>
            </a:r>
            <a:endParaRPr lang="en-US" altLang="zh-CN" sz="1400" spc="-100" dirty="0" smtClean="0">
              <a:solidFill>
                <a:srgbClr val="53585F"/>
              </a:solidFill>
              <a:latin typeface="微软雅黑" panose="020B0503020204020204" charset="-122"/>
              <a:ea typeface="宋体" panose="02010600030101010101" pitchFamily="2" charset="-122"/>
              <a:cs typeface="微软雅黑" panose="020B0503020204020204" charset="-122"/>
            </a:endParaRPr>
          </a:p>
          <a:p>
            <a:endParaRPr lang="en-US" altLang="zh-CN" sz="1400" spc="-100" dirty="0">
              <a:solidFill>
                <a:srgbClr val="53585F"/>
              </a:solidFill>
              <a:latin typeface="微软雅黑" panose="020B0503020204020204" charset="-122"/>
              <a:ea typeface="宋体" panose="02010600030101010101" pitchFamily="2" charset="-122"/>
              <a:cs typeface="微软雅黑" panose="020B0503020204020204" charset="-122"/>
            </a:endParaRPr>
          </a:p>
          <a:p>
            <a:r>
              <a:rPr lang="en-US" altLang="zh-CN" sz="1400" spc="-100" dirty="0">
                <a:solidFill>
                  <a:srgbClr val="FF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L  </a:t>
            </a:r>
            <a:r>
              <a:rPr lang="en-US" altLang="zh-CN" sz="1400" spc="-100" dirty="0" smtClean="0">
                <a:solidFill>
                  <a:srgbClr val="FF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  (</a:t>
            </a:r>
            <a:r>
              <a:rPr lang="en-US" altLang="zh-CN" sz="1400" spc="-100" dirty="0">
                <a:solidFill>
                  <a:srgbClr val="FF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x,  y</a:t>
            </a:r>
            <a:r>
              <a:rPr lang="en-US" altLang="zh-CN" sz="1400" spc="-100" dirty="0" smtClean="0">
                <a:solidFill>
                  <a:srgbClr val="FF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) + </a:t>
            </a:r>
            <a:r>
              <a:rPr lang="en-US" altLang="zh-CN" sz="1400" spc="-100" dirty="0">
                <a:solidFill>
                  <a:srgbClr val="53585F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 </a:t>
            </a:r>
            <a:r>
              <a:rPr lang="zh-CN" altLang="en-US" sz="1400" spc="-100" dirty="0">
                <a:solidFill>
                  <a:srgbClr val="53585F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绘制直线到指定位</a:t>
            </a:r>
            <a:r>
              <a:rPr lang="zh-CN" altLang="en-US" sz="1400" spc="-100" dirty="0" smtClean="0">
                <a:solidFill>
                  <a:srgbClr val="53585F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置</a:t>
            </a:r>
            <a:endParaRPr lang="en-US" altLang="zh-CN" sz="1400" spc="-100" dirty="0" smtClean="0">
              <a:solidFill>
                <a:srgbClr val="53585F"/>
              </a:solidFill>
              <a:latin typeface="微软雅黑" panose="020B0503020204020204" charset="-122"/>
              <a:ea typeface="宋体" panose="02010600030101010101" pitchFamily="2" charset="-122"/>
              <a:cs typeface="微软雅黑" panose="020B0503020204020204" charset="-122"/>
            </a:endParaRPr>
          </a:p>
          <a:p>
            <a:endParaRPr lang="en-US" altLang="zh-CN" sz="1400" spc="-100" dirty="0">
              <a:solidFill>
                <a:srgbClr val="53585F"/>
              </a:solidFill>
              <a:latin typeface="微软雅黑" panose="020B0503020204020204" charset="-122"/>
              <a:ea typeface="宋体" panose="02010600030101010101" pitchFamily="2" charset="-122"/>
              <a:cs typeface="微软雅黑" panose="020B0503020204020204" charset="-122"/>
            </a:endParaRPr>
          </a:p>
          <a:p>
            <a:r>
              <a:rPr lang="en-US" altLang="zh-CN" sz="1400" spc="-100" dirty="0" smtClean="0">
                <a:solidFill>
                  <a:srgbClr val="FF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H    (</a:t>
            </a:r>
            <a:r>
              <a:rPr lang="en-US" altLang="zh-CN" sz="1400" spc="-100" dirty="0">
                <a:solidFill>
                  <a:srgbClr val="FF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x</a:t>
            </a:r>
            <a:r>
              <a:rPr lang="en-US" altLang="zh-CN" sz="1400" spc="-100" dirty="0" smtClean="0">
                <a:solidFill>
                  <a:srgbClr val="FF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) +          </a:t>
            </a:r>
            <a:r>
              <a:rPr lang="zh-CN" altLang="en-US" sz="1400" spc="-100" dirty="0" smtClean="0">
                <a:solidFill>
                  <a:srgbClr val="53585F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绘</a:t>
            </a:r>
            <a:r>
              <a:rPr lang="zh-CN" altLang="en-US" sz="1400" spc="-100" dirty="0">
                <a:solidFill>
                  <a:srgbClr val="53585F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制水平线到指定的 </a:t>
            </a:r>
            <a:r>
              <a:rPr lang="en-US" altLang="zh-CN" sz="1400" spc="-100" dirty="0">
                <a:solidFill>
                  <a:srgbClr val="53585F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x </a:t>
            </a:r>
            <a:r>
              <a:rPr lang="zh-CN" altLang="en-US" sz="1400" spc="-100" dirty="0">
                <a:solidFill>
                  <a:srgbClr val="53585F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位</a:t>
            </a:r>
            <a:r>
              <a:rPr lang="zh-CN" altLang="en-US" sz="1400" spc="-100" dirty="0" smtClean="0">
                <a:solidFill>
                  <a:srgbClr val="53585F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置</a:t>
            </a:r>
            <a:endParaRPr lang="en-US" altLang="zh-CN" sz="1400" spc="-100" dirty="0" smtClean="0">
              <a:solidFill>
                <a:srgbClr val="53585F"/>
              </a:solidFill>
              <a:latin typeface="微软雅黑" panose="020B0503020204020204" charset="-122"/>
              <a:ea typeface="宋体" panose="02010600030101010101" pitchFamily="2" charset="-122"/>
              <a:cs typeface="微软雅黑" panose="020B0503020204020204" charset="-122"/>
            </a:endParaRPr>
          </a:p>
          <a:p>
            <a:endParaRPr lang="en-US" altLang="zh-CN" sz="1400" spc="-100" dirty="0">
              <a:solidFill>
                <a:srgbClr val="53585F"/>
              </a:solidFill>
              <a:latin typeface="微软雅黑" panose="020B0503020204020204" charset="-122"/>
              <a:ea typeface="宋体" panose="02010600030101010101" pitchFamily="2" charset="-122"/>
              <a:cs typeface="微软雅黑" panose="020B0503020204020204" charset="-122"/>
            </a:endParaRPr>
          </a:p>
          <a:p>
            <a:r>
              <a:rPr lang="en-US" altLang="zh-CN" sz="1400" spc="-100" dirty="0">
                <a:solidFill>
                  <a:srgbClr val="FF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V </a:t>
            </a:r>
            <a:r>
              <a:rPr lang="en-US" altLang="zh-CN" sz="1400" spc="-100" dirty="0" smtClean="0">
                <a:solidFill>
                  <a:srgbClr val="FF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    (</a:t>
            </a:r>
            <a:r>
              <a:rPr lang="en-US" altLang="zh-CN" sz="1400" spc="-100" dirty="0">
                <a:solidFill>
                  <a:srgbClr val="FF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y</a:t>
            </a:r>
            <a:r>
              <a:rPr lang="en-US" altLang="zh-CN" sz="1400" spc="-100" dirty="0" smtClean="0">
                <a:solidFill>
                  <a:srgbClr val="FF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) +        </a:t>
            </a:r>
            <a:r>
              <a:rPr lang="zh-CN" altLang="en-US" sz="1400" spc="-100" dirty="0" smtClean="0">
                <a:solidFill>
                  <a:srgbClr val="53585F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绘</a:t>
            </a:r>
            <a:r>
              <a:rPr lang="zh-CN" altLang="en-US" sz="1400" spc="-100" dirty="0">
                <a:solidFill>
                  <a:srgbClr val="53585F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制竖直线到指定的 </a:t>
            </a:r>
            <a:r>
              <a:rPr lang="en-US" altLang="zh-CN" sz="1400" spc="-100" dirty="0">
                <a:solidFill>
                  <a:srgbClr val="53585F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y </a:t>
            </a:r>
            <a:r>
              <a:rPr lang="zh-CN" altLang="en-US" sz="1400" spc="-100" dirty="0">
                <a:solidFill>
                  <a:srgbClr val="53585F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位置 </a:t>
            </a:r>
            <a:endParaRPr lang="en-US" altLang="zh-CN" sz="1400" spc="-100" dirty="0" smtClean="0">
              <a:solidFill>
                <a:srgbClr val="53585F"/>
              </a:solidFill>
              <a:latin typeface="微软雅黑" panose="020B0503020204020204" charset="-122"/>
              <a:ea typeface="宋体" panose="02010600030101010101" pitchFamily="2" charset="-122"/>
              <a:cs typeface="微软雅黑" panose="020B0503020204020204" charset="-122"/>
            </a:endParaRPr>
          </a:p>
          <a:p>
            <a:endParaRPr lang="zh-CN" altLang="en-US" sz="1400" spc="-100" dirty="0">
              <a:solidFill>
                <a:srgbClr val="53585F"/>
              </a:solidFill>
              <a:latin typeface="微软雅黑" panose="020B0503020204020204" charset="-122"/>
              <a:ea typeface="宋体" panose="02010600030101010101" pitchFamily="2" charset="-122"/>
              <a:cs typeface="微软雅黑" panose="020B0503020204020204" charset="-122"/>
            </a:endParaRPr>
          </a:p>
          <a:p>
            <a:r>
              <a:rPr lang="en-US" altLang="zh-CN" sz="1400" spc="-100" dirty="0">
                <a:solidFill>
                  <a:srgbClr val="FF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m</a:t>
            </a:r>
            <a:r>
              <a:rPr lang="zh-CN" altLang="en-US" sz="1400" spc="-100" dirty="0">
                <a:solidFill>
                  <a:srgbClr val="FF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、</a:t>
            </a:r>
            <a:r>
              <a:rPr lang="en-US" altLang="zh-CN" sz="1400" spc="-100" dirty="0">
                <a:solidFill>
                  <a:srgbClr val="FF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l</a:t>
            </a:r>
            <a:r>
              <a:rPr lang="zh-CN" altLang="en-US" sz="1400" spc="-100" dirty="0">
                <a:solidFill>
                  <a:srgbClr val="FF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、</a:t>
            </a:r>
            <a:r>
              <a:rPr lang="en-US" altLang="zh-CN" sz="1400" spc="-100" dirty="0">
                <a:solidFill>
                  <a:srgbClr val="FF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h</a:t>
            </a:r>
            <a:r>
              <a:rPr lang="zh-CN" altLang="en-US" sz="1400" spc="-100" dirty="0">
                <a:solidFill>
                  <a:srgbClr val="FF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、</a:t>
            </a:r>
            <a:r>
              <a:rPr lang="en-US" altLang="zh-CN" sz="1400" spc="-100" dirty="0">
                <a:solidFill>
                  <a:srgbClr val="FF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v </a:t>
            </a:r>
            <a:r>
              <a:rPr lang="en-US" altLang="zh-CN" sz="1400" spc="-100" dirty="0" smtClean="0">
                <a:solidFill>
                  <a:srgbClr val="FF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  </a:t>
            </a:r>
            <a:r>
              <a:rPr lang="zh-CN" altLang="en-US" sz="1400" spc="-100" dirty="0" smtClean="0">
                <a:solidFill>
                  <a:srgbClr val="53585F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使</a:t>
            </a:r>
            <a:r>
              <a:rPr lang="zh-CN" altLang="en-US" sz="1400" spc="-100" dirty="0">
                <a:solidFill>
                  <a:srgbClr val="53585F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用相对位置绘制</a:t>
            </a:r>
          </a:p>
          <a:p>
            <a:r>
              <a:rPr lang="zh-CN" altLang="en-US" sz="1400" dirty="0"/>
              <a:t> </a:t>
            </a:r>
          </a:p>
          <a:p>
            <a:endParaRPr lang="zh-CN" altLang="en-US" sz="1400" dirty="0"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85067" y="457066"/>
            <a:ext cx="1527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pc="-120" dirty="0" smtClean="0">
                <a:solidFill>
                  <a:srgbClr val="3F6797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3.3</a:t>
            </a:r>
            <a:r>
              <a:rPr lang="en-US" altLang="zh-CN" spc="-120" dirty="0">
                <a:solidFill>
                  <a:srgbClr val="3F6797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.  </a:t>
            </a:r>
            <a:r>
              <a:rPr lang="zh-CN" altLang="zh-CN" spc="-120" dirty="0">
                <a:solidFill>
                  <a:srgbClr val="3F6797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弧线命令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85067" y="1217230"/>
            <a:ext cx="4266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pc="-100" dirty="0">
                <a:solidFill>
                  <a:srgbClr val="D45954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A  (</a:t>
            </a:r>
            <a:r>
              <a:rPr lang="en-US" altLang="zh-CN" spc="-100" dirty="0" err="1">
                <a:solidFill>
                  <a:srgbClr val="D45954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rx</a:t>
            </a:r>
            <a:r>
              <a:rPr lang="en-US" altLang="zh-CN" spc="-100" dirty="0">
                <a:solidFill>
                  <a:srgbClr val="D45954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,  r</a:t>
            </a:r>
            <a:r>
              <a:rPr lang="en-US" altLang="zh-CN" spc="-555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 </a:t>
            </a:r>
            <a:r>
              <a:rPr lang="en-US" altLang="zh-CN" spc="-105" dirty="0">
                <a:solidFill>
                  <a:srgbClr val="D45954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y,  </a:t>
            </a:r>
            <a:r>
              <a:rPr lang="en-US" altLang="zh-CN" spc="-105" dirty="0" err="1">
                <a:solidFill>
                  <a:srgbClr val="D45954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xr</a:t>
            </a:r>
            <a:r>
              <a:rPr lang="en-US" altLang="zh-CN" spc="-105" dirty="0">
                <a:solidFill>
                  <a:srgbClr val="D45954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,  </a:t>
            </a:r>
            <a:r>
              <a:rPr lang="en-US" altLang="zh-CN" spc="-105" dirty="0" err="1">
                <a:solidFill>
                  <a:srgbClr val="D45954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laf</a:t>
            </a:r>
            <a:r>
              <a:rPr lang="en-US" altLang="zh-CN" spc="-105" dirty="0">
                <a:solidFill>
                  <a:srgbClr val="D45954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,  sf,  x,  y)  </a:t>
            </a:r>
            <a:r>
              <a:rPr lang="en-US" altLang="zh-CN" spc="-100" dirty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-  </a:t>
            </a:r>
            <a:r>
              <a:rPr lang="zh-CN" altLang="zh-CN" spc="-100" dirty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绘制弧线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85067" y="1867914"/>
            <a:ext cx="8310390" cy="3365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zh-CN" kern="100" spc="-100" dirty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最复杂的命令</a:t>
            </a:r>
            <a:r>
              <a:rPr lang="en-US" altLang="zh-CN" kern="100" spc="-100" dirty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 </a:t>
            </a:r>
            <a:r>
              <a:rPr lang="en-US" altLang="zh-CN" kern="100" spc="-100" dirty="0" smtClean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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kern="100" spc="-100" dirty="0" smtClean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 </a:t>
            </a:r>
            <a:r>
              <a:rPr lang="en-US" altLang="zh-CN" kern="100" spc="-100" dirty="0" err="1" smtClean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rx</a:t>
            </a:r>
            <a:r>
              <a:rPr lang="en-US" altLang="zh-CN" kern="100" spc="-100" dirty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  -  </a:t>
            </a:r>
            <a:r>
              <a:rPr lang="zh-CN" altLang="zh-CN" kern="100" spc="-100" dirty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（</a:t>
            </a:r>
            <a:r>
              <a:rPr lang="en-US" altLang="zh-CN" kern="100" spc="-100" dirty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radius-x</a:t>
            </a:r>
            <a:r>
              <a:rPr lang="zh-CN" altLang="zh-CN" kern="100" spc="-100" dirty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）弧线所在椭圆的</a:t>
            </a:r>
            <a:r>
              <a:rPr lang="en-US" altLang="zh-CN" kern="100" spc="-100" dirty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  x  </a:t>
            </a:r>
            <a:r>
              <a:rPr lang="zh-CN" altLang="zh-CN" kern="100" spc="-100" dirty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半轴长</a:t>
            </a:r>
            <a:r>
              <a:rPr lang="en-US" altLang="zh-CN" kern="100" spc="-100" dirty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  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r>
              <a:rPr lang="en-US" altLang="zh-CN" kern="100" spc="-100" dirty="0" err="1" smtClean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ry</a:t>
            </a:r>
            <a:r>
              <a:rPr lang="en-US" altLang="zh-CN" kern="100" spc="-100" dirty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  -  </a:t>
            </a:r>
            <a:r>
              <a:rPr lang="zh-CN" altLang="zh-CN" kern="100" spc="-100" dirty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（</a:t>
            </a:r>
            <a:r>
              <a:rPr lang="en-US" altLang="zh-CN" kern="100" spc="-100" dirty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radius-y</a:t>
            </a:r>
            <a:r>
              <a:rPr lang="zh-CN" altLang="zh-CN" kern="100" spc="-100" dirty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）弧线所在椭圆的</a:t>
            </a:r>
            <a:r>
              <a:rPr lang="en-US" altLang="zh-CN" kern="100" spc="-100" dirty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  y  </a:t>
            </a:r>
            <a:r>
              <a:rPr lang="zh-CN" altLang="zh-CN" kern="100" spc="-100" dirty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半轴长</a:t>
            </a:r>
            <a:r>
              <a:rPr lang="en-US" altLang="zh-CN" kern="100" spc="-100" dirty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  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r>
              <a:rPr lang="en-US" altLang="zh-CN" kern="100" spc="-100" dirty="0" err="1" smtClean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xr</a:t>
            </a:r>
            <a:r>
              <a:rPr lang="en-US" altLang="zh-CN" kern="100" spc="-100" dirty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  -  </a:t>
            </a:r>
            <a:r>
              <a:rPr lang="zh-CN" altLang="zh-CN" kern="100" spc="-100" dirty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（</a:t>
            </a:r>
            <a:r>
              <a:rPr lang="en-US" altLang="zh-CN" kern="100" spc="-100" dirty="0" err="1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xAxis</a:t>
            </a:r>
            <a:r>
              <a:rPr lang="en-US" altLang="zh-CN" kern="100" spc="-100" dirty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-rotation</a:t>
            </a:r>
            <a:r>
              <a:rPr lang="zh-CN" altLang="zh-CN" kern="100" spc="-100" dirty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）弧线所在椭圆的长轴角度</a:t>
            </a:r>
            <a:r>
              <a:rPr lang="en-US" altLang="zh-CN" kern="100" spc="-100" dirty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  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r>
              <a:rPr lang="en-US" altLang="zh-CN" kern="100" spc="-100" dirty="0" err="1" smtClean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laf</a:t>
            </a:r>
            <a:r>
              <a:rPr lang="en-US" altLang="zh-CN" kern="100" spc="-100" dirty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  -  </a:t>
            </a:r>
            <a:r>
              <a:rPr lang="zh-CN" altLang="zh-CN" kern="100" spc="-100" dirty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（</a:t>
            </a:r>
            <a:r>
              <a:rPr lang="en-US" altLang="zh-CN" kern="100" spc="-100" dirty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large-arc-flag</a:t>
            </a:r>
            <a:r>
              <a:rPr lang="zh-CN" altLang="zh-CN" kern="100" spc="-100" dirty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）是否选择弧长较长的那一段弧</a:t>
            </a:r>
            <a:r>
              <a:rPr lang="en-US" altLang="zh-CN" kern="100" spc="-100" dirty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  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r>
              <a:rPr lang="en-US" altLang="zh-CN" kern="100" spc="-100" dirty="0" smtClean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sf</a:t>
            </a:r>
            <a:r>
              <a:rPr lang="en-US" altLang="zh-CN" kern="100" spc="-100" dirty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  -  </a:t>
            </a:r>
            <a:r>
              <a:rPr lang="zh-CN" altLang="zh-CN" kern="100" spc="-100" dirty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（</a:t>
            </a:r>
            <a:r>
              <a:rPr lang="en-US" altLang="zh-CN" kern="100" spc="-100" dirty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sweep-flag</a:t>
            </a:r>
            <a:r>
              <a:rPr lang="zh-CN" altLang="zh-CN" kern="100" spc="-100" dirty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）是否选择逆时针方向的那一段弧</a:t>
            </a:r>
            <a:r>
              <a:rPr lang="en-US" altLang="zh-CN" kern="100" spc="-100" dirty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  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r>
              <a:rPr lang="en-US" altLang="zh-CN" kern="100" spc="-100" dirty="0" smtClean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x</a:t>
            </a:r>
            <a:r>
              <a:rPr lang="en-US" altLang="zh-CN" kern="100" spc="-100" dirty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,  y  -  </a:t>
            </a:r>
            <a:r>
              <a:rPr lang="zh-CN" altLang="zh-CN" kern="100" spc="-100" dirty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弧的终点位</a:t>
            </a:r>
            <a:r>
              <a:rPr lang="zh-CN" altLang="zh-CN" kern="100" spc="-100" dirty="0" smtClean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置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332" y="5009402"/>
            <a:ext cx="2657475" cy="14001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490" y="4747464"/>
            <a:ext cx="5562600" cy="19240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70901" y="158034"/>
            <a:ext cx="89603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kern="100" spc="-100" dirty="0" err="1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laf</a:t>
            </a:r>
            <a:r>
              <a:rPr lang="en-US" altLang="zh-CN" kern="100" spc="-100" dirty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  -  </a:t>
            </a:r>
            <a:r>
              <a:rPr lang="zh-CN" altLang="zh-CN" kern="100" spc="-100" dirty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（</a:t>
            </a:r>
            <a:r>
              <a:rPr lang="en-US" altLang="zh-CN" kern="100" spc="-100" dirty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large-arc-flag</a:t>
            </a:r>
            <a:r>
              <a:rPr lang="zh-CN" altLang="zh-CN" kern="100" spc="-100" dirty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）是否选择弧长较长的那一段弧</a:t>
            </a:r>
            <a:r>
              <a:rPr lang="en-US" altLang="zh-CN" kern="100" spc="-100" dirty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 </a:t>
            </a:r>
            <a:r>
              <a:rPr lang="en-US" altLang="zh-CN" kern="100" spc="-100" dirty="0" smtClean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 0 </a:t>
            </a:r>
            <a:r>
              <a:rPr lang="zh-CN" altLang="en-US" kern="100" spc="-100" dirty="0" smtClean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否 ，</a:t>
            </a:r>
            <a:r>
              <a:rPr lang="en-US" altLang="zh-CN" kern="100" spc="-100" dirty="0" smtClean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1 </a:t>
            </a:r>
            <a:r>
              <a:rPr lang="zh-CN" altLang="en-US" kern="100" spc="-100" dirty="0" smtClean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是</a:t>
            </a:r>
            <a:r>
              <a:rPr lang="en-US" altLang="zh-CN" kern="100" spc="-100" dirty="0" smtClean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</a:t>
            </a:r>
            <a:r>
              <a:rPr lang="en-US" altLang="zh-CN" kern="100" spc="-100" dirty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 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r>
              <a:rPr lang="en-US" altLang="zh-CN" kern="100" spc="-100" dirty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sf  -  </a:t>
            </a:r>
            <a:r>
              <a:rPr lang="zh-CN" altLang="zh-CN" kern="100" spc="-100" dirty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（</a:t>
            </a:r>
            <a:r>
              <a:rPr lang="en-US" altLang="zh-CN" kern="100" spc="-100" dirty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sweep-flag</a:t>
            </a:r>
            <a:r>
              <a:rPr lang="zh-CN" altLang="zh-CN" kern="100" spc="-100" dirty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）是否选择逆时针方向的那一段弧</a:t>
            </a:r>
            <a:r>
              <a:rPr lang="en-US" altLang="zh-CN" kern="100" spc="-100" dirty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 </a:t>
            </a:r>
            <a:r>
              <a:rPr lang="en-US" altLang="zh-CN" kern="100" spc="-100" dirty="0" smtClean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</a:t>
            </a:r>
            <a:r>
              <a:rPr lang="en-US" altLang="zh-CN" kern="100" spc="-100" dirty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 0 </a:t>
            </a:r>
            <a:r>
              <a:rPr lang="zh-CN" altLang="en-US" kern="100" spc="-100" dirty="0" smtClean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顺</a:t>
            </a:r>
            <a:r>
              <a:rPr lang="zh-CN" altLang="en-US" kern="100" spc="-100" dirty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时针</a:t>
            </a:r>
            <a:r>
              <a:rPr lang="zh-CN" altLang="en-US" kern="100" spc="-100" dirty="0" smtClean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，</a:t>
            </a:r>
            <a:r>
              <a:rPr lang="en-US" altLang="zh-CN" kern="100" spc="-100" dirty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1 </a:t>
            </a:r>
            <a:r>
              <a:rPr lang="zh-CN" altLang="en-US" kern="100" spc="-100" dirty="0" smtClean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逆时针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605" y="1232799"/>
            <a:ext cx="3895725" cy="19907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686" y="1261374"/>
            <a:ext cx="3905250" cy="19621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901" y="4175794"/>
            <a:ext cx="4276725" cy="20097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1149" y="4118643"/>
            <a:ext cx="4295775" cy="212407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494994" y="5570043"/>
            <a:ext cx="2123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pc="-120" dirty="0">
                <a:solidFill>
                  <a:srgbClr val="3F6797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二次贝塞尔曲线命令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8266" y="4089818"/>
            <a:ext cx="1850307" cy="152535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87505" y="675851"/>
            <a:ext cx="5402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pc="-100" dirty="0">
                <a:solidFill>
                  <a:srgbClr val="53585F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起始</a:t>
            </a:r>
            <a:r>
              <a:rPr lang="zh-CN" altLang="zh-CN" spc="-100" dirty="0" smtClean="0">
                <a:solidFill>
                  <a:srgbClr val="53585F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点</a:t>
            </a:r>
            <a:r>
              <a:rPr lang="en-US" altLang="zh-CN" spc="-100" dirty="0" smtClean="0">
                <a:solidFill>
                  <a:srgbClr val="53585F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(x0, y0)</a:t>
            </a:r>
            <a:r>
              <a:rPr lang="zh-CN" altLang="en-US" spc="-100" dirty="0" smtClean="0">
                <a:solidFill>
                  <a:srgbClr val="53585F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、</a:t>
            </a:r>
            <a:r>
              <a:rPr lang="zh-CN" altLang="en-US" spc="-100" dirty="0" smtClean="0">
                <a:solidFill>
                  <a:srgbClr val="53585F"/>
                </a:solidFill>
                <a:latin typeface="微软雅黑" panose="020B0503020204020204" charset="-122"/>
                <a:ea typeface="宋体" panose="02010600030101010101" pitchFamily="2" charset="-122"/>
              </a:rPr>
              <a:t>结</a:t>
            </a:r>
            <a:r>
              <a:rPr lang="zh-CN" altLang="en-US" spc="-100" dirty="0">
                <a:solidFill>
                  <a:srgbClr val="53585F"/>
                </a:solidFill>
                <a:latin typeface="微软雅黑" panose="020B0503020204020204" charset="-122"/>
                <a:ea typeface="宋体" panose="02010600030101010101" pitchFamily="2" charset="-122"/>
              </a:rPr>
              <a:t>束</a:t>
            </a:r>
            <a:r>
              <a:rPr lang="zh-CN" altLang="en-US" spc="-100" dirty="0" smtClean="0">
                <a:solidFill>
                  <a:srgbClr val="53585F"/>
                </a:solidFill>
                <a:latin typeface="微软雅黑" panose="020B0503020204020204" charset="-122"/>
                <a:ea typeface="宋体" panose="02010600030101010101" pitchFamily="2" charset="-122"/>
              </a:rPr>
              <a:t>点</a:t>
            </a:r>
            <a:r>
              <a:rPr lang="en-US" altLang="zh-CN" spc="-100" dirty="0" smtClean="0">
                <a:solidFill>
                  <a:srgbClr val="53585F"/>
                </a:solidFill>
                <a:latin typeface="微软雅黑" panose="020B0503020204020204" charset="-122"/>
                <a:ea typeface="宋体" panose="02010600030101010101" pitchFamily="2" charset="-122"/>
              </a:rPr>
              <a:t>(x, y)</a:t>
            </a:r>
            <a:r>
              <a:rPr lang="zh-CN" altLang="en-US" spc="-100" dirty="0" smtClean="0">
                <a:solidFill>
                  <a:srgbClr val="53585F"/>
                </a:solidFill>
                <a:latin typeface="微软雅黑" panose="020B0503020204020204" charset="-122"/>
                <a:ea typeface="宋体" panose="02010600030101010101" pitchFamily="2" charset="-122"/>
              </a:rPr>
              <a:t>、控</a:t>
            </a:r>
            <a:r>
              <a:rPr lang="zh-CN" altLang="en-US" spc="-100" dirty="0">
                <a:solidFill>
                  <a:srgbClr val="53585F"/>
                </a:solidFill>
                <a:latin typeface="微软雅黑" panose="020B0503020204020204" charset="-122"/>
                <a:ea typeface="宋体" panose="02010600030101010101" pitchFamily="2" charset="-122"/>
              </a:rPr>
              <a:t>制</a:t>
            </a:r>
            <a:r>
              <a:rPr lang="zh-CN" altLang="en-US" spc="-100" dirty="0" smtClean="0">
                <a:solidFill>
                  <a:srgbClr val="53585F"/>
                </a:solidFill>
                <a:latin typeface="微软雅黑" panose="020B0503020204020204" charset="-122"/>
                <a:ea typeface="宋体" panose="02010600030101010101" pitchFamily="2" charset="-122"/>
              </a:rPr>
              <a:t>点</a:t>
            </a:r>
            <a:r>
              <a:rPr lang="en-US" altLang="zh-CN" spc="-100" dirty="0" smtClean="0">
                <a:solidFill>
                  <a:srgbClr val="53585F"/>
                </a:solidFill>
                <a:latin typeface="微软雅黑" panose="020B0503020204020204" charset="-122"/>
                <a:ea typeface="宋体" panose="02010600030101010101" pitchFamily="2" charset="-122"/>
              </a:rPr>
              <a:t>(</a:t>
            </a:r>
            <a:r>
              <a:rPr lang="en-US" altLang="zh-CN" spc="-100" dirty="0" err="1" smtClean="0">
                <a:solidFill>
                  <a:srgbClr val="53585F"/>
                </a:solidFill>
                <a:latin typeface="微软雅黑" panose="020B0503020204020204" charset="-122"/>
                <a:ea typeface="宋体" panose="02010600030101010101" pitchFamily="2" charset="-122"/>
              </a:rPr>
              <a:t>xn</a:t>
            </a:r>
            <a:r>
              <a:rPr lang="en-US" altLang="zh-CN" spc="-100" dirty="0" smtClean="0">
                <a:solidFill>
                  <a:srgbClr val="53585F"/>
                </a:solidFill>
                <a:latin typeface="微软雅黑" panose="020B0503020204020204" charset="-122"/>
                <a:ea typeface="宋体" panose="02010600030101010101" pitchFamily="2" charset="-122"/>
              </a:rPr>
              <a:t>, </a:t>
            </a:r>
            <a:r>
              <a:rPr lang="en-US" altLang="zh-CN" spc="-100" dirty="0" err="1" smtClean="0">
                <a:solidFill>
                  <a:srgbClr val="53585F"/>
                </a:solidFill>
                <a:latin typeface="微软雅黑" panose="020B0503020204020204" charset="-122"/>
                <a:ea typeface="宋体" panose="02010600030101010101" pitchFamily="2" charset="-122"/>
              </a:rPr>
              <a:t>yn</a:t>
            </a:r>
            <a:r>
              <a:rPr lang="en-US" altLang="zh-CN" spc="-100" dirty="0" smtClean="0">
                <a:solidFill>
                  <a:srgbClr val="53585F"/>
                </a:solidFill>
                <a:latin typeface="微软雅黑" panose="020B0503020204020204" charset="-122"/>
                <a:ea typeface="宋体" panose="02010600030101010101" pitchFamily="2" charset="-122"/>
              </a:rPr>
              <a:t>)</a:t>
            </a:r>
            <a:r>
              <a:rPr lang="zh-CN" altLang="en-US" spc="-100" dirty="0" smtClean="0">
                <a:solidFill>
                  <a:srgbClr val="53585F"/>
                </a:solidFill>
                <a:latin typeface="微软雅黑" panose="020B0503020204020204" charset="-122"/>
                <a:ea typeface="宋体" panose="02010600030101010101" pitchFamily="2" charset="-122"/>
              </a:rPr>
              <a:t>、控</a:t>
            </a:r>
            <a:r>
              <a:rPr lang="zh-CN" altLang="en-US" spc="-100" dirty="0">
                <a:solidFill>
                  <a:srgbClr val="53585F"/>
                </a:solidFill>
                <a:latin typeface="微软雅黑" panose="020B0503020204020204" charset="-122"/>
                <a:ea typeface="宋体" panose="02010600030101010101" pitchFamily="2" charset="-122"/>
              </a:rPr>
              <a:t>制</a:t>
            </a:r>
            <a:r>
              <a:rPr lang="zh-CN" altLang="en-US" spc="-100" dirty="0" smtClean="0">
                <a:solidFill>
                  <a:srgbClr val="53585F"/>
                </a:solidFill>
                <a:latin typeface="微软雅黑" panose="020B0503020204020204" charset="-122"/>
                <a:ea typeface="宋体" panose="02010600030101010101" pitchFamily="2" charset="-122"/>
              </a:rPr>
              <a:t>线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441887" y="5565818"/>
            <a:ext cx="2123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pc="-120" dirty="0">
                <a:solidFill>
                  <a:srgbClr val="3F6797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三次贝塞尔曲线命令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7837" y="3756965"/>
            <a:ext cx="2413906" cy="1818151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385562" y="255364"/>
            <a:ext cx="2173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pc="-120" dirty="0" smtClean="0">
                <a:solidFill>
                  <a:srgbClr val="3F6797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3.4</a:t>
            </a:r>
            <a:r>
              <a:rPr lang="en-US" altLang="zh-CN" spc="-120" dirty="0">
                <a:solidFill>
                  <a:srgbClr val="3F6797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.  </a:t>
            </a:r>
            <a:r>
              <a:rPr lang="zh-CN" altLang="zh-CN" spc="-120" dirty="0">
                <a:solidFill>
                  <a:srgbClr val="3F6797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贝塞尔曲线命令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280" y="1240336"/>
            <a:ext cx="1392998" cy="11835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7518" y="1120548"/>
            <a:ext cx="1874994" cy="129387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82937" y="1062747"/>
            <a:ext cx="2898658" cy="134710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7810" y="2715853"/>
            <a:ext cx="1499907" cy="1281111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1011379" y="5570043"/>
            <a:ext cx="1692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pc="-120" dirty="0">
                <a:solidFill>
                  <a:srgbClr val="3F6797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一次贝塞尔曲线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29465" y="2609593"/>
            <a:ext cx="2056636" cy="128505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72398" y="2409856"/>
            <a:ext cx="2989055" cy="1357031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07810" y="4288931"/>
            <a:ext cx="1373569" cy="1170655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3646958" y="6101834"/>
            <a:ext cx="18197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Q/q (x1,y1,x,y)+</a:t>
            </a:r>
          </a:p>
        </p:txBody>
      </p:sp>
      <p:sp>
        <p:nvSpPr>
          <p:cNvPr id="20" name="矩形 19"/>
          <p:cNvSpPr/>
          <p:nvPr/>
        </p:nvSpPr>
        <p:spPr>
          <a:xfrm>
            <a:off x="7362109" y="6101834"/>
            <a:ext cx="24096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C/c (x1,y1,x2,y2,x,y)+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43846" y="4698365"/>
            <a:ext cx="3967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http://myst729.github.io/bezier-curve/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43846" y="3775563"/>
            <a:ext cx="97152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http://</a:t>
            </a:r>
            <a:r>
              <a:rPr lang="en-US" altLang="zh-CN" dirty="0" smtClean="0"/>
              <a:t>blogs.sitepointstatic.com/examples/tech/svg-curves/quadratic-curve.html</a:t>
            </a:r>
          </a:p>
        </p:txBody>
      </p:sp>
      <p:sp>
        <p:nvSpPr>
          <p:cNvPr id="10" name="矩形 9"/>
          <p:cNvSpPr/>
          <p:nvPr/>
        </p:nvSpPr>
        <p:spPr>
          <a:xfrm>
            <a:off x="643846" y="4235523"/>
            <a:ext cx="80680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http://blogs.sitepointstatic.com/examples/tech/svg-curves/cubic-curve.html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99862" y="57921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003366"/>
                </a:solidFill>
              </a:rPr>
              <a:t>实例</a:t>
            </a:r>
            <a:endParaRPr lang="zh-CN" altLang="en-US" b="1" dirty="0">
              <a:solidFill>
                <a:srgbClr val="003366"/>
              </a:solidFill>
            </a:endParaRP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/>
        </p:nvSpPr>
        <p:spPr>
          <a:xfrm>
            <a:off x="6918707" y="1530274"/>
            <a:ext cx="3098027" cy="3581301"/>
          </a:xfrm>
          <a:prstGeom prst="rect">
            <a:avLst/>
          </a:prstGeom>
          <a:ln w="12700">
            <a:miter lim="400000"/>
          </a:ln>
        </p:spPr>
        <p:txBody>
          <a:bodyPr wrap="none" lIns="43370" rIns="43370" anchor="ctr">
            <a:spAutoFit/>
          </a:bodyPr>
          <a:lstStyle>
            <a:lvl1pPr>
              <a:defRPr sz="23900">
                <a:solidFill>
                  <a:schemeClr val="accent1"/>
                </a:solidFill>
                <a:latin typeface="Impact" panose="020B0806030902050204"/>
                <a:ea typeface="Impact" panose="020B0806030902050204"/>
                <a:cs typeface="Impact" panose="020B0806030902050204"/>
                <a:sym typeface="Impact" panose="020B0806030902050204"/>
              </a:defRPr>
            </a:lvl1pPr>
          </a:lstStyle>
          <a:p>
            <a:pPr hangingPunct="0"/>
            <a:r>
              <a:rPr sz="22670" kern="0" dirty="0">
                <a:solidFill>
                  <a:srgbClr val="003366"/>
                </a:solidFill>
              </a:rPr>
              <a:t>0</a:t>
            </a:r>
            <a:r>
              <a:rPr lang="en-US" sz="22670" kern="0" dirty="0">
                <a:solidFill>
                  <a:srgbClr val="003366"/>
                </a:solidFill>
              </a:rPr>
              <a:t>4</a:t>
            </a:r>
            <a:endParaRPr sz="22670" kern="0" dirty="0">
              <a:solidFill>
                <a:srgbClr val="003366"/>
              </a:solidFill>
            </a:endParaRPr>
          </a:p>
        </p:txBody>
      </p:sp>
      <p:sp>
        <p:nvSpPr>
          <p:cNvPr id="161" name="Shape 161"/>
          <p:cNvSpPr/>
          <p:nvPr/>
        </p:nvSpPr>
        <p:spPr>
          <a:xfrm>
            <a:off x="-1" y="3883059"/>
            <a:ext cx="4994937" cy="29794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3370" rIns="43370"/>
          <a:lstStyle/>
          <a:p>
            <a:pPr hangingPunct="0"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sz="1705" kern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2" name="Shape 162"/>
          <p:cNvSpPr/>
          <p:nvPr/>
        </p:nvSpPr>
        <p:spPr>
          <a:xfrm>
            <a:off x="2831458" y="4403986"/>
            <a:ext cx="9366567" cy="24585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001A33"/>
          </a:solidFill>
          <a:ln w="12700">
            <a:miter lim="400000"/>
          </a:ln>
        </p:spPr>
        <p:txBody>
          <a:bodyPr lIns="43370" rIns="43370"/>
          <a:lstStyle/>
          <a:p>
            <a:pPr hangingPunct="0"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sz="1705" kern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18741" y="2160848"/>
            <a:ext cx="6096000" cy="185403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4665"/>
              </a:lnSpc>
              <a:spcAft>
                <a:spcPts val="0"/>
              </a:spcAft>
            </a:pPr>
            <a:r>
              <a:rPr lang="en-US" altLang="zh-CN" sz="2800" b="1" kern="100" spc="-105" dirty="0" smtClean="0">
                <a:solidFill>
                  <a:srgbClr val="003366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41</a:t>
            </a:r>
            <a:r>
              <a:rPr lang="en-US" altLang="zh-CN" sz="2800" b="1" kern="100" spc="-105" dirty="0">
                <a:solidFill>
                  <a:srgbClr val="003366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.  </a:t>
            </a:r>
            <a:r>
              <a:rPr lang="en-US" altLang="zh-CN" sz="2800" b="1" kern="100" spc="-105" dirty="0">
                <a:solidFill>
                  <a:srgbClr val="003366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SVG</a:t>
            </a:r>
            <a:r>
              <a:rPr lang="zh-CN" altLang="zh-CN" sz="2800" b="1" kern="100" spc="-105" dirty="0" smtClean="0">
                <a:solidFill>
                  <a:srgbClr val="003366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动</a:t>
            </a:r>
            <a:r>
              <a:rPr lang="zh-CN" altLang="zh-CN" sz="2800" b="1" kern="100" spc="-105" dirty="0">
                <a:solidFill>
                  <a:srgbClr val="003366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画原理</a:t>
            </a:r>
            <a:r>
              <a:rPr lang="en-US" altLang="zh-CN" sz="2800" b="1" kern="100" spc="-105" dirty="0">
                <a:solidFill>
                  <a:srgbClr val="003366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  </a:t>
            </a:r>
            <a:endParaRPr lang="zh-CN" altLang="zh-CN" sz="2800" b="1" kern="100" dirty="0">
              <a:solidFill>
                <a:srgbClr val="003366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947545" indent="953135">
              <a:lnSpc>
                <a:spcPts val="1200"/>
              </a:lnSpc>
              <a:spcAft>
                <a:spcPts val="0"/>
              </a:spcAft>
            </a:pPr>
            <a:r>
              <a:rPr lang="en-US" altLang="zh-CN" sz="2800" b="1" kern="100" dirty="0">
                <a:solidFill>
                  <a:srgbClr val="003366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800" b="1" kern="100" dirty="0">
              <a:solidFill>
                <a:srgbClr val="003366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5100"/>
              </a:lnSpc>
              <a:spcAft>
                <a:spcPts val="0"/>
              </a:spcAft>
            </a:pPr>
            <a:r>
              <a:rPr lang="en-US" altLang="zh-CN" sz="2800" b="1" kern="100" spc="-105" dirty="0" smtClean="0">
                <a:solidFill>
                  <a:srgbClr val="003366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4.2</a:t>
            </a:r>
            <a:r>
              <a:rPr lang="en-US" altLang="zh-CN" sz="2800" b="1" kern="100" spc="-105" dirty="0">
                <a:solidFill>
                  <a:srgbClr val="003366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.  SMIL  for  SVG  </a:t>
            </a:r>
            <a:endParaRPr lang="zh-CN" altLang="zh-CN" sz="2800" b="1" kern="100" dirty="0">
              <a:solidFill>
                <a:srgbClr val="003366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947545" indent="953135">
              <a:lnSpc>
                <a:spcPts val="1200"/>
              </a:lnSpc>
              <a:spcAft>
                <a:spcPts val="0"/>
              </a:spcAft>
            </a:pPr>
            <a:r>
              <a:rPr lang="en-US" altLang="zh-CN" sz="2800" b="1" kern="100" dirty="0">
                <a:solidFill>
                  <a:srgbClr val="003366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r>
              <a:rPr lang="en-US" altLang="zh-CN" sz="2800" b="1" dirty="0">
                <a:solidFill>
                  <a:srgbClr val="003366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2800" b="1" dirty="0">
                <a:solidFill>
                  <a:srgbClr val="003366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lang="zh-CN" altLang="en-US" sz="2800" b="1" dirty="0">
              <a:solidFill>
                <a:srgbClr val="00336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629569" y="457200"/>
            <a:ext cx="895404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cap="all" dirty="0" smtClean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1.1 </a:t>
            </a:r>
            <a:r>
              <a:rPr lang="en-US" altLang="zh-CN" cap="all" dirty="0" err="1" smtClean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svg</a:t>
            </a:r>
            <a:r>
              <a:rPr lang="zh-CN" altLang="en-US" cap="all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简</a:t>
            </a:r>
            <a:r>
              <a:rPr lang="zh-CN" altLang="en-US" cap="all" dirty="0" smtClean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介</a:t>
            </a:r>
            <a:endParaRPr lang="en-US" altLang="zh-CN" cap="all" dirty="0" smtClean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3600" cap="all" dirty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zh-CN" sz="1200" dirty="0" smtClean="0">
                <a:latin typeface="微软雅黑" panose="020B0503020204020204" charset="-122"/>
                <a:ea typeface="微软雅黑" panose="020B0503020204020204" charset="-122"/>
              </a:rPr>
              <a:t>使</a:t>
            </a:r>
            <a:r>
              <a:rPr lang="zh-CN" altLang="zh-CN" sz="1200" dirty="0">
                <a:latin typeface="微软雅黑" panose="020B0503020204020204" charset="-122"/>
                <a:ea typeface="微软雅黑" panose="020B0503020204020204" charset="-122"/>
              </a:rPr>
              <a:t>用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  XML  </a:t>
            </a:r>
            <a:r>
              <a:rPr lang="zh-CN" altLang="zh-CN" sz="1200" dirty="0">
                <a:latin typeface="微软雅黑" panose="020B0503020204020204" charset="-122"/>
                <a:ea typeface="微软雅黑" panose="020B0503020204020204" charset="-122"/>
              </a:rPr>
              <a:t>描述的矢量文件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  </a:t>
            </a:r>
            <a:endParaRPr lang="zh-CN" altLang="zh-CN" sz="12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 </a:t>
            </a:r>
            <a:endParaRPr lang="zh-CN" altLang="zh-CN" sz="12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200" dirty="0" smtClean="0">
                <a:latin typeface="微软雅黑" panose="020B0503020204020204" charset="-122"/>
                <a:ea typeface="微软雅黑" panose="020B0503020204020204" charset="-122"/>
              </a:rPr>
              <a:t>W3C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  </a:t>
            </a:r>
            <a:r>
              <a:rPr lang="zh-CN" altLang="zh-CN" sz="1200" dirty="0">
                <a:latin typeface="微软雅黑" panose="020B0503020204020204" charset="-122"/>
                <a:ea typeface="微软雅黑" panose="020B0503020204020204" charset="-122"/>
              </a:rPr>
              <a:t>标准（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1.1</a:t>
            </a:r>
            <a:r>
              <a:rPr lang="zh-CN" altLang="zh-CN" sz="1200" dirty="0">
                <a:latin typeface="微软雅黑" panose="020B0503020204020204" charset="-122"/>
                <a:ea typeface="微软雅黑" panose="020B0503020204020204" charset="-122"/>
              </a:rPr>
              <a:t>）（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http://www.w3.org/TR/SVG11/</a:t>
            </a:r>
            <a:r>
              <a:rPr lang="zh-CN" altLang="zh-CN" sz="12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  </a:t>
            </a:r>
            <a:endParaRPr lang="zh-CN" altLang="zh-CN" sz="12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 </a:t>
            </a:r>
            <a:endParaRPr lang="zh-CN" altLang="zh-CN" sz="12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 </a:t>
            </a:r>
            <a:r>
              <a:rPr lang="zh-CN" altLang="zh-CN" sz="1200" dirty="0">
                <a:latin typeface="微软雅黑" panose="020B0503020204020204" charset="-122"/>
                <a:ea typeface="微软雅黑" panose="020B0503020204020204" charset="-122"/>
              </a:rPr>
              <a:t>浏览器支持情况（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hlinkClick r:id="rId3"/>
              </a:rPr>
              <a:t>http://caniuse.com/#cats=SVG</a:t>
            </a:r>
            <a:r>
              <a:rPr lang="zh-CN" altLang="zh-CN" sz="1200" dirty="0" smtClean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2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/>
            </a:r>
            <a:b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</a:b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569" y="3310647"/>
            <a:ext cx="8602354" cy="34159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067" y="2221056"/>
            <a:ext cx="6838950" cy="334327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85067" y="346898"/>
            <a:ext cx="1527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pc="-120" dirty="0" smtClean="0">
                <a:solidFill>
                  <a:srgbClr val="3F6797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4.1</a:t>
            </a:r>
            <a:r>
              <a:rPr lang="en-US" altLang="zh-CN" spc="-120" dirty="0">
                <a:solidFill>
                  <a:srgbClr val="3F6797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.  </a:t>
            </a:r>
            <a:r>
              <a:rPr lang="zh-CN" altLang="zh-CN" spc="-120" dirty="0">
                <a:solidFill>
                  <a:srgbClr val="3F6797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动画原理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41758" y="1387266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动画就是值关于时间的函数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91980" y="512151"/>
            <a:ext cx="2252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pc="-125" dirty="0" smtClean="0">
                <a:solidFill>
                  <a:srgbClr val="3F6797"/>
                </a:solidFill>
                <a:latin typeface="微软雅黑" panose="020B0503020204020204" pitchFamily="34" charset="-122"/>
                <a:ea typeface="宋体" panose="02010600030101010101" pitchFamily="2" charset="-122"/>
                <a:cs typeface="微软雅黑" panose="020B0503020204020204" pitchFamily="34" charset="-122"/>
              </a:rPr>
              <a:t>4.2.  SMIL  for  SVG</a:t>
            </a:r>
            <a:endParaRPr lang="zh-CN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291980" y="881483"/>
            <a:ext cx="87969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zh-CN" sz="1600" dirty="0">
                <a:solidFill>
                  <a:srgbClr val="003366"/>
                </a:solidFill>
              </a:rPr>
              <a:t>动画标签</a:t>
            </a:r>
            <a:r>
              <a:rPr lang="en-US" altLang="zh-CN" sz="1600" dirty="0">
                <a:solidFill>
                  <a:srgbClr val="003366"/>
                </a:solidFill>
              </a:rPr>
              <a:t> 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1600" spc="-105" dirty="0" smtClean="0">
                <a:solidFill>
                  <a:srgbClr val="53585F"/>
                </a:solidFill>
                <a:latin typeface="微软雅黑" panose="020B0503020204020204" pitchFamily="34" charset="-122"/>
                <a:ea typeface="宋体" panose="02010600030101010101" pitchFamily="2" charset="-122"/>
                <a:cs typeface="微软雅黑" panose="020B0503020204020204" pitchFamily="34" charset="-122"/>
              </a:rPr>
              <a:t>&lt;</a:t>
            </a:r>
            <a:r>
              <a:rPr lang="en-US" altLang="zh-CN" sz="1600" spc="-105" dirty="0">
                <a:solidFill>
                  <a:srgbClr val="53585F"/>
                </a:solidFill>
                <a:latin typeface="微软雅黑" panose="020B0503020204020204" pitchFamily="34" charset="-122"/>
                <a:ea typeface="宋体" panose="02010600030101010101" pitchFamily="2" charset="-122"/>
                <a:cs typeface="微软雅黑" panose="020B0503020204020204" pitchFamily="34" charset="-122"/>
              </a:rPr>
              <a:t>animate&gt;</a:t>
            </a:r>
            <a:r>
              <a:rPr lang="zh-CN" altLang="zh-CN" sz="1600" spc="-105" dirty="0">
                <a:solidFill>
                  <a:srgbClr val="53585F"/>
                </a:solidFill>
                <a:latin typeface="微软雅黑" panose="020B0503020204020204" pitchFamily="34" charset="-122"/>
                <a:ea typeface="宋体" panose="02010600030101010101" pitchFamily="2" charset="-122"/>
                <a:cs typeface="微软雅黑" panose="020B0503020204020204" pitchFamily="34" charset="-122"/>
              </a:rPr>
              <a:t>、</a:t>
            </a:r>
            <a:r>
              <a:rPr lang="en-US" altLang="zh-CN" sz="1600" spc="-105" dirty="0">
                <a:solidFill>
                  <a:srgbClr val="53585F"/>
                </a:solidFill>
                <a:latin typeface="微软雅黑" panose="020B0503020204020204" pitchFamily="34" charset="-122"/>
                <a:ea typeface="宋体" panose="02010600030101010101" pitchFamily="2" charset="-122"/>
                <a:cs typeface="微软雅黑" panose="020B0503020204020204" pitchFamily="34" charset="-122"/>
              </a:rPr>
              <a:t>&lt;</a:t>
            </a:r>
            <a:r>
              <a:rPr lang="en-US" altLang="zh-CN" sz="1600" spc="-105" dirty="0" err="1">
                <a:solidFill>
                  <a:srgbClr val="53585F"/>
                </a:solidFill>
                <a:latin typeface="微软雅黑" panose="020B0503020204020204" pitchFamily="34" charset="-122"/>
                <a:ea typeface="宋体" panose="02010600030101010101" pitchFamily="2" charset="-122"/>
                <a:cs typeface="微软雅黑" panose="020B0503020204020204" pitchFamily="34" charset="-122"/>
              </a:rPr>
              <a:t>animateTransform</a:t>
            </a:r>
            <a:r>
              <a:rPr lang="en-US" altLang="zh-CN" sz="1600" spc="-105" dirty="0">
                <a:solidFill>
                  <a:srgbClr val="53585F"/>
                </a:solidFill>
                <a:latin typeface="微软雅黑" panose="020B0503020204020204" pitchFamily="34" charset="-122"/>
                <a:ea typeface="宋体" panose="02010600030101010101" pitchFamily="2" charset="-122"/>
                <a:cs typeface="微软雅黑" panose="020B0503020204020204" pitchFamily="34" charset="-122"/>
              </a:rPr>
              <a:t>&gt;</a:t>
            </a:r>
            <a:r>
              <a:rPr lang="zh-CN" altLang="zh-CN" sz="1600" spc="-105" dirty="0">
                <a:solidFill>
                  <a:srgbClr val="53585F"/>
                </a:solidFill>
                <a:latin typeface="微软雅黑" panose="020B0503020204020204" pitchFamily="34" charset="-122"/>
                <a:ea typeface="宋体" panose="02010600030101010101" pitchFamily="2" charset="-122"/>
                <a:cs typeface="微软雅黑" panose="020B0503020204020204" pitchFamily="34" charset="-122"/>
              </a:rPr>
              <a:t>、</a:t>
            </a:r>
            <a:r>
              <a:rPr lang="en-US" altLang="zh-CN" sz="1600" spc="-105" dirty="0">
                <a:solidFill>
                  <a:srgbClr val="53585F"/>
                </a:solidFill>
                <a:latin typeface="微软雅黑" panose="020B0503020204020204" pitchFamily="34" charset="-122"/>
                <a:ea typeface="宋体" panose="02010600030101010101" pitchFamily="2" charset="-122"/>
                <a:cs typeface="微软雅黑" panose="020B0503020204020204" pitchFamily="34" charset="-122"/>
              </a:rPr>
              <a:t>&lt;</a:t>
            </a:r>
            <a:r>
              <a:rPr lang="en-US" altLang="zh-CN" sz="1600" spc="-105" dirty="0" err="1">
                <a:solidFill>
                  <a:srgbClr val="53585F"/>
                </a:solidFill>
                <a:latin typeface="微软雅黑" panose="020B0503020204020204" pitchFamily="34" charset="-122"/>
                <a:ea typeface="宋体" panose="02010600030101010101" pitchFamily="2" charset="-122"/>
                <a:cs typeface="微软雅黑" panose="020B0503020204020204" pitchFamily="34" charset="-122"/>
              </a:rPr>
              <a:t>animateMotion</a:t>
            </a:r>
            <a:r>
              <a:rPr lang="en-US" altLang="zh-CN" sz="1600" spc="-105" dirty="0">
                <a:solidFill>
                  <a:srgbClr val="53585F"/>
                </a:solidFill>
                <a:latin typeface="微软雅黑" panose="020B0503020204020204" pitchFamily="34" charset="-122"/>
                <a:ea typeface="宋体" panose="02010600030101010101" pitchFamily="2" charset="-122"/>
                <a:cs typeface="微软雅黑" panose="020B0503020204020204" pitchFamily="34" charset="-122"/>
              </a:rPr>
              <a:t>&gt;</a:t>
            </a:r>
            <a:endParaRPr lang="zh-CN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291980" y="2126018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600" dirty="0">
                <a:solidFill>
                  <a:srgbClr val="003366"/>
                </a:solidFill>
              </a:rPr>
              <a:t>动画元素、属性定位以及动画参数设置 </a:t>
            </a:r>
            <a:r>
              <a:rPr lang="zh-CN" altLang="en-US" sz="1600" dirty="0" smtClean="0">
                <a:solidFill>
                  <a:srgbClr val="003366"/>
                </a:solidFill>
              </a:rPr>
              <a:t> </a:t>
            </a:r>
            <a:endParaRPr lang="zh-CN" altLang="en-US" sz="1600" dirty="0">
              <a:solidFill>
                <a:srgbClr val="003366"/>
              </a:solidFill>
            </a:endParaRPr>
          </a:p>
          <a:p>
            <a:endParaRPr lang="zh-CN" altLang="en-US" sz="1600" dirty="0"/>
          </a:p>
          <a:p>
            <a:r>
              <a:rPr lang="en-US" altLang="zh-CN" sz="1600" dirty="0" smtClean="0"/>
              <a:t> </a:t>
            </a:r>
            <a:r>
              <a:rPr lang="en-US" altLang="zh-CN" sz="1600" dirty="0" err="1"/>
              <a:t>attributeName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attributeType</a:t>
            </a:r>
            <a:r>
              <a:rPr lang="en-US" altLang="zh-CN" sz="1600" dirty="0"/>
              <a:t> </a:t>
            </a:r>
          </a:p>
          <a:p>
            <a:endParaRPr lang="en-US" altLang="zh-CN" sz="1600" dirty="0"/>
          </a:p>
          <a:p>
            <a:r>
              <a:rPr lang="en-US" altLang="zh-CN" sz="1600" dirty="0" smtClean="0"/>
              <a:t> </a:t>
            </a:r>
            <a:r>
              <a:rPr lang="en-US" altLang="zh-CN" sz="1600" dirty="0"/>
              <a:t>from</a:t>
            </a:r>
            <a:r>
              <a:rPr lang="zh-CN" altLang="en-US" sz="1600" dirty="0"/>
              <a:t>、</a:t>
            </a:r>
            <a:r>
              <a:rPr lang="en-US" altLang="zh-CN" sz="1600" dirty="0"/>
              <a:t>to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dur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repeatCount</a:t>
            </a:r>
            <a:r>
              <a:rPr lang="zh-CN" altLang="en-US" sz="1600" dirty="0"/>
              <a:t>、</a:t>
            </a:r>
            <a:r>
              <a:rPr lang="en-US" altLang="zh-CN" sz="1600" dirty="0"/>
              <a:t>fill</a:t>
            </a:r>
            <a:r>
              <a:rPr lang="en-US" altLang="zh-CN" sz="1600" dirty="0" smtClean="0"/>
              <a:t>... </a:t>
            </a:r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 </a:t>
            </a:r>
            <a:r>
              <a:rPr lang="en-US" altLang="zh-CN" sz="1600" dirty="0" err="1"/>
              <a:t>calcMode</a:t>
            </a:r>
            <a:r>
              <a:rPr lang="en-US" altLang="zh-CN" sz="1600" dirty="0"/>
              <a:t>... </a:t>
            </a:r>
          </a:p>
        </p:txBody>
      </p:sp>
      <p:sp>
        <p:nvSpPr>
          <p:cNvPr id="5" name="矩形 4"/>
          <p:cNvSpPr/>
          <p:nvPr/>
        </p:nvSpPr>
        <p:spPr>
          <a:xfrm>
            <a:off x="291980" y="4122719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1600" dirty="0">
                <a:solidFill>
                  <a:srgbClr val="003366"/>
                </a:solidFill>
              </a:rPr>
              <a:t>定位动画目</a:t>
            </a:r>
            <a:r>
              <a:rPr lang="zh-CN" altLang="zh-CN" sz="1600" dirty="0" smtClean="0">
                <a:solidFill>
                  <a:srgbClr val="003366"/>
                </a:solidFill>
              </a:rPr>
              <a:t>标</a:t>
            </a:r>
            <a:endParaRPr lang="en-US" altLang="zh-CN" sz="1600" dirty="0" smtClean="0">
              <a:solidFill>
                <a:srgbClr val="003366"/>
              </a:solidFill>
            </a:endParaRPr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Internal  </a:t>
            </a:r>
            <a:r>
              <a:rPr lang="en-US" altLang="zh-CN" sz="1600" dirty="0"/>
              <a:t>Resource </a:t>
            </a:r>
            <a:r>
              <a:rPr lang="en-US" altLang="zh-CN" sz="1600" dirty="0" smtClean="0"/>
              <a:t>Identifier </a:t>
            </a:r>
            <a:r>
              <a:rPr lang="zh-CN" altLang="en-US" sz="1600" dirty="0" smtClean="0"/>
              <a:t>定</a:t>
            </a:r>
            <a:r>
              <a:rPr lang="zh-CN" altLang="en-US" sz="1600" dirty="0"/>
              <a:t>位 </a:t>
            </a:r>
          </a:p>
          <a:p>
            <a:endParaRPr lang="zh-CN" altLang="en-US" sz="1600" dirty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      &lt;animate </a:t>
            </a:r>
            <a:r>
              <a:rPr lang="en-US" altLang="zh-CN" sz="1600" dirty="0" err="1" smtClean="0"/>
              <a:t>xlink:href</a:t>
            </a:r>
            <a:r>
              <a:rPr lang="en-US" altLang="zh-CN" sz="1600" dirty="0" smtClean="0"/>
              <a:t>="</a:t>
            </a:r>
            <a:r>
              <a:rPr lang="en-US" altLang="zh-CN" sz="1600" dirty="0" err="1" smtClean="0"/>
              <a:t>url</a:t>
            </a:r>
            <a:r>
              <a:rPr lang="en-US" altLang="zh-CN" sz="1600" dirty="0" smtClean="0"/>
              <a:t>(#rect1)“&gt;&lt;/animate&gt; </a:t>
            </a:r>
          </a:p>
          <a:p>
            <a:endParaRPr lang="en-US" altLang="zh-CN" sz="1600" dirty="0"/>
          </a:p>
          <a:p>
            <a:r>
              <a:rPr lang="zh-CN" altLang="en-US" sz="1600" dirty="0" smtClean="0"/>
              <a:t>被</a:t>
            </a:r>
            <a:r>
              <a:rPr lang="zh-CN" altLang="en-US" sz="1600" dirty="0"/>
              <a:t>包含在目标元素里 </a:t>
            </a:r>
          </a:p>
          <a:p>
            <a:pPr lvl="1"/>
            <a:r>
              <a:rPr lang="en-US" altLang="zh-CN" sz="1600" dirty="0" smtClean="0"/>
              <a:t> </a:t>
            </a:r>
            <a:r>
              <a:rPr lang="en-US" altLang="zh-CN" sz="1600" dirty="0"/>
              <a:t>&lt;</a:t>
            </a:r>
            <a:r>
              <a:rPr lang="en-US" altLang="zh-CN" sz="1600" dirty="0" err="1"/>
              <a:t>rect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x</a:t>
            </a:r>
            <a:r>
              <a:rPr lang="en-US" altLang="zh-CN" sz="1600" dirty="0"/>
              <a:t>="0" </a:t>
            </a:r>
            <a:r>
              <a:rPr lang="en-US" altLang="zh-CN" sz="1600" dirty="0" smtClean="0"/>
              <a:t>...&gt;</a:t>
            </a:r>
            <a:r>
              <a:rPr lang="en-US" altLang="zh-CN" sz="1600" dirty="0"/>
              <a:t> </a:t>
            </a:r>
          </a:p>
          <a:p>
            <a:pPr lvl="1"/>
            <a:r>
              <a:rPr lang="en-US" altLang="zh-CN" sz="1600" dirty="0"/>
              <a:t> </a:t>
            </a:r>
            <a:r>
              <a:rPr lang="en-US" altLang="zh-CN" sz="1600" dirty="0" smtClean="0"/>
              <a:t>    &lt;</a:t>
            </a:r>
            <a:r>
              <a:rPr lang="en-US" altLang="zh-CN" sz="1600" dirty="0"/>
              <a:t>animate&gt;&lt;/animate&gt; </a:t>
            </a:r>
          </a:p>
          <a:p>
            <a:pPr lvl="1"/>
            <a:r>
              <a:rPr lang="en-US" altLang="zh-CN" sz="1600" dirty="0" smtClean="0"/>
              <a:t> &lt;/</a:t>
            </a:r>
            <a:r>
              <a:rPr lang="en-US" altLang="zh-CN" sz="1600" dirty="0" err="1"/>
              <a:t>rect</a:t>
            </a:r>
            <a:r>
              <a:rPr lang="en-US" altLang="zh-CN" sz="1600" dirty="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2462661678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3103" y="622308"/>
            <a:ext cx="6096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/>
              <a:t>&lt;animate </a:t>
            </a:r>
            <a:r>
              <a:rPr lang="en-US" altLang="zh-CN" sz="1400" dirty="0" err="1" smtClean="0"/>
              <a:t>xlink:href</a:t>
            </a:r>
            <a:r>
              <a:rPr lang="en-US" altLang="zh-CN" sz="1400" dirty="0"/>
              <a:t>="</a:t>
            </a:r>
            <a:r>
              <a:rPr lang="en-US" altLang="zh-CN" sz="1400" dirty="0" err="1"/>
              <a:t>url</a:t>
            </a:r>
            <a:r>
              <a:rPr lang="en-US" altLang="zh-CN" sz="1400" dirty="0" smtClean="0"/>
              <a:t>(#</a:t>
            </a:r>
            <a:r>
              <a:rPr lang="en-US" altLang="zh-CN" sz="1400" dirty="0" err="1" smtClean="0"/>
              <a:t>myPath</a:t>
            </a:r>
            <a:r>
              <a:rPr lang="en-US" altLang="zh-CN" sz="1400" dirty="0" smtClean="0"/>
              <a:t>)“ </a:t>
            </a:r>
            <a:endParaRPr lang="en-US" altLang="zh-CN" sz="1400" dirty="0"/>
          </a:p>
          <a:p>
            <a:r>
              <a:rPr lang="en-US" altLang="zh-CN" sz="1400" dirty="0"/>
              <a:t>	</a:t>
            </a:r>
            <a:r>
              <a:rPr lang="en-US" altLang="zh-CN" sz="1400" dirty="0" err="1">
                <a:solidFill>
                  <a:srgbClr val="FF0000"/>
                </a:solidFill>
              </a:rPr>
              <a:t>attributeType</a:t>
            </a:r>
            <a:r>
              <a:rPr lang="en-US" altLang="zh-CN" sz="1400" dirty="0">
                <a:solidFill>
                  <a:srgbClr val="FF0000"/>
                </a:solidFill>
              </a:rPr>
              <a:t>=“XML”</a:t>
            </a:r>
          </a:p>
          <a:p>
            <a:r>
              <a:rPr lang="en-US" altLang="zh-CN" sz="1400" dirty="0"/>
              <a:t> 	</a:t>
            </a:r>
            <a:r>
              <a:rPr lang="en-US" altLang="zh-CN" sz="1400" dirty="0" err="1">
                <a:solidFill>
                  <a:srgbClr val="FF0000"/>
                </a:solidFill>
              </a:rPr>
              <a:t>attributeName</a:t>
            </a:r>
            <a:r>
              <a:rPr lang="en-US" altLang="zh-CN" sz="1400" dirty="0">
                <a:solidFill>
                  <a:srgbClr val="FF0000"/>
                </a:solidFill>
              </a:rPr>
              <a:t>=“x” </a:t>
            </a:r>
          </a:p>
          <a:p>
            <a:r>
              <a:rPr lang="en-US" altLang="zh-CN" sz="1400" dirty="0"/>
              <a:t>	from=“10” </a:t>
            </a:r>
          </a:p>
          <a:p>
            <a:r>
              <a:rPr lang="en-US" altLang="zh-CN" sz="1400" dirty="0"/>
              <a:t>	to=“100” </a:t>
            </a:r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dur</a:t>
            </a:r>
            <a:r>
              <a:rPr lang="en-US" altLang="zh-CN" sz="1400" dirty="0"/>
              <a:t>=“3s</a:t>
            </a:r>
            <a:r>
              <a:rPr lang="en-US" altLang="zh-CN" sz="1400" dirty="0" smtClean="0"/>
              <a:t>”</a:t>
            </a:r>
          </a:p>
          <a:p>
            <a:r>
              <a:rPr lang="en-US" altLang="zh-CN" sz="1400" dirty="0" smtClean="0"/>
              <a:t>    </a:t>
            </a:r>
            <a:r>
              <a:rPr lang="en-US" altLang="zh-CN" sz="1400" dirty="0"/>
              <a:t>&gt;&lt;/animate&gt; </a:t>
            </a:r>
          </a:p>
        </p:txBody>
      </p:sp>
      <p:sp>
        <p:nvSpPr>
          <p:cNvPr id="3" name="矩形 2"/>
          <p:cNvSpPr/>
          <p:nvPr/>
        </p:nvSpPr>
        <p:spPr>
          <a:xfrm>
            <a:off x="632011" y="2473142"/>
            <a:ext cx="3478581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&lt;</a:t>
            </a:r>
            <a:r>
              <a:rPr lang="en-US" altLang="zh-CN" sz="1400" dirty="0" err="1" smtClean="0"/>
              <a:t>animateTransform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xlink:href</a:t>
            </a:r>
            <a:r>
              <a:rPr lang="en-US" altLang="zh-CN" sz="1400" dirty="0"/>
              <a:t>=“# </a:t>
            </a:r>
            <a:r>
              <a:rPr lang="en-US" altLang="zh-CN" sz="1400" dirty="0" err="1"/>
              <a:t>myPath</a:t>
            </a:r>
            <a:r>
              <a:rPr lang="en-US" altLang="zh-CN" sz="1400" dirty="0"/>
              <a:t>”</a:t>
            </a:r>
            <a:endParaRPr lang="en-US" altLang="zh-CN" sz="1400" dirty="0" smtClean="0"/>
          </a:p>
          <a:p>
            <a:r>
              <a:rPr lang="en-US" altLang="zh-CN" sz="1400" dirty="0" smtClean="0"/>
              <a:t>	type=“translate”</a:t>
            </a:r>
          </a:p>
          <a:p>
            <a:r>
              <a:rPr lang="en-US" altLang="zh-CN" sz="1400" dirty="0" smtClean="0"/>
              <a:t>	from=“0 0”</a:t>
            </a:r>
          </a:p>
          <a:p>
            <a:r>
              <a:rPr lang="en-US" altLang="zh-CN" sz="1400" dirty="0" smtClean="0"/>
              <a:t>	to=“100 100”</a:t>
            </a:r>
          </a:p>
          <a:p>
            <a:r>
              <a:rPr lang="en-US" altLang="zh-CN" sz="1400" dirty="0" smtClean="0"/>
              <a:t>	</a:t>
            </a:r>
            <a:r>
              <a:rPr lang="en-US" altLang="zh-CN" sz="1400" dirty="0" err="1" smtClean="0"/>
              <a:t>dur</a:t>
            </a:r>
            <a:r>
              <a:rPr lang="en-US" altLang="zh-CN" sz="1400" dirty="0" smtClean="0"/>
              <a:t>=“3s”</a:t>
            </a:r>
          </a:p>
          <a:p>
            <a:r>
              <a:rPr lang="en-US" altLang="zh-CN" sz="1400" dirty="0" smtClean="0"/>
              <a:t>&gt;&lt;/</a:t>
            </a:r>
            <a:r>
              <a:rPr lang="en-US" altLang="zh-CN" sz="1400" dirty="0" err="1" smtClean="0"/>
              <a:t>animateTransform</a:t>
            </a:r>
            <a:r>
              <a:rPr lang="en-US" altLang="zh-CN" sz="1400" dirty="0" smtClean="0"/>
              <a:t>&gt;</a:t>
            </a:r>
            <a:endParaRPr lang="zh-CN" altLang="en-US" sz="1400" dirty="0"/>
          </a:p>
        </p:txBody>
      </p:sp>
      <p:sp>
        <p:nvSpPr>
          <p:cNvPr id="6" name="矩形 5"/>
          <p:cNvSpPr/>
          <p:nvPr/>
        </p:nvSpPr>
        <p:spPr>
          <a:xfrm>
            <a:off x="4847940" y="247314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变换动画</a:t>
            </a:r>
          </a:p>
        </p:txBody>
      </p:sp>
      <p:sp>
        <p:nvSpPr>
          <p:cNvPr id="7" name="矩形 6"/>
          <p:cNvSpPr/>
          <p:nvPr/>
        </p:nvSpPr>
        <p:spPr>
          <a:xfrm>
            <a:off x="4583535" y="62230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基本动画</a:t>
            </a:r>
          </a:p>
        </p:txBody>
      </p:sp>
      <p:sp>
        <p:nvSpPr>
          <p:cNvPr id="8" name="矩形 7"/>
          <p:cNvSpPr/>
          <p:nvPr/>
        </p:nvSpPr>
        <p:spPr>
          <a:xfrm>
            <a:off x="5137533" y="446910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轨迹移动</a:t>
            </a:r>
          </a:p>
        </p:txBody>
      </p:sp>
      <p:sp>
        <p:nvSpPr>
          <p:cNvPr id="9" name="矩形 8"/>
          <p:cNvSpPr/>
          <p:nvPr/>
        </p:nvSpPr>
        <p:spPr>
          <a:xfrm>
            <a:off x="632011" y="4469107"/>
            <a:ext cx="4352474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&lt;</a:t>
            </a:r>
            <a:r>
              <a:rPr lang="en-US" altLang="zh-CN" sz="1400" dirty="0" err="1" smtClean="0"/>
              <a:t>animateMotion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xlink:href</a:t>
            </a:r>
            <a:r>
              <a:rPr lang="en-US" altLang="zh-CN" sz="1400" dirty="0" smtClean="0"/>
              <a:t>=“</a:t>
            </a:r>
            <a:r>
              <a:rPr lang="en-US" altLang="zh-CN" sz="1400" dirty="0" err="1" smtClean="0"/>
              <a:t>url</a:t>
            </a:r>
            <a:r>
              <a:rPr lang="en-US" altLang="zh-CN" sz="1400" dirty="0"/>
              <a:t>(# </a:t>
            </a:r>
            <a:r>
              <a:rPr lang="en-US" altLang="zh-CN" sz="1400" dirty="0" err="1"/>
              <a:t>myPath</a:t>
            </a:r>
            <a:r>
              <a:rPr lang="en-US" altLang="zh-CN" sz="1400" dirty="0"/>
              <a:t>)”</a:t>
            </a:r>
            <a:endParaRPr lang="en-US" altLang="zh-CN" sz="1400" dirty="0" smtClean="0"/>
          </a:p>
          <a:p>
            <a:r>
              <a:rPr lang="en-US" altLang="zh-CN" sz="1400" dirty="0" smtClean="0"/>
              <a:t>	path=“M 0 0 h 100 v 100 h -100 v -100 z”</a:t>
            </a:r>
          </a:p>
          <a:p>
            <a:r>
              <a:rPr lang="en-US" altLang="zh-CN" sz="1400" dirty="0"/>
              <a:t>	</a:t>
            </a:r>
            <a:r>
              <a:rPr lang="en-US" altLang="zh-CN" sz="1400" dirty="0" smtClean="0"/>
              <a:t>rotate=“auto”</a:t>
            </a:r>
          </a:p>
          <a:p>
            <a:r>
              <a:rPr lang="en-US" altLang="zh-CN" sz="1400" dirty="0" smtClean="0"/>
              <a:t>	</a:t>
            </a:r>
            <a:r>
              <a:rPr lang="en-US" altLang="zh-CN" sz="1400" dirty="0" err="1" smtClean="0"/>
              <a:t>dur</a:t>
            </a:r>
            <a:r>
              <a:rPr lang="en-US" altLang="zh-CN" sz="1400" dirty="0" smtClean="0"/>
              <a:t>=“3s”</a:t>
            </a:r>
            <a:endParaRPr lang="en-US" altLang="zh-CN" sz="1400" dirty="0"/>
          </a:p>
          <a:p>
            <a:r>
              <a:rPr lang="en-US" altLang="zh-CN" sz="1400" dirty="0" smtClean="0"/>
              <a:t>&gt;&lt;/</a:t>
            </a:r>
            <a:r>
              <a:rPr lang="en-US" altLang="zh-CN" sz="1400" dirty="0" err="1" smtClean="0"/>
              <a:t>animateMotion</a:t>
            </a:r>
            <a:r>
              <a:rPr lang="en-US" altLang="zh-CN" sz="1400" dirty="0" smtClean="0"/>
              <a:t>&gt; </a:t>
            </a:r>
            <a:endParaRPr lang="zh-CN" altLang="en-US" sz="1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/>
        </p:nvSpPr>
        <p:spPr>
          <a:xfrm>
            <a:off x="169" y="-3012"/>
            <a:ext cx="12197687" cy="686101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3370" rIns="43370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sz="1705" kern="0">
              <a:solidFill>
                <a:srgbClr val="FFFFFF"/>
              </a:solidFill>
              <a:latin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23" name="Shape 323"/>
          <p:cNvSpPr/>
          <p:nvPr/>
        </p:nvSpPr>
        <p:spPr>
          <a:xfrm>
            <a:off x="3311525" y="2726690"/>
            <a:ext cx="5554980" cy="1401445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lvl1pPr algn="ctr">
              <a:spcBef>
                <a:spcPts val="2300"/>
              </a:spcBef>
              <a:defRPr sz="9600" b="1" cap="all">
                <a:solidFill>
                  <a:srgbClr val="FFFFFF"/>
                </a:solidFill>
                <a:latin typeface="Agency FB"/>
                <a:ea typeface="Agency FB"/>
                <a:cs typeface="Agency FB"/>
                <a:sym typeface="Agency FB"/>
              </a:defRPr>
            </a:lvl1pPr>
          </a:lstStyle>
          <a:p>
            <a:pPr hangingPunct="0"/>
            <a:r>
              <a:rPr lang="en-US" altLang="zh-CN" sz="9105" kern="0" dirty="0" smtClean="0"/>
              <a:t>Thanks</a:t>
            </a:r>
            <a:endParaRPr sz="9105" kern="0" dirty="0"/>
          </a:p>
        </p:txBody>
      </p:sp>
      <p:sp>
        <p:nvSpPr>
          <p:cNvPr id="324" name="Shape 324"/>
          <p:cNvSpPr/>
          <p:nvPr/>
        </p:nvSpPr>
        <p:spPr>
          <a:xfrm>
            <a:off x="2460365" y="2157432"/>
            <a:ext cx="7277296" cy="2708200"/>
          </a:xfrm>
          <a:prstGeom prst="rect">
            <a:avLst/>
          </a:prstGeom>
          <a:ln w="12700">
            <a:solidFill>
              <a:srgbClr val="FFFFFF"/>
            </a:solidFill>
            <a:miter/>
          </a:ln>
        </p:spPr>
        <p:txBody>
          <a:bodyPr lIns="43370" rIns="43370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sz="1705" kern="0">
              <a:solidFill>
                <a:srgbClr val="FFFFFF"/>
              </a:solidFill>
              <a:latin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14:prism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fill="hold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77581" y="408874"/>
            <a:ext cx="20504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pc="-120" dirty="0" smtClean="0">
                <a:solidFill>
                  <a:srgbClr val="3F6797"/>
                </a:solidFill>
                <a:latin typeface="微软雅黑" panose="020B0503020204020204" charset="-122"/>
                <a:cs typeface="微软雅黑" panose="020B0503020204020204" charset="-122"/>
              </a:rPr>
              <a:t>矢</a:t>
            </a:r>
            <a:r>
              <a:rPr lang="zh-CN" altLang="zh-CN" spc="-120" dirty="0">
                <a:solidFill>
                  <a:srgbClr val="3F6797"/>
                </a:solidFill>
                <a:latin typeface="微软雅黑" panose="020B0503020204020204" charset="-122"/>
                <a:cs typeface="微软雅黑" panose="020B0503020204020204" charset="-122"/>
              </a:rPr>
              <a:t>量图和</a:t>
            </a:r>
            <a:r>
              <a:rPr lang="zh-CN" altLang="zh-CN" spc="-120" dirty="0" smtClean="0">
                <a:solidFill>
                  <a:srgbClr val="3F6797"/>
                </a:solidFill>
                <a:latin typeface="微软雅黑" panose="020B0503020204020204" charset="-122"/>
                <a:cs typeface="微软雅黑" panose="020B0503020204020204" charset="-122"/>
              </a:rPr>
              <a:t>位</a:t>
            </a:r>
            <a:r>
              <a:rPr lang="zh-CN" altLang="en-US" spc="-120" dirty="0" smtClean="0">
                <a:solidFill>
                  <a:srgbClr val="3F6797"/>
                </a:solidFill>
                <a:latin typeface="微软雅黑" panose="020B0503020204020204" charset="-122"/>
                <a:cs typeface="微软雅黑" panose="020B0503020204020204" charset="-122"/>
              </a:rPr>
              <a:t>图</a:t>
            </a:r>
            <a:endParaRPr lang="en-US" altLang="zh-CN" spc="-120" dirty="0" smtClean="0">
              <a:solidFill>
                <a:srgbClr val="3F6797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pc="-120" dirty="0">
              <a:solidFill>
                <a:srgbClr val="3F6797"/>
              </a:solidFill>
              <a:latin typeface="微软雅黑" panose="020B0503020204020204" charset="-122"/>
            </a:endParaRPr>
          </a:p>
          <a:p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81" y="2005012"/>
            <a:ext cx="2657475" cy="19335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6862" y="2005012"/>
            <a:ext cx="1895475" cy="188595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844061" y="4360873"/>
            <a:ext cx="29931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位图（</a:t>
            </a:r>
            <a:r>
              <a:rPr lang="en-US" altLang="zh-CN" dirty="0"/>
              <a:t>BMP</a:t>
            </a:r>
            <a:r>
              <a:rPr lang="zh-CN" altLang="zh-CN" dirty="0"/>
              <a:t>、</a:t>
            </a:r>
            <a:r>
              <a:rPr lang="en-US" altLang="zh-CN" dirty="0"/>
              <a:t>PNG</a:t>
            </a:r>
            <a:r>
              <a:rPr lang="zh-CN" altLang="zh-CN" dirty="0"/>
              <a:t>、</a:t>
            </a:r>
            <a:r>
              <a:rPr lang="en-US" altLang="zh-CN" dirty="0"/>
              <a:t>JPG</a:t>
            </a:r>
            <a:r>
              <a:rPr lang="zh-CN" altLang="zh-CN" dirty="0"/>
              <a:t>等）</a:t>
            </a:r>
          </a:p>
          <a:p>
            <a:r>
              <a:rPr lang="en-US" altLang="zh-CN" sz="800" dirty="0">
                <a:latin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altLang="zh-CN" sz="800" dirty="0">
                <a:latin typeface="Calibri" panose="020F0502020204030204" pitchFamily="34" charset="0"/>
                <a:cs typeface="Times New Roman" panose="02020603050405020304" pitchFamily="18" charset="0"/>
              </a:rPr>
            </a:br>
            <a:r>
              <a:rPr lang="zh-CN" altLang="en-US" dirty="0">
                <a:solidFill>
                  <a:srgbClr val="ABABAB"/>
                </a:solidFill>
                <a:latin typeface="微软雅黑" panose="020B0503020204020204" charset="-122"/>
                <a:cs typeface="微软雅黑" panose="020B0503020204020204" charset="-122"/>
              </a:rPr>
              <a:t>基于颜色的描述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5082303" y="4014623"/>
            <a:ext cx="2484591" cy="14619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5415"/>
              </a:lnSpc>
              <a:spcAft>
                <a:spcPts val="0"/>
              </a:spcAft>
            </a:pPr>
            <a:r>
              <a:rPr lang="zh-CN" altLang="zh-CN" kern="100" dirty="0" smtClean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矢量图（</a:t>
            </a:r>
            <a:r>
              <a:rPr lang="en-US" altLang="zh-CN" kern="100" dirty="0" smtClean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SVG</a:t>
            </a:r>
            <a:r>
              <a:rPr lang="zh-CN" altLang="zh-CN" kern="100" dirty="0" smtClean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kern="100" dirty="0" smtClean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AI</a:t>
            </a:r>
            <a:r>
              <a:rPr lang="zh-CN" altLang="zh-CN" kern="100" dirty="0" smtClean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等）</a:t>
            </a:r>
            <a:endParaRPr lang="zh-CN" altLang="zh-CN" sz="8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800" dirty="0">
                <a:latin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altLang="zh-CN" sz="800" dirty="0">
                <a:latin typeface="Calibri" panose="020F0502020204030204" pitchFamily="34" charset="0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ABABAB"/>
                </a:solidFill>
                <a:latin typeface="微软雅黑" panose="020B0503020204020204" charset="-122"/>
                <a:cs typeface="微软雅黑" panose="020B0503020204020204" charset="-122"/>
              </a:rPr>
              <a:t>基于颜色的描述</a:t>
            </a:r>
            <a:endParaRPr lang="zh-CN" altLang="en-US" sz="800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13459" y="336709"/>
            <a:ext cx="1851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3366"/>
                </a:solidFill>
              </a:rPr>
              <a:t>Canvas </a:t>
            </a:r>
            <a:r>
              <a:rPr lang="zh-CN" altLang="en-US" b="1" dirty="0" smtClean="0">
                <a:solidFill>
                  <a:srgbClr val="003366"/>
                </a:solidFill>
              </a:rPr>
              <a:t>与 </a:t>
            </a:r>
            <a:r>
              <a:rPr lang="en-US" altLang="zh-CN" b="1" dirty="0" smtClean="0">
                <a:solidFill>
                  <a:srgbClr val="003366"/>
                </a:solidFill>
              </a:rPr>
              <a:t>SVG</a:t>
            </a:r>
            <a:endParaRPr lang="zh-CN" altLang="en-US" b="1" dirty="0">
              <a:solidFill>
                <a:srgbClr val="003366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080208" y="1296258"/>
            <a:ext cx="8463842" cy="4933092"/>
            <a:chOff x="946858" y="1181958"/>
            <a:chExt cx="6425491" cy="447675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6858" y="1181958"/>
              <a:ext cx="6425491" cy="2190750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6859" y="3372708"/>
              <a:ext cx="6257925" cy="228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8304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9833" y="344983"/>
            <a:ext cx="1043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pc="-125" dirty="0" smtClean="0">
                <a:solidFill>
                  <a:srgbClr val="3F6797"/>
                </a:solidFill>
                <a:latin typeface="微软雅黑" panose="020B0503020204020204" charset="-122"/>
                <a:cs typeface="微软雅黑" panose="020B0503020204020204" charset="-122"/>
              </a:rPr>
              <a:t>使</a:t>
            </a:r>
            <a:r>
              <a:rPr lang="zh-CN" altLang="zh-CN" spc="-125" dirty="0">
                <a:solidFill>
                  <a:srgbClr val="3F6797"/>
                </a:solidFill>
                <a:latin typeface="微软雅黑" panose="020B0503020204020204" charset="-122"/>
                <a:cs typeface="微软雅黑" panose="020B0503020204020204" charset="-122"/>
              </a:rPr>
              <a:t>用方式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9832" y="914401"/>
            <a:ext cx="30824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 smtClean="0"/>
              <a:t>· </a:t>
            </a:r>
            <a:r>
              <a:rPr lang="zh-CN" altLang="en-US" sz="1200" dirty="0"/>
              <a:t>在 </a:t>
            </a:r>
            <a:r>
              <a:rPr lang="en-US" altLang="zh-CN" sz="1200" dirty="0" smtClean="0"/>
              <a:t>HTML </a:t>
            </a:r>
            <a:r>
              <a:rPr lang="zh-CN" altLang="en-US" sz="1200" dirty="0" smtClean="0"/>
              <a:t>中</a:t>
            </a:r>
            <a:r>
              <a:rPr lang="zh-CN" altLang="en-US" sz="1200" dirty="0"/>
              <a:t>使用 </a:t>
            </a:r>
            <a:r>
              <a:rPr lang="en-US" altLang="zh-CN" sz="1200" dirty="0" smtClean="0"/>
              <a:t>&lt;</a:t>
            </a:r>
            <a:r>
              <a:rPr lang="en-US" altLang="zh-CN" sz="1200" dirty="0" err="1"/>
              <a:t>img</a:t>
            </a:r>
            <a:r>
              <a:rPr lang="en-US" altLang="zh-CN" sz="1200" dirty="0"/>
              <a:t>&gt; </a:t>
            </a:r>
            <a:r>
              <a:rPr lang="zh-CN" altLang="en-US" sz="1200" dirty="0" smtClean="0"/>
              <a:t>标</a:t>
            </a:r>
            <a:r>
              <a:rPr lang="zh-CN" altLang="en-US" sz="1200" dirty="0"/>
              <a:t>签引用 </a:t>
            </a:r>
            <a:r>
              <a:rPr lang="zh-CN" altLang="en-US" sz="1200" dirty="0" smtClean="0"/>
              <a:t> </a:t>
            </a:r>
            <a:endParaRPr lang="zh-CN" altLang="en-US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· </a:t>
            </a:r>
            <a:r>
              <a:rPr lang="en-US" altLang="zh-CN" sz="1200" dirty="0" smtClean="0"/>
              <a:t> </a:t>
            </a:r>
            <a:r>
              <a:rPr lang="zh-CN" altLang="en-US" sz="1200" dirty="0"/>
              <a:t>作为 </a:t>
            </a:r>
            <a:r>
              <a:rPr lang="en-US" altLang="zh-CN" sz="1200" dirty="0" smtClean="0"/>
              <a:t>CSS </a:t>
            </a:r>
            <a:r>
              <a:rPr lang="zh-CN" altLang="en-US" sz="1200" dirty="0" smtClean="0"/>
              <a:t>背</a:t>
            </a:r>
            <a:r>
              <a:rPr lang="zh-CN" altLang="en-US" sz="1200" dirty="0"/>
              <a:t>景 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zh-CN" altLang="en-US" sz="1200" dirty="0"/>
              <a:t>直接在 </a:t>
            </a:r>
            <a:r>
              <a:rPr lang="en-US" altLang="zh-CN" sz="1200" dirty="0"/>
              <a:t>HTML </a:t>
            </a:r>
            <a:r>
              <a:rPr lang="zh-CN" altLang="en-US" sz="1200" dirty="0"/>
              <a:t>中使用 </a:t>
            </a:r>
            <a:r>
              <a:rPr lang="en-US" altLang="zh-CN" sz="1200" dirty="0"/>
              <a:t>SVG </a:t>
            </a:r>
            <a:r>
              <a:rPr lang="zh-CN" altLang="en-US" sz="1200" dirty="0"/>
              <a:t>标签 </a:t>
            </a:r>
          </a:p>
          <a:p>
            <a:pPr>
              <a:lnSpc>
                <a:spcPct val="150000"/>
              </a:lnSpc>
            </a:pPr>
            <a:endParaRPr lang="zh-CN" altLang="en-US" sz="1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488" y="2391729"/>
            <a:ext cx="5029200" cy="22574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9543" y="2498167"/>
            <a:ext cx="1428750" cy="1352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2076" y="119117"/>
            <a:ext cx="2311530" cy="8745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6120"/>
              </a:lnSpc>
            </a:pPr>
            <a:r>
              <a:rPr lang="en-US" altLang="zh-CN" kern="100" spc="-5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1.2</a:t>
            </a:r>
            <a:r>
              <a:rPr lang="en-US" altLang="zh-CN" kern="100" spc="-5" dirty="0" smtClean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.</a:t>
            </a:r>
            <a:r>
              <a:rPr lang="en-US" altLang="zh-CN" kern="100" spc="-5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</a:t>
            </a:r>
            <a:r>
              <a:rPr lang="zh-CN" altLang="zh-CN" kern="100" spc="-5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基本图形和属性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74" y="2265196"/>
            <a:ext cx="3735066" cy="274071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251735" y="5416060"/>
            <a:ext cx="9421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kern="100" spc="-5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&lt;</a:t>
            </a:r>
            <a:r>
              <a:rPr lang="en-US" altLang="zh-CN" kern="100" spc="-5" dirty="0" err="1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rect</a:t>
            </a:r>
            <a:r>
              <a:rPr lang="en-US" altLang="zh-CN" kern="100" spc="-5" dirty="0" smtClean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&gt;</a:t>
            </a:r>
          </a:p>
          <a:p>
            <a:r>
              <a:rPr lang="zh-CN" altLang="en-US" kern="100" spc="-5" dirty="0" smtClean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  矩</a:t>
            </a:r>
            <a:r>
              <a:rPr lang="zh-CN" altLang="en-US" kern="100" spc="-5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形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644035" y="5416060"/>
            <a:ext cx="1091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kern="100" spc="-5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&lt;circle</a:t>
            </a:r>
            <a:r>
              <a:rPr lang="en-US" altLang="zh-CN" kern="100" spc="-5" dirty="0" smtClean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&gt;</a:t>
            </a:r>
          </a:p>
          <a:p>
            <a:r>
              <a:rPr lang="zh-CN" altLang="en-US" kern="100" spc="-5" dirty="0" smtClean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   圆</a:t>
            </a:r>
            <a:r>
              <a:rPr lang="zh-CN" altLang="en-US" kern="100" spc="-5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形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9929489" y="5451229"/>
            <a:ext cx="1222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kern="100" spc="-5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&lt;ellipse</a:t>
            </a:r>
            <a:r>
              <a:rPr lang="en-US" altLang="zh-CN" kern="100" spc="-5" dirty="0" smtClean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&gt;</a:t>
            </a:r>
          </a:p>
          <a:p>
            <a:r>
              <a:rPr lang="zh-CN" altLang="en-US" kern="100" spc="-5" dirty="0" smtClean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   椭</a:t>
            </a:r>
            <a:r>
              <a:rPr lang="zh-CN" altLang="en-US" kern="100" spc="-5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圆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6238" y="2243023"/>
            <a:ext cx="3587177" cy="273422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7185" y="2194250"/>
            <a:ext cx="3806347" cy="2817361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73088" y="1432214"/>
            <a:ext cx="159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kern="100" spc="-5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· </a:t>
            </a:r>
            <a:r>
              <a:rPr lang="en-US" altLang="zh-CN" kern="100" spc="-5" dirty="0" smtClean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</a:t>
            </a:r>
            <a:r>
              <a:rPr lang="zh-CN" altLang="en-US" kern="100" spc="-5" dirty="0" smtClean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</a:t>
            </a:r>
            <a:r>
              <a:rPr lang="zh-CN" altLang="zh-CN" kern="100" spc="-5" dirty="0" smtClean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</a:t>
            </a:r>
            <a:r>
              <a:rPr lang="zh-CN" altLang="zh-CN" kern="100" spc="-5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本图形</a:t>
            </a:r>
            <a:endParaRPr lang="zh-CN" altLang="en-US" dirty="0">
              <a:solidFill>
                <a:srgbClr val="0033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81227" y="3818765"/>
            <a:ext cx="3040448" cy="15081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spc="-5" dirty="0" smtClean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&lt;polyline&gt;</a:t>
            </a:r>
          </a:p>
          <a:p>
            <a:r>
              <a:rPr lang="en-US" altLang="zh-CN" kern="100" spc="-5" dirty="0" smtClean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zh-CN" altLang="en-US" kern="100" spc="-5" dirty="0" smtClean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折线</a:t>
            </a:r>
            <a:endParaRPr lang="en-US" altLang="zh-CN" kern="100" spc="-5" dirty="0" smtClean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kern="100" spc="-5" dirty="0" smtClean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000" dirty="0" smtClean="0"/>
              <a:t> points</a:t>
            </a:r>
            <a:r>
              <a:rPr lang="zh-CN" altLang="en-US" sz="2000" dirty="0" smtClean="0"/>
              <a:t>属性</a:t>
            </a:r>
            <a:r>
              <a:rPr lang="en-US" altLang="zh-CN" sz="2000" dirty="0"/>
              <a:t>  </a:t>
            </a:r>
            <a:r>
              <a:rPr lang="zh-CN" altLang="zh-CN" sz="2000" dirty="0"/>
              <a:t>格式：</a:t>
            </a:r>
            <a:r>
              <a:rPr lang="en-US" altLang="zh-CN" sz="2000" dirty="0"/>
              <a:t>(xi, </a:t>
            </a:r>
            <a:r>
              <a:rPr lang="en-US" altLang="zh-CN" sz="2000" dirty="0" err="1" smtClean="0"/>
              <a:t>yi</a:t>
            </a:r>
            <a:r>
              <a:rPr lang="en-US" altLang="zh-CN" sz="2000" dirty="0"/>
              <a:t>)+</a:t>
            </a:r>
            <a:endParaRPr lang="zh-CN" altLang="zh-CN" sz="2000" dirty="0"/>
          </a:p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76" y="265876"/>
            <a:ext cx="3639815" cy="295210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3333" y="501892"/>
            <a:ext cx="3757229" cy="274244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1660" y="475543"/>
            <a:ext cx="3966894" cy="274244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22463" y="3818765"/>
            <a:ext cx="9198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spc="-5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&lt;</a:t>
            </a:r>
            <a:r>
              <a:rPr lang="en-US" altLang="zh-CN" kern="100" spc="-5" dirty="0" smtClean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line&gt;</a:t>
            </a:r>
          </a:p>
          <a:p>
            <a:r>
              <a:rPr lang="zh-CN" altLang="en-US" kern="100" spc="-5" dirty="0" smtClean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 直</a:t>
            </a:r>
            <a:r>
              <a:rPr lang="zh-CN" altLang="en-US" kern="100" spc="-5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线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901786" y="3818765"/>
            <a:ext cx="229530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spc="-5" dirty="0" smtClean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&lt;</a:t>
            </a:r>
            <a:r>
              <a:rPr lang="en-US" altLang="zh-CN" kern="100" spc="-5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polygon</a:t>
            </a:r>
            <a:r>
              <a:rPr lang="en-US" altLang="zh-CN" kern="100" spc="-5" dirty="0" smtClean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&gt;</a:t>
            </a:r>
          </a:p>
          <a:p>
            <a:r>
              <a:rPr lang="en-US" altLang="zh-CN" kern="100" spc="-5" dirty="0" smtClean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lang="zh-CN" altLang="en-US" kern="100" spc="-5" dirty="0" smtClean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多边形</a:t>
            </a:r>
            <a:endParaRPr lang="en-US" altLang="zh-CN" kern="100" spc="-5" dirty="0" smtClean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kern="100" spc="-5" dirty="0" smtClean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dirty="0"/>
              <a:t> points  </a:t>
            </a:r>
            <a:r>
              <a:rPr lang="zh-CN" altLang="zh-CN" dirty="0"/>
              <a:t>格式：</a:t>
            </a:r>
            <a:r>
              <a:rPr lang="en-US" altLang="zh-CN" dirty="0"/>
              <a:t>(xi, </a:t>
            </a:r>
            <a:r>
              <a:rPr lang="en-US" altLang="zh-CN" dirty="0" err="1"/>
              <a:t>yi</a:t>
            </a:r>
            <a:r>
              <a:rPr lang="en-US" altLang="zh-CN" dirty="0" smtClean="0"/>
              <a:t>)+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345831" y="458936"/>
            <a:ext cx="6096000" cy="2875146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96595">
              <a:lnSpc>
                <a:spcPts val="4050"/>
              </a:lnSpc>
              <a:spcAft>
                <a:spcPts val="0"/>
              </a:spcAft>
            </a:pPr>
            <a:r>
              <a:rPr lang="zh-CN" altLang="zh-CN" kern="100" spc="-5" dirty="0" smtClean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</a:t>
            </a:r>
            <a:r>
              <a:rPr lang="zh-CN" altLang="zh-CN" kern="100" spc="-5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本属性</a:t>
            </a:r>
            <a:r>
              <a:rPr lang="en-US" altLang="zh-CN" kern="100" spc="-5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</a:t>
            </a:r>
            <a:r>
              <a:rPr lang="en-US" altLang="zh-CN" kern="100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 </a:t>
            </a:r>
            <a:endParaRPr lang="zh-CN" altLang="zh-CN" kern="100" spc="-5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696595">
              <a:lnSpc>
                <a:spcPts val="1200"/>
              </a:lnSpc>
              <a:spcAft>
                <a:spcPts val="0"/>
              </a:spcAft>
            </a:pPr>
            <a:r>
              <a:rPr lang="en-US" altLang="zh-CN" kern="100" spc="-5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</a:t>
            </a:r>
            <a:endParaRPr lang="zh-CN" altLang="zh-CN" kern="100" spc="-5" dirty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1077595">
              <a:lnSpc>
                <a:spcPts val="4050"/>
              </a:lnSpc>
              <a:spcAft>
                <a:spcPts val="0"/>
              </a:spcAft>
            </a:pPr>
            <a:r>
              <a:rPr lang="en-US" altLang="zh-CN" kern="100" spc="-5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</a:t>
            </a:r>
            <a:r>
              <a:rPr lang="zh-CN" altLang="en-US" kern="100" spc="-5" dirty="0" smtClean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填充：</a:t>
            </a:r>
            <a:r>
              <a:rPr lang="en-US" altLang="zh-CN" kern="100" spc="-5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fill</a:t>
            </a:r>
            <a:r>
              <a:rPr lang="zh-CN" altLang="zh-CN" kern="100" spc="-5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endParaRPr lang="en-US" altLang="zh-CN" kern="100" spc="-5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1077595">
              <a:lnSpc>
                <a:spcPts val="4050"/>
              </a:lnSpc>
              <a:spcAft>
                <a:spcPts val="0"/>
              </a:spcAft>
            </a:pPr>
            <a:r>
              <a:rPr lang="zh-CN" altLang="en-US" kern="100" spc="-5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描边：</a:t>
            </a:r>
            <a:r>
              <a:rPr lang="en-US" altLang="zh-CN" kern="100" spc="-5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stroke</a:t>
            </a:r>
            <a:r>
              <a:rPr lang="zh-CN" altLang="zh-CN" kern="100" spc="-5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endParaRPr lang="en-US" altLang="zh-CN" kern="100" spc="-5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1077595">
              <a:lnSpc>
                <a:spcPts val="4050"/>
              </a:lnSpc>
              <a:spcAft>
                <a:spcPts val="0"/>
              </a:spcAft>
            </a:pPr>
            <a:r>
              <a:rPr lang="en-US" altLang="zh-CN" kern="100" spc="-5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stroke-width</a:t>
            </a:r>
            <a:r>
              <a:rPr lang="zh-CN" altLang="zh-CN" kern="100" spc="-5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endParaRPr lang="en-US" altLang="zh-CN" kern="100" spc="-5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1077595">
              <a:lnSpc>
                <a:spcPts val="4050"/>
              </a:lnSpc>
              <a:spcAft>
                <a:spcPts val="0"/>
              </a:spcAft>
            </a:pPr>
            <a:r>
              <a:rPr lang="zh-CN" altLang="en-US" kern="100" spc="-5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变换：</a:t>
            </a:r>
            <a:r>
              <a:rPr lang="en-US" altLang="zh-CN" kern="100" spc="-5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transform</a:t>
            </a:r>
            <a:endParaRPr lang="zh-CN" altLang="zh-CN" kern="100" spc="-5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2381" y="1756727"/>
            <a:ext cx="4000500" cy="3476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自定义设计方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3366"/>
      </a:accent1>
      <a:accent2>
        <a:srgbClr val="001D39"/>
      </a:accent2>
      <a:accent3>
        <a:srgbClr val="00162C"/>
      </a:accent3>
      <a:accent4>
        <a:srgbClr val="000F1F"/>
      </a:accent4>
      <a:accent5>
        <a:srgbClr val="000911"/>
      </a:accent5>
      <a:accent6>
        <a:srgbClr val="000204"/>
      </a:accent6>
      <a:hlink>
        <a:srgbClr val="0000FF"/>
      </a:hlink>
      <a:folHlink>
        <a:srgbClr val="FF00FF"/>
      </a:folHlink>
    </a:clrScheme>
    <a:fontScheme name="自定义设计方案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自定义设计方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自定义设计方案">
  <a:themeElements>
    <a:clrScheme name="自定义设计方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3366"/>
      </a:accent1>
      <a:accent2>
        <a:srgbClr val="001D39"/>
      </a:accent2>
      <a:accent3>
        <a:srgbClr val="00162C"/>
      </a:accent3>
      <a:accent4>
        <a:srgbClr val="000F1F"/>
      </a:accent4>
      <a:accent5>
        <a:srgbClr val="000911"/>
      </a:accent5>
      <a:accent6>
        <a:srgbClr val="000204"/>
      </a:accent6>
      <a:hlink>
        <a:srgbClr val="0000FF"/>
      </a:hlink>
      <a:folHlink>
        <a:srgbClr val="FF00FF"/>
      </a:folHlink>
    </a:clrScheme>
    <a:fontScheme name="自定义设计方案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自定义设计方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自定义设计方案">
  <a:themeElements>
    <a:clrScheme name="自定义设计方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3366"/>
      </a:accent1>
      <a:accent2>
        <a:srgbClr val="001D39"/>
      </a:accent2>
      <a:accent3>
        <a:srgbClr val="00162C"/>
      </a:accent3>
      <a:accent4>
        <a:srgbClr val="000F1F"/>
      </a:accent4>
      <a:accent5>
        <a:srgbClr val="000911"/>
      </a:accent5>
      <a:accent6>
        <a:srgbClr val="000204"/>
      </a:accent6>
      <a:hlink>
        <a:srgbClr val="0000FF"/>
      </a:hlink>
      <a:folHlink>
        <a:srgbClr val="FF00FF"/>
      </a:folHlink>
    </a:clrScheme>
    <a:fontScheme name="自定义设计方案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自定义设计方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自定义设计方案">
  <a:themeElements>
    <a:clrScheme name="自定义设计方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3366"/>
      </a:accent1>
      <a:accent2>
        <a:srgbClr val="001D39"/>
      </a:accent2>
      <a:accent3>
        <a:srgbClr val="00162C"/>
      </a:accent3>
      <a:accent4>
        <a:srgbClr val="000F1F"/>
      </a:accent4>
      <a:accent5>
        <a:srgbClr val="000911"/>
      </a:accent5>
      <a:accent6>
        <a:srgbClr val="000204"/>
      </a:accent6>
      <a:hlink>
        <a:srgbClr val="0000FF"/>
      </a:hlink>
      <a:folHlink>
        <a:srgbClr val="FF00FF"/>
      </a:folHlink>
    </a:clrScheme>
    <a:fontScheme name="自定义设计方案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自定义设计方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自定义设计方案">
  <a:themeElements>
    <a:clrScheme name="自定义设计方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3366"/>
      </a:accent1>
      <a:accent2>
        <a:srgbClr val="001D39"/>
      </a:accent2>
      <a:accent3>
        <a:srgbClr val="00162C"/>
      </a:accent3>
      <a:accent4>
        <a:srgbClr val="000F1F"/>
      </a:accent4>
      <a:accent5>
        <a:srgbClr val="000911"/>
      </a:accent5>
      <a:accent6>
        <a:srgbClr val="000204"/>
      </a:accent6>
      <a:hlink>
        <a:srgbClr val="0000FF"/>
      </a:hlink>
      <a:folHlink>
        <a:srgbClr val="FF00FF"/>
      </a:folHlink>
    </a:clrScheme>
    <a:fontScheme name="自定义设计方案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自定义设计方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自定义设计方案">
  <a:themeElements>
    <a:clrScheme name="自定义设计方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3366"/>
      </a:accent1>
      <a:accent2>
        <a:srgbClr val="001D39"/>
      </a:accent2>
      <a:accent3>
        <a:srgbClr val="00162C"/>
      </a:accent3>
      <a:accent4>
        <a:srgbClr val="000F1F"/>
      </a:accent4>
      <a:accent5>
        <a:srgbClr val="000911"/>
      </a:accent5>
      <a:accent6>
        <a:srgbClr val="000204"/>
      </a:accent6>
      <a:hlink>
        <a:srgbClr val="0000FF"/>
      </a:hlink>
      <a:folHlink>
        <a:srgbClr val="FF00FF"/>
      </a:folHlink>
    </a:clrScheme>
    <a:fontScheme name="自定义设计方案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自定义设计方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894</Words>
  <Application>Microsoft Office PowerPoint</Application>
  <PresentationFormat>宽屏</PresentationFormat>
  <Paragraphs>300</Paragraphs>
  <Slides>33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33</vt:i4>
      </vt:variant>
    </vt:vector>
  </HeadingPairs>
  <TitlesOfParts>
    <vt:vector size="50" baseType="lpstr">
      <vt:lpstr>Agency FB</vt:lpstr>
      <vt:lpstr>宋体</vt:lpstr>
      <vt:lpstr>微软雅黑</vt:lpstr>
      <vt:lpstr>Arial</vt:lpstr>
      <vt:lpstr>Calibri</vt:lpstr>
      <vt:lpstr>Calibri Light</vt:lpstr>
      <vt:lpstr>Helvetica</vt:lpstr>
      <vt:lpstr>Impact</vt:lpstr>
      <vt:lpstr>MS Shell Dlg</vt:lpstr>
      <vt:lpstr>Times New Roman</vt:lpstr>
      <vt:lpstr>Office 主题</vt:lpstr>
      <vt:lpstr>自定义设计方案</vt:lpstr>
      <vt:lpstr>2_自定义设计方案</vt:lpstr>
      <vt:lpstr>3_自定义设计方案</vt:lpstr>
      <vt:lpstr>4_自定义设计方案</vt:lpstr>
      <vt:lpstr>5_自定义设计方案</vt:lpstr>
      <vt:lpstr>6_自定义设计方案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2.2. SVG 中的图形分组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V_,Lishasha</dc:creator>
  <cp:lastModifiedBy>V_,Lishasha</cp:lastModifiedBy>
  <cp:revision>131</cp:revision>
  <dcterms:created xsi:type="dcterms:W3CDTF">2018-02-28T14:13:00Z</dcterms:created>
  <dcterms:modified xsi:type="dcterms:W3CDTF">2018-03-21T08:16:39Z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