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Tenorite"/>
              </a:rPr>
              <a:t>Clique para mover o slide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69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70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9913FD5-FEF9-4521-AF7C-B832F9BAED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A4D977-08CA-410E-82E1-BB950BA160B6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D5A46C-CA80-4F93-B70B-01D4B05D1B31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69556B-F947-41E3-86B5-7F07E8C2BA09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522778-AE9A-4C36-8D70-BB918CE1E690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9A9A95-460F-465B-8085-820F0A77AB6C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19C768-D82B-4A52-BE44-D7E5C095DDB1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151C3B-A22C-4FBA-ABAC-963B762395F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34F231-5C4E-49DE-8CCE-659872C88C4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B45CEB-BDED-421C-AB56-B6F90FF183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38354-F8D6-4A7E-881B-6B04051D1E1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A882E3-BCA3-4692-9D10-B36DBF7EC41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0FFB07-8362-4323-9D8E-43DF898B9EF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072774-EAD5-4885-83B9-8044E0BE894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4D4919-6B6F-44A3-AAEE-28085D605FC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278FEC-1A92-4E5C-9504-8859BFF3C7C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EDCB7E-B22B-4D01-BE5A-5C36242871D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A9EE92-93E3-420B-8C78-2895F5E272E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4A25B3-F9A0-4A03-B2CE-441EF4192AD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9F8D8E-69DB-4894-B478-73859B015E4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0E052F-EAD7-49D4-BFA4-BABA7E1719C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2EAF3F-4E80-4752-B33A-600DA1C16D3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11F29D-B32C-4B85-95B6-EEF7328CC43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ACA087-A1B0-40B0-A49F-B9E18182E76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751A7C-17FF-4B7C-B921-8C2CF5C4614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8D4A89-F216-4DD5-A207-744F08C80AE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EE8A0D-AE7D-4A7E-A834-AFBEC8B0FEB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95C8FD-D575-4F01-970F-5F6CEB701F4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D7B976-3DA8-49AB-B0A9-BDD8B254DA0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A407E0-1D01-4F1A-9F8F-A79372E639A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F9B2D7-5222-4C4D-9B38-1801F2B57D9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E792EB7-9591-4F23-AD93-E81F6A00A43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793126F-9651-408D-B627-C43B2FB58FB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A40B6E6-2DF3-44A8-8C4B-4866C098936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197E77-DB11-4D23-BBA7-18CCA355202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171D7DF-AA19-4D63-A48F-640FB4114E1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4688D34-C2F1-427B-B539-9B943B2E9B4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B55CA19-87FB-4223-A286-BDBF53F1519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3E8D4A2-7FEE-4E39-A799-E8FE9E7C07D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B41FA99-DA12-409F-8415-9D725BF61B9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2132AF0-2307-4183-9AD7-BDD06BD3F1C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9C9D053-1A23-43F8-A22A-85B96AF1964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A4C45C1-AA05-43AF-ABC5-B248B056088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15920" y="4434840"/>
            <a:ext cx="4941360" cy="1121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cap="all" spc="148">
                <a:solidFill>
                  <a:srgbClr val="000000"/>
                </a:solidFill>
                <a:latin typeface="Tenorite"/>
              </a:rPr>
              <a:t>CLIQUE PARA EDITAR O ESTILO DO TÍTULO PRINCIPAL</a:t>
            </a:r>
            <a:endParaRPr lang="pt-BR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áfico 7"/>
          <p:cNvPicPr/>
          <p:nvPr/>
        </p:nvPicPr>
        <p:blipFill>
          <a:blip r:embed="rId14"/>
          <a:srcRect l="9357" t="23648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Tenorite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Tenorite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Tenorite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62240" y="1671480"/>
            <a:ext cx="5111280" cy="12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0" strike="noStrike" cap="all" spc="148">
                <a:solidFill>
                  <a:srgbClr val="000000"/>
                </a:solidFill>
                <a:latin typeface="Tenorite"/>
              </a:rPr>
              <a:t>CLIQUE PARA EDITAR O ESTILO DO TÍTULO PRINCIPAL</a:t>
            </a: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362240" y="3660840"/>
            <a:ext cx="5111280" cy="152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49">
                <a:solidFill>
                  <a:srgbClr val="000000"/>
                </a:solidFill>
                <a:latin typeface="Tenorite"/>
              </a:rPr>
              <a:t>Clique para editar os estilos de texto Mestres</a:t>
            </a:r>
            <a:endParaRPr lang="pt-BR" sz="14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1218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&lt;data/hora&gt;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2463840" y="6356520"/>
            <a:ext cx="34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&lt;rodapé&gt;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E99B0E-97D4-42C7-9B41-7D11BEB0B621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grpSp>
        <p:nvGrpSpPr>
          <p:cNvPr id="44" name="Grupo 6"/>
          <p:cNvGrpSpPr/>
          <p:nvPr/>
        </p:nvGrpSpPr>
        <p:grpSpPr>
          <a:xfrm>
            <a:off x="6953040" y="-25200"/>
            <a:ext cx="5238720" cy="6901920"/>
            <a:chOff x="6953040" y="-25200"/>
            <a:chExt cx="5238720" cy="6901920"/>
          </a:xfrm>
        </p:grpSpPr>
        <p:sp>
          <p:nvSpPr>
            <p:cNvPr id="45" name="Conector Reto 13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onector Reto 22"/>
            <p:cNvSpPr/>
            <p:nvPr/>
          </p:nvSpPr>
          <p:spPr>
            <a:xfrm flipH="1">
              <a:off x="6953040" y="-25200"/>
              <a:ext cx="3791160" cy="6901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2800" b="0" strike="noStrike" cap="all" spc="148">
                <a:solidFill>
                  <a:srgbClr val="000000"/>
                </a:solidFill>
                <a:latin typeface="Tenorite"/>
              </a:rPr>
              <a:t>CLIQUE PARA EDITAR O ESTILO DO TÍTULO PRINCIPAL</a:t>
            </a: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2111400"/>
            <a:ext cx="10515240" cy="374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Tenorite"/>
              </a:rPr>
              <a:t>Clique no ícone para adicionar tabela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&lt;data/hora&gt;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&lt;rodapé&gt;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1F7D49-8373-421A-BA04-1E73FDFBA15C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cap="all" spc="148">
                <a:solidFill>
                  <a:srgbClr val="FFFFFF"/>
                </a:solidFill>
                <a:latin typeface="Tenorite"/>
              </a:rPr>
              <a:t>CLIQUE PARA EDITAR O ESTILO DO TÍTULO PRINCIPAL</a:t>
            </a:r>
            <a:endParaRPr lang="pt-BR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5" name="Gráfico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2"/>
          <p:cNvSpPr>
            <a:spLocks noGrp="1"/>
          </p:cNvSpPr>
          <p:nvPr>
            <p:ph type="dt" idx="7"/>
          </p:nvPr>
        </p:nvSpPr>
        <p:spPr>
          <a:xfrm>
            <a:off x="426708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&lt;data/hora&gt;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 idx="8"/>
          </p:nvPr>
        </p:nvSpPr>
        <p:spPr>
          <a:xfrm>
            <a:off x="6479640" y="6356520"/>
            <a:ext cx="2661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&lt;rodapé&gt;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 idx="9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E72C5-916A-455E-BDE5-75DC1073EA9B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Tenorite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Tenorite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Tenorite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Tenorite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415920" y="4434840"/>
            <a:ext cx="4941360" cy="1121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cap="all" spc="148">
                <a:solidFill>
                  <a:srgbClr val="000000"/>
                </a:solidFill>
                <a:latin typeface="Tenorite"/>
              </a:rPr>
              <a:t>PREÇO E PLAYERS DO GAME FIFA</a:t>
            </a:r>
            <a:endParaRPr lang="pt-BR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415920" y="5586840"/>
            <a:ext cx="4941360" cy="39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Tenorite"/>
              </a:rPr>
              <a:t>Lucas Staub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62240" y="1671480"/>
            <a:ext cx="5111280" cy="12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0" strike="noStrike" cap="all" spc="148">
                <a:solidFill>
                  <a:srgbClr val="000000"/>
                </a:solidFill>
                <a:latin typeface="Tenorite"/>
              </a:rPr>
              <a:t>Análise de mercado</a:t>
            </a: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362240" y="3660840"/>
            <a:ext cx="4906440" cy="168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49" dirty="0">
                <a:solidFill>
                  <a:srgbClr val="000000"/>
                </a:solidFill>
                <a:latin typeface="Tenorite"/>
              </a:rPr>
              <a:t>Apesar da alta do preço para a nova versão, de 59 para 69 dólares, a base consumidora do FIFA se mantém fiel ao produto.</a:t>
            </a:r>
            <a:endParaRPr lang="pt-BR" sz="14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49" dirty="0">
                <a:solidFill>
                  <a:srgbClr val="000000"/>
                </a:solidFill>
                <a:latin typeface="Tenorite"/>
              </a:rPr>
              <a:t>O número de players vem crescendo e o upgrade de versão se dá de maneira natural conforme novos lançamentos.</a:t>
            </a:r>
            <a:endParaRPr lang="pt-BR" sz="14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49" dirty="0">
                <a:solidFill>
                  <a:srgbClr val="000000"/>
                </a:solidFill>
                <a:latin typeface="Tenorite"/>
              </a:rPr>
              <a:t>Consumidores tem sensibilidade à promoções, que aumentam a player base.   </a:t>
            </a:r>
            <a:endParaRPr lang="pt-BR" sz="1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1218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2023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ftr" idx="14"/>
          </p:nvPr>
        </p:nvSpPr>
        <p:spPr>
          <a:xfrm>
            <a:off x="2463840" y="6356520"/>
            <a:ext cx="34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PREÇO E PLAYERS DO GAME FIFA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8825ED-462D-4B13-92A8-18B557B18E4B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D1C2E2A-2DBD-FA4D-FBD9-143A0F236E7B}"/>
              </a:ext>
            </a:extLst>
          </p:cNvPr>
          <p:cNvSpPr txBox="1">
            <a:spLocks/>
          </p:cNvSpPr>
          <p:nvPr/>
        </p:nvSpPr>
        <p:spPr>
          <a:xfrm>
            <a:off x="1362240" y="6052608"/>
            <a:ext cx="1121904" cy="26481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pt-BR" sz="1000" i="1" spc="-1" dirty="0">
                <a:solidFill>
                  <a:srgbClr val="000000"/>
                </a:solidFill>
                <a:latin typeface="Tenorite"/>
              </a:rPr>
              <a:t>Fonte : </a:t>
            </a:r>
            <a:r>
              <a:rPr lang="pt-BR" sz="1000" i="1" spc="-1" dirty="0" err="1">
                <a:solidFill>
                  <a:srgbClr val="000000"/>
                </a:solidFill>
                <a:latin typeface="Tenorite"/>
              </a:rPr>
              <a:t>SteamDB</a:t>
            </a:r>
            <a:endParaRPr lang="pt-BR" sz="1000" i="1" spc="-1" dirty="0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98560" y="-343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2800" b="0" strike="noStrike" cap="all" spc="148">
                <a:solidFill>
                  <a:srgbClr val="000000"/>
                </a:solidFill>
                <a:latin typeface="Tenorite"/>
              </a:rPr>
              <a:t>JOGADORES ONLINE (STEAM)</a:t>
            </a: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2023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PREÇO E PLAYERS DO GAME FIFA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FB6D25-DBAE-460F-8EEF-2EE4CCC53628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3</a:t>
            </a:fld>
            <a:endParaRPr lang="pt-BR" sz="900" b="0" strike="noStrike" spc="-1">
              <a:latin typeface="Times New Roman"/>
            </a:endParaRPr>
          </a:p>
        </p:txBody>
      </p:sp>
      <p:pic>
        <p:nvPicPr>
          <p:cNvPr id="183" name="Imagem 10" descr="Gráfico, Histograma&#10;&#10;Descrição gerada automaticamente"/>
          <p:cNvPicPr/>
          <p:nvPr/>
        </p:nvPicPr>
        <p:blipFill>
          <a:blip r:embed="rId3"/>
          <a:stretch/>
        </p:blipFill>
        <p:spPr>
          <a:xfrm>
            <a:off x="769320" y="675000"/>
            <a:ext cx="10644480" cy="568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-196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2800" b="0" strike="noStrike" cap="all" spc="148">
                <a:solidFill>
                  <a:srgbClr val="000000"/>
                </a:solidFill>
                <a:latin typeface="Tenorite"/>
              </a:rPr>
              <a:t>ABANDONO DE PRODUTO ANTIGO APÓS NOVO RELEASE</a:t>
            </a: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2023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PREÇO E PLAYERS DO GAME FIFA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00EA78-6858-4FDA-A577-67E7F242433F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4</a:t>
            </a:fld>
            <a:endParaRPr lang="pt-BR" sz="900" b="0" strike="noStrike" spc="-1">
              <a:latin typeface="Times New Roman"/>
            </a:endParaRPr>
          </a:p>
        </p:txBody>
      </p:sp>
      <p:pic>
        <p:nvPicPr>
          <p:cNvPr id="188" name="Imagem 3" descr="Gráfico, Histograma&#10;&#10;Descrição gerada automaticamente"/>
          <p:cNvPicPr/>
          <p:nvPr/>
        </p:nvPicPr>
        <p:blipFill>
          <a:blip r:embed="rId3"/>
          <a:stretch/>
        </p:blipFill>
        <p:spPr>
          <a:xfrm>
            <a:off x="1907280" y="915480"/>
            <a:ext cx="8712720" cy="523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00000" y="-18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2800" b="0" strike="noStrike" cap="all" spc="148">
                <a:solidFill>
                  <a:srgbClr val="000000"/>
                </a:solidFill>
                <a:latin typeface="Tenorite"/>
              </a:rPr>
              <a:t>BASE DE JOGADORES E PROMOÇÕES (FIFA23)</a:t>
            </a:r>
            <a:endParaRPr lang="pt-BR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2023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PREÇO E PLAYERS DO GAME FIFA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F67B6D-9482-4230-8C87-98F8071859ED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5</a:t>
            </a:fld>
            <a:endParaRPr lang="pt-BR" sz="900" b="0" strike="noStrike" spc="-1">
              <a:latin typeface="Times New Roman"/>
            </a:endParaRPr>
          </a:p>
        </p:txBody>
      </p:sp>
      <p:pic>
        <p:nvPicPr>
          <p:cNvPr id="193" name="Imagem 3" descr="Gráfico, Gráfico de barras, Histograma&#10;&#10;Descrição gerada automaticamente"/>
          <p:cNvPicPr/>
          <p:nvPr/>
        </p:nvPicPr>
        <p:blipFill>
          <a:blip r:embed="rId3"/>
          <a:stretch/>
        </p:blipFill>
        <p:spPr>
          <a:xfrm>
            <a:off x="1440000" y="720000"/>
            <a:ext cx="8751600" cy="526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cap="all" spc="148">
                <a:solidFill>
                  <a:srgbClr val="FFFFFF"/>
                </a:solidFill>
                <a:latin typeface="Tenorite"/>
              </a:rPr>
              <a:t>OBRIGADO</a:t>
            </a:r>
            <a:endParaRPr lang="pt-BR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49">
                <a:solidFill>
                  <a:srgbClr val="FFFFFF"/>
                </a:solidFill>
                <a:latin typeface="Tenorite"/>
              </a:rPr>
              <a:t>Lucas Staub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25"/>
          </p:nvPr>
        </p:nvSpPr>
        <p:spPr>
          <a:xfrm>
            <a:off x="426708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2023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26"/>
          </p:nvPr>
        </p:nvSpPr>
        <p:spPr>
          <a:xfrm>
            <a:off x="6479640" y="6356520"/>
            <a:ext cx="2661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Tenorite"/>
              </a:rPr>
              <a:t>PREÇO E PLAYERS DO GAME FIFA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27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91DCA-AAD7-4B88-A20A-F600DAA12B30}" type="slidenum">
              <a:rPr lang="pt-BR" sz="900" b="0" strike="noStrike" spc="-1">
                <a:solidFill>
                  <a:srgbClr val="8B8B8B"/>
                </a:solidFill>
                <a:latin typeface="Tenorite"/>
              </a:rPr>
              <a:t>6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minimalista</Template>
  <TotalTime>29</TotalTime>
  <Words>142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PREÇO E PLAYERS DO GAME FIFA</vt:lpstr>
      <vt:lpstr>Análise de mercado</vt:lpstr>
      <vt:lpstr>JOGADORES ONLINE (STEAM)</vt:lpstr>
      <vt:lpstr>ABANDONO DE PRODUTO ANTIGO APÓS NOVO RELEASE</vt:lpstr>
      <vt:lpstr>BASE DE JOGADORES E PROMOÇÕES (FIFA23)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PREÇO E USUÁRIOS DO GAME FIFA</dc:title>
  <dc:subject/>
  <dc:creator>Lucas Staub Souza</dc:creator>
  <dc:description/>
  <cp:lastModifiedBy>Lucas Staub Souza</cp:lastModifiedBy>
  <cp:revision>7</cp:revision>
  <dcterms:created xsi:type="dcterms:W3CDTF">2023-05-21T20:33:29Z</dcterms:created>
  <dcterms:modified xsi:type="dcterms:W3CDTF">2023-05-22T00:05:33Z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6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