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72" r:id="rId7"/>
    <p:sldId id="273" r:id="rId8"/>
    <p:sldId id="274" r:id="rId9"/>
    <p:sldId id="271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21/05/2023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21/05/2023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2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27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5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19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79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PREÇO E USUÁRIOS DO GAME FIFA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Lucas Staub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Análise de mercado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4906920" cy="1685583"/>
          </a:xfrm>
        </p:spPr>
        <p:txBody>
          <a:bodyPr rtlCol="0">
            <a:normAutofit fontScale="92500" lnSpcReduction="1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Apesar da alta do preço para a nova versão, de 59 para 69 dólares, a base consumidora do FIFA se mantém fiel ao produto.</a:t>
            </a:r>
          </a:p>
          <a:p>
            <a:pPr rtl="0"/>
            <a:r>
              <a:rPr lang="pt-BR" dirty="0"/>
              <a:t>O número de players vem crescendo e o upgrade de versão se dá de maneira natural conforme novos lançamentos.</a:t>
            </a:r>
          </a:p>
          <a:p>
            <a:pPr rtl="0"/>
            <a:r>
              <a:rPr lang="pt-BR" dirty="0"/>
              <a:t>Consumidores tem sensibilidade à promoções, que aumentam a player base.  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-343694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JOGADORES ONLINE (STEAM)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11" name="Imagem 10" descr="Gráfico, Histograma&#10;&#10;Descrição gerada automaticamente">
            <a:extLst>
              <a:ext uri="{FF2B5EF4-FFF2-40B4-BE49-F238E27FC236}">
                <a16:creationId xmlns:a16="http://schemas.microsoft.com/office/drawing/2014/main" id="{840EB811-8183-00AF-E91D-79600F46F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9" y="674837"/>
            <a:ext cx="10644996" cy="56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04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Queda de players após lançamento de novo produto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1D84A37E-5715-3023-ACAF-D4FDE583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38" y="915898"/>
            <a:ext cx="9654617" cy="58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0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-343694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BASE E PREÇOS CORRENTES (FIFA23)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4" name="Imagem 3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4D66EDFE-BE22-6FA4-A17E-AA0D5C9D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301" y="732403"/>
            <a:ext cx="9656167" cy="5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6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Lucas Staub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minimalista</Template>
  <TotalTime>17</TotalTime>
  <Words>124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Tema do Office</vt:lpstr>
      <vt:lpstr>PREÇO E USUÁRIOS DO GAME FIFA</vt:lpstr>
      <vt:lpstr>Análise de mercado</vt:lpstr>
      <vt:lpstr>JOGADORES ONLINE (STEAM)</vt:lpstr>
      <vt:lpstr>Queda de players após lançamento de novo produto</vt:lpstr>
      <vt:lpstr>BASE E PREÇOS CORRENTES (FIFA23)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PREÇO E USUÁRIOS DO GAME FIFA</dc:title>
  <dc:creator>Lucas Staub Souza</dc:creator>
  <cp:lastModifiedBy>Lucas Staub Souza</cp:lastModifiedBy>
  <cp:revision>4</cp:revision>
  <dcterms:created xsi:type="dcterms:W3CDTF">2023-05-21T20:33:29Z</dcterms:created>
  <dcterms:modified xsi:type="dcterms:W3CDTF">2023-05-21T20:50:44Z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