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5"/>
  </p:normalViewPr>
  <p:slideViewPr>
    <p:cSldViewPr snapToGrid="0" snapToObjects="1">
      <p:cViewPr varScale="1">
        <p:scale>
          <a:sx n="120" d="100"/>
          <a:sy n="120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51A-D8E3-DA4B-A529-F3B6AD6899D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84D-F621-3049-94EE-2675E228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0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51A-D8E3-DA4B-A529-F3B6AD6899D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84D-F621-3049-94EE-2675E228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18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51A-D8E3-DA4B-A529-F3B6AD6899D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84D-F621-3049-94EE-2675E228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8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51A-D8E3-DA4B-A529-F3B6AD6899D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84D-F621-3049-94EE-2675E228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4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51A-D8E3-DA4B-A529-F3B6AD6899D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84D-F621-3049-94EE-2675E228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51A-D8E3-DA4B-A529-F3B6AD6899D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84D-F621-3049-94EE-2675E228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6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51A-D8E3-DA4B-A529-F3B6AD6899D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84D-F621-3049-94EE-2675E228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51A-D8E3-DA4B-A529-F3B6AD6899D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84D-F621-3049-94EE-2675E228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05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51A-D8E3-DA4B-A529-F3B6AD6899D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84D-F621-3049-94EE-2675E228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1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51A-D8E3-DA4B-A529-F3B6AD6899D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84D-F621-3049-94EE-2675E228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3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6051A-D8E3-DA4B-A529-F3B6AD6899D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A184D-F621-3049-94EE-2675E228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34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6051A-D8E3-DA4B-A529-F3B6AD6899DF}" type="datetimeFigureOut">
              <a:rPr lang="en-US" smtClean="0"/>
              <a:t>11/10/19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A184D-F621-3049-94EE-2675E2284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82AF0-D098-CC44-B884-2EFA3CA7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832" y="142357"/>
            <a:ext cx="4073277" cy="32919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65D142-9B19-4546-90A7-755215FD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92" y="142358"/>
            <a:ext cx="4092705" cy="32919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9D07B7-23A6-CF47-B8D6-93AF3BB16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49" y="3482161"/>
            <a:ext cx="4178168" cy="33758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19A85F-24AF-7A41-8E06-AD32405CD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5831" y="3566042"/>
            <a:ext cx="4073277" cy="32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0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2019-11-11T02:42:59Z</dcterms:created>
  <dcterms:modified xsi:type="dcterms:W3CDTF">2019-11-11T02:48:43Z</dcterms:modified>
</cp:coreProperties>
</file>