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94660"/>
  </p:normalViewPr>
  <p:slideViewPr>
    <p:cSldViewPr>
      <p:cViewPr>
        <p:scale>
          <a:sx n="100" d="100"/>
          <a:sy n="100" d="100"/>
        </p:scale>
        <p:origin x="-232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16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465E-D10D-4748-85F3-8D281D805233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3D274-4A2F-FD45-AFAD-023B8EB0D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274-4A2F-FD45-AFAD-023B8EB0D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FFFFFF"/>
                </a:solidFill>
              </a:rPr>
              <a:t>DM Boot Camp • Tucson, AZ• </a:t>
            </a:r>
            <a:r>
              <a:rPr lang="en-US" sz="1000" baseline="0" smtClean="0">
                <a:solidFill>
                  <a:srgbClr val="FFFFFF"/>
                </a:solidFill>
              </a:rPr>
              <a:t>October 5-7</a:t>
            </a:r>
            <a:r>
              <a:rPr lang="en-US" sz="1000" baseline="0" dirty="0" smtClean="0">
                <a:solidFill>
                  <a:srgbClr val="FFFFFF"/>
                </a:solidFill>
              </a:rPr>
              <a:t>, 2015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sst-web.ncsa.illinois.edu/doxygen/x_masterDoxyDoc/classlsst_1_1pex_1_1config_1_1config_1_1_config.html%23details" TargetMode="External"/><Relationship Id="rId3" Type="http://schemas.openxmlformats.org/officeDocument/2006/relationships/hyperlink" Target="https://github.com/lsst/pipe_tasks/blob/master/python/lsst/pipe/tasks/processImage.py%23L34-L8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sst-web.ncsa.illinois.edu/doxygen/x_masterDoxyDoc/group___l_s_s_t__task__documentation.html" TargetMode="External"/><Relationship Id="rId4" Type="http://schemas.openxmlformats.org/officeDocument/2006/relationships/hyperlink" Target="http://lsst-web.ncsa.illinois.edu/doxygen/x_masterDoxyDoc/pipe_tasks_write_task.html" TargetMode="External"/><Relationship Id="rId5" Type="http://schemas.openxmlformats.org/officeDocument/2006/relationships/hyperlink" Target="http://lsst-web.ncsa.illinois.edu/doxygen/x_masterDoxyDoc/pipe_tasks_write_cmd_line_task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sst-web.ncsa.illinois.edu/doxygen/x_masterDoxyDoc/pipe_bas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sst-web.ncsa.illinois.edu/doxygen/x_masterDoxyDoc/classlsst_1_1pipe_1_1base_1_1task_1_1_task.html%23detai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sst-web.ncsa.illinois.edu/doxygen/x_masterDoxyDoc/classlsst_1_1pipe_1_1base_1_1cmd_line_task_1_1_cmd_line_task.html%23details" TargetMode="External"/><Relationship Id="rId3" Type="http://schemas.openxmlformats.org/officeDocument/2006/relationships/hyperlink" Target="http://lsst-web.ncsa.illinois.edu/doxygen/x_masterDoxyDoc/pipe_base.html%23pipeBase_argumentPars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sst-web.ncsa.illinois.edu/doxygen/x_masterDoxyDoc/classlsst_1_1pipe_1_1tasks_1_1repair_1_1_repair_task.html%23RepairTask_" TargetMode="External"/><Relationship Id="rId4" Type="http://schemas.openxmlformats.org/officeDocument/2006/relationships/hyperlink" Target="https://github.com/lsst/pipe_tasks/blob/master/python/lsst/pipe/tasks/processCcd.py" TargetMode="External"/><Relationship Id="rId5" Type="http://schemas.openxmlformats.org/officeDocument/2006/relationships/hyperlink" Target="https://github.com/lsst/pipe_tasks/blob/master/python/lsst/pipe/tasks/processImage.py" TargetMode="External"/><Relationship Id="rId6" Type="http://schemas.openxmlformats.org/officeDocument/2006/relationships/hyperlink" Target="https://github.com/lsst/pipe_tasks/blob/master/bin/processCcd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sst/pipe_tasks/blob/master/python/lsst/pipe/tasks/repair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sst-web.ncsa.illinois.edu/doxygen/x_masterDoxyDoc/group___l_s_s_t__task__documenta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sst/pipe_tasks/blob/master/python/lsst/pipe/tasks/processCoadd.py%23L190-L195" TargetMode="External"/><Relationship Id="rId3" Type="http://schemas.openxmlformats.org/officeDocument/2006/relationships/hyperlink" Target="https://github.com/lsst/pipe_tasks/blob/master/python/lsst/pipe/tasks/assembleCoadd.py%23L519-L52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sst/pipe_tasks/blob/master/python/lsst/pipe/tasks/coaddBase.py%23L71-L75" TargetMode="External"/><Relationship Id="rId3" Type="http://schemas.openxmlformats.org/officeDocument/2006/relationships/hyperlink" Target="https://github.com/lsst/pipe_tasks/blob/master/python/lsst/pipe/tasks/makeSkyMap.py%23L51-L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Writing a Task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>Russell Owen</a:t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b="1" dirty="0" smtClean="0">
                <a:solidFill>
                  <a:srgbClr val="616161"/>
                </a:solidFill>
              </a:rPr>
              <a:t>October 7,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Boot Camp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5-7 | Tucson, AZ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Dataset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present each </a:t>
            </a:r>
            <a:r>
              <a:rPr lang="en-US" dirty="0" smtClean="0"/>
              <a:t>camera mapper provides a specific set of dataset </a:t>
            </a:r>
            <a:r>
              <a:rPr lang="en-US" dirty="0" smtClean="0"/>
              <a:t>types and if </a:t>
            </a:r>
            <a:r>
              <a:rPr lang="en-US" dirty="0" smtClean="0"/>
              <a:t>your task wants to write new kinds of data you will have to update the camera mapper for each camera you care </a:t>
            </a:r>
            <a:r>
              <a:rPr lang="en-US" dirty="0" smtClean="0"/>
              <a:t>about. Adding dataset types is </a:t>
            </a:r>
            <a:r>
              <a:rPr lang="en-US" dirty="0" smtClean="0"/>
              <a:t>discussed in the talk on </a:t>
            </a:r>
            <a:r>
              <a:rPr lang="en-US" dirty="0" err="1" smtClean="0"/>
              <a:t>obs</a:t>
            </a:r>
            <a:r>
              <a:rPr lang="en-US" dirty="0" smtClean="0"/>
              <a:t> packages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Warning</a:t>
            </a:r>
            <a:r>
              <a:rPr lang="en-US" dirty="0"/>
              <a:t>: it is common for new command-line tasks to need new dataset types, because </a:t>
            </a:r>
            <a:r>
              <a:rPr lang="en-US" dirty="0" err="1"/>
              <a:t>CmdLineTask</a:t>
            </a:r>
            <a:r>
              <a:rPr lang="en-US" dirty="0"/>
              <a:t> saves configuration and metadata by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planned butler rewrite will simplify the process of adding dataset types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task needs an associated configuration class, a subclass of </a:t>
            </a:r>
            <a:r>
              <a:rPr lang="en-US" dirty="0" smtClean="0">
                <a:hlinkClick r:id="rId2"/>
              </a:rPr>
              <a:t>lsst.pex.config.Config</a:t>
            </a:r>
            <a:endParaRPr lang="en-US" dirty="0" smtClean="0"/>
          </a:p>
          <a:p>
            <a:r>
              <a:rPr lang="en-US" dirty="0" smtClean="0"/>
              <a:t>The configuration class has a field for each parameter and each subtask</a:t>
            </a:r>
          </a:p>
          <a:p>
            <a:r>
              <a:rPr lang="en-US" dirty="0" smtClean="0"/>
              <a:t>The task specifies its configuration class using class attribute </a:t>
            </a:r>
            <a:r>
              <a:rPr lang="en-US" dirty="0" err="1" smtClean="0"/>
              <a:t>ConfigClass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check </a:t>
            </a:r>
            <a:r>
              <a:rPr lang="en-US" dirty="0" smtClean="0"/>
              <a:t>for </a:t>
            </a:r>
            <a:r>
              <a:rPr lang="en-US" dirty="0"/>
              <a:t>an invalid combination of </a:t>
            </a:r>
            <a:r>
              <a:rPr lang="en-US" dirty="0" smtClean="0"/>
              <a:t>parameters, add a </a:t>
            </a:r>
            <a:r>
              <a:rPr lang="en-US" u="sng" dirty="0" smtClean="0"/>
              <a:t>validate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To override default values of parameters in subtasks, add a </a:t>
            </a:r>
            <a:r>
              <a:rPr lang="en-US" u="sng" dirty="0" err="1" smtClean="0"/>
              <a:t>setDefaults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ProcessImageConfig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08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 </a:t>
            </a:r>
            <a:r>
              <a:rPr lang="en-US" dirty="0"/>
              <a:t>is in </a:t>
            </a:r>
            <a:r>
              <a:rPr lang="en-US" dirty="0" smtClean="0"/>
              <a:t>progress to </a:t>
            </a:r>
            <a:r>
              <a:rPr lang="en-US" dirty="0"/>
              <a:t>improve </a:t>
            </a:r>
            <a:r>
              <a:rPr lang="en-US" dirty="0" smtClean="0"/>
              <a:t>tasks. Goals include:</a:t>
            </a:r>
          </a:p>
          <a:p>
            <a:r>
              <a:rPr lang="en-US" dirty="0" smtClean="0"/>
              <a:t>Make it easier to understand what a task will do</a:t>
            </a:r>
          </a:p>
          <a:p>
            <a:r>
              <a:rPr lang="en-US" dirty="0" smtClean="0"/>
              <a:t>Make tasks useful in more contexts, such as data quality assessment and the science user </a:t>
            </a:r>
            <a:r>
              <a:rPr lang="en-US" dirty="0" smtClean="0"/>
              <a:t>interface</a:t>
            </a:r>
          </a:p>
          <a:p>
            <a:r>
              <a:rPr lang="en-US" dirty="0"/>
              <a:t>Save detailed provenance for each </a:t>
            </a:r>
            <a:r>
              <a:rPr lang="en-US" dirty="0" smtClean="0"/>
              <a:t>output</a:t>
            </a:r>
            <a:endParaRPr lang="en-US" dirty="0" smtClean="0"/>
          </a:p>
          <a:p>
            <a:r>
              <a:rPr lang="en-US" dirty="0" smtClean="0"/>
              <a:t>Make it easier to reproduce a given run by saving more information about each run</a:t>
            </a:r>
          </a:p>
        </p:txBody>
      </p:sp>
    </p:spTree>
    <p:extLst>
      <p:ext uri="{BB962C8B-B14F-4D97-AF65-F5344CB8AC3E}">
        <p14:creationId xmlns:p14="http://schemas.microsoft.com/office/powerpoint/2010/main" val="277499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Task </a:t>
            </a:r>
            <a:r>
              <a:rPr lang="en-US" dirty="0"/>
              <a:t>Documentation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Introduction to </a:t>
            </a:r>
            <a:r>
              <a:rPr lang="en-US" dirty="0" smtClean="0">
                <a:hlinkClick r:id="rId2"/>
              </a:rPr>
              <a:t>Tasks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4"/>
              </a:rPr>
              <a:t>How </a:t>
            </a:r>
            <a:r>
              <a:rPr lang="en-US" dirty="0">
                <a:hlinkClick r:id="rId4"/>
              </a:rPr>
              <a:t>to write a Task</a:t>
            </a:r>
            <a:endParaRPr lang="en-US" dirty="0"/>
          </a:p>
          <a:p>
            <a:r>
              <a:rPr lang="en-US" dirty="0" smtClean="0">
                <a:hlinkClick r:id="rId5"/>
              </a:rPr>
              <a:t>How </a:t>
            </a:r>
            <a:r>
              <a:rPr lang="en-US" dirty="0">
                <a:hlinkClick r:id="rId5"/>
              </a:rPr>
              <a:t>to write a Command Line </a:t>
            </a:r>
            <a:r>
              <a:rPr lang="en-US" dirty="0" smtClean="0">
                <a:hlinkClick r:id="rId5"/>
              </a:rPr>
              <a:t>Task</a:t>
            </a:r>
            <a:endParaRPr lang="en-US" dirty="0"/>
          </a:p>
          <a:p>
            <a:r>
              <a:rPr lang="en-US" dirty="0">
                <a:hlinkClick r:id="rId3"/>
              </a:rPr>
              <a:t>Documentation for Existing </a:t>
            </a:r>
            <a:r>
              <a:rPr lang="en-US" dirty="0" smtClean="0">
                <a:hlinkClick r:id="rId3"/>
              </a:rPr>
              <a:t>Tasks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Overview of Tasks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 implement astronomical data processing </a:t>
            </a:r>
            <a:r>
              <a:rPr lang="en-US" dirty="0" smtClean="0"/>
              <a:t>functionality.</a:t>
            </a:r>
            <a:endParaRPr lang="en-US" dirty="0"/>
          </a:p>
          <a:p>
            <a:r>
              <a:rPr lang="en-US" dirty="0"/>
              <a:t>Hierarchical</a:t>
            </a:r>
          </a:p>
          <a:p>
            <a:pPr lvl="1"/>
            <a:r>
              <a:rPr lang="en-US" dirty="0"/>
              <a:t>Tasks can call other tasks as </a:t>
            </a:r>
            <a:r>
              <a:rPr lang="en-US" dirty="0" smtClean="0"/>
              <a:t>subtasks</a:t>
            </a:r>
            <a:endParaRPr lang="en-US" dirty="0"/>
          </a:p>
          <a:p>
            <a:r>
              <a:rPr lang="en-US" dirty="0"/>
              <a:t>Configurable</a:t>
            </a:r>
          </a:p>
          <a:p>
            <a:pPr lvl="1"/>
            <a:r>
              <a:rPr lang="en-US" dirty="0" smtClean="0"/>
              <a:t>Modify a task’s behavior </a:t>
            </a:r>
            <a:r>
              <a:rPr lang="en-US" dirty="0"/>
              <a:t>by changing </a:t>
            </a:r>
            <a:r>
              <a:rPr lang="en-US" dirty="0" smtClean="0"/>
              <a:t>its configuration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a</a:t>
            </a:r>
            <a:r>
              <a:rPr lang="en-US" dirty="0" smtClean="0"/>
              <a:t>pply camera-specific modifications</a:t>
            </a:r>
            <a:endParaRPr lang="en-US" dirty="0"/>
          </a:p>
          <a:p>
            <a:r>
              <a:rPr lang="en-US" dirty="0"/>
              <a:t>Extensible:</a:t>
            </a:r>
          </a:p>
          <a:p>
            <a:pPr lvl="1"/>
            <a:r>
              <a:rPr lang="en-US" dirty="0"/>
              <a:t>Replace </a:t>
            </a:r>
            <a:r>
              <a:rPr lang="en-US" dirty="0" smtClean="0"/>
              <a:t>(“retarget”) any </a:t>
            </a:r>
            <a:r>
              <a:rPr lang="en-US" dirty="0"/>
              <a:t>subtask with a variant</a:t>
            </a:r>
          </a:p>
          <a:p>
            <a:pPr lvl="1"/>
            <a:r>
              <a:rPr lang="en-US" dirty="0"/>
              <a:t>Write your own subclass of a </a:t>
            </a:r>
            <a:r>
              <a:rPr lang="en-US" dirty="0" smtClean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3369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container for a function, or set of related functions</a:t>
            </a:r>
          </a:p>
          <a:p>
            <a:r>
              <a:rPr lang="en-US" dirty="0" smtClean="0"/>
              <a:t>A subclass of </a:t>
            </a:r>
            <a:r>
              <a:rPr lang="en-US" dirty="0" err="1" smtClean="0">
                <a:hlinkClick r:id="rId2"/>
              </a:rPr>
              <a:t>lsst.pipe.base.Task</a:t>
            </a:r>
            <a:endParaRPr lang="en-US" dirty="0"/>
          </a:p>
          <a:p>
            <a:r>
              <a:rPr lang="en-US" dirty="0" smtClean="0"/>
              <a:t>Has an associated configuration class</a:t>
            </a:r>
          </a:p>
          <a:p>
            <a:r>
              <a:rPr lang="en-US" dirty="0" smtClean="0"/>
              <a:t>Has useful instance variables:</a:t>
            </a:r>
          </a:p>
          <a:p>
            <a:pPr lvl="1"/>
            <a:r>
              <a:rPr lang="en-US" u="sng" dirty="0" err="1" smtClean="0"/>
              <a:t>config</a:t>
            </a:r>
            <a:r>
              <a:rPr lang="en-US" dirty="0"/>
              <a:t>: </a:t>
            </a:r>
            <a:r>
              <a:rPr lang="en-US" dirty="0" smtClean="0"/>
              <a:t>the tasks configuration, frozen</a:t>
            </a:r>
            <a:endParaRPr lang="en-US" dirty="0"/>
          </a:p>
          <a:p>
            <a:pPr lvl="1"/>
            <a:r>
              <a:rPr lang="en-US" u="sng" dirty="0"/>
              <a:t>log</a:t>
            </a:r>
          </a:p>
          <a:p>
            <a:pPr lvl="1"/>
            <a:r>
              <a:rPr lang="en-US" u="sng" dirty="0"/>
              <a:t>metadata</a:t>
            </a:r>
            <a:r>
              <a:rPr lang="en-US" dirty="0"/>
              <a:t>: for tracking performance, etc.</a:t>
            </a:r>
          </a:p>
          <a:p>
            <a:r>
              <a:rPr lang="en-US" dirty="0" smtClean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u="sng" dirty="0" smtClean="0"/>
              <a:t>run</a:t>
            </a:r>
            <a:r>
              <a:rPr lang="en-US" dirty="0" smtClean="0"/>
              <a:t> </a:t>
            </a:r>
            <a:r>
              <a:rPr lang="en-US" dirty="0"/>
              <a:t>is usually the principal entry-</a:t>
            </a:r>
            <a:r>
              <a:rPr lang="en-US" dirty="0" smtClean="0"/>
              <a:t>point</a:t>
            </a:r>
          </a:p>
          <a:p>
            <a:pPr lvl="1"/>
            <a:r>
              <a:rPr lang="en-US" dirty="0" smtClean="0"/>
              <a:t>Others as </a:t>
            </a:r>
            <a:r>
              <a:rPr lang="en-US" dirty="0"/>
              <a:t>required to divide </a:t>
            </a:r>
            <a:r>
              <a:rPr lang="en-US" u="sng" dirty="0"/>
              <a:t>run</a:t>
            </a:r>
            <a:r>
              <a:rPr lang="en-US" dirty="0"/>
              <a:t> into logical pieces or provide additional entry-</a:t>
            </a:r>
            <a:r>
              <a:rPr lang="en-US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task that can be run from the command line or treated as an ordinary task (e.g. called as a subtask)</a:t>
            </a:r>
          </a:p>
          <a:p>
            <a:r>
              <a:rPr lang="en-US" dirty="0" smtClean="0"/>
              <a:t>A subclass of </a:t>
            </a:r>
            <a:r>
              <a:rPr lang="en-US" dirty="0" smtClean="0">
                <a:hlinkClick r:id="rId2"/>
              </a:rPr>
              <a:t>lsst.pipe.base.CmdLineTask</a:t>
            </a:r>
            <a:endParaRPr lang="en-US" dirty="0" smtClean="0"/>
          </a:p>
          <a:p>
            <a:r>
              <a:rPr lang="en-US" dirty="0" smtClean="0"/>
              <a:t>Uses a standard command parser, for </a:t>
            </a:r>
            <a:r>
              <a:rPr lang="en-US" dirty="0" smtClean="0">
                <a:hlinkClick r:id="rId3"/>
              </a:rPr>
              <a:t>command commonality</a:t>
            </a:r>
            <a:endParaRPr lang="en-US" dirty="0" smtClean="0"/>
          </a:p>
          <a:p>
            <a:r>
              <a:rPr lang="en-US" dirty="0"/>
              <a:t>Has a </a:t>
            </a:r>
            <a:r>
              <a:rPr lang="en-US" u="sng" dirty="0" err="1"/>
              <a:t>parseAndRun</a:t>
            </a:r>
            <a:r>
              <a:rPr lang="en-US" u="sng" dirty="0"/>
              <a:t> </a:t>
            </a:r>
            <a:r>
              <a:rPr lang="en-US" dirty="0"/>
              <a:t>method to parse </a:t>
            </a:r>
            <a:r>
              <a:rPr lang="en-US" dirty="0" smtClean="0"/>
              <a:t>and run a command</a:t>
            </a:r>
            <a:r>
              <a:rPr lang="en-US" dirty="0"/>
              <a:t> </a:t>
            </a:r>
            <a:r>
              <a:rPr lang="en-US" dirty="0" smtClean="0"/>
              <a:t>line</a:t>
            </a:r>
            <a:endParaRPr lang="en-US" dirty="0"/>
          </a:p>
          <a:p>
            <a:r>
              <a:rPr lang="en-US" dirty="0" smtClean="0"/>
              <a:t>Has a task runner, which runs the </a:t>
            </a:r>
            <a:r>
              <a:rPr lang="en-US" dirty="0"/>
              <a:t>task for each </a:t>
            </a:r>
            <a:r>
              <a:rPr lang="en-US" dirty="0" smtClean="0"/>
              <a:t>data item requested on the command line, optionally in parallel</a:t>
            </a:r>
          </a:p>
          <a:p>
            <a:r>
              <a:rPr lang="en-US" dirty="0" smtClean="0"/>
              <a:t>Has a trivial executable script to call </a:t>
            </a:r>
            <a:r>
              <a:rPr lang="en-US" u="sng" dirty="0" err="1" smtClean="0"/>
              <a:t>parseAndRun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u="sng" dirty="0" smtClean="0"/>
              <a:t>run</a:t>
            </a:r>
            <a:r>
              <a:rPr lang="en-US" dirty="0" smtClean="0"/>
              <a:t> method accepts a data reference, and typically </a:t>
            </a:r>
            <a:r>
              <a:rPr lang="en-US" dirty="0" err="1" smtClean="0"/>
              <a:t>unpersists</a:t>
            </a:r>
            <a:r>
              <a:rPr lang="en-US" dirty="0" smtClean="0"/>
              <a:t> data, calls a variant of </a:t>
            </a:r>
            <a:r>
              <a:rPr lang="en-US" u="sng" dirty="0" smtClean="0"/>
              <a:t>run</a:t>
            </a:r>
            <a:r>
              <a:rPr lang="en-US" dirty="0" smtClean="0"/>
              <a:t> with that data, then persists the results.</a:t>
            </a:r>
          </a:p>
        </p:txBody>
      </p:sp>
    </p:spTree>
    <p:extLst>
      <p:ext uri="{BB962C8B-B14F-4D97-AF65-F5344CB8AC3E}">
        <p14:creationId xmlns:p14="http://schemas.microsoft.com/office/powerpoint/2010/main" val="371309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task:</a:t>
            </a:r>
            <a:endParaRPr lang="en-US" dirty="0"/>
          </a:p>
          <a:p>
            <a:r>
              <a:rPr lang="en-US" dirty="0" smtClean="0">
                <a:hlinkClick r:id="rId2"/>
              </a:rPr>
              <a:t>RepairTask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): interpolate over defects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command-line </a:t>
            </a:r>
            <a:r>
              <a:rPr lang="en-US" dirty="0"/>
              <a:t>t</a:t>
            </a:r>
            <a:r>
              <a:rPr lang="en-US" dirty="0" smtClean="0"/>
              <a:t>ask:</a:t>
            </a:r>
          </a:p>
          <a:p>
            <a:r>
              <a:rPr lang="en-US" dirty="0" smtClean="0">
                <a:hlinkClick r:id="rId4"/>
              </a:rPr>
              <a:t>ProcessCcdTask</a:t>
            </a:r>
            <a:r>
              <a:rPr lang="en-US" dirty="0" smtClean="0"/>
              <a:t>: assembles images, performs instrument signature removal, interpolates over defects, detects sources, fits a PSF and a WCS and measures sources.</a:t>
            </a:r>
          </a:p>
          <a:p>
            <a:r>
              <a:rPr lang="en-US" dirty="0" smtClean="0"/>
              <a:t>A subclass of </a:t>
            </a:r>
            <a:r>
              <a:rPr lang="en-US" dirty="0" smtClean="0">
                <a:hlinkClick r:id="rId5"/>
              </a:rPr>
              <a:t>ProcessImageTask</a:t>
            </a:r>
            <a:r>
              <a:rPr lang="en-US" dirty="0" smtClean="0"/>
              <a:t>, which does most of the work.</a:t>
            </a:r>
          </a:p>
          <a:p>
            <a:r>
              <a:rPr lang="en-US" dirty="0" smtClean="0">
                <a:hlinkClick r:id="rId6"/>
              </a:rPr>
              <a:t>bin/processCcd.py </a:t>
            </a:r>
            <a:r>
              <a:rPr lang="en-US" dirty="0" smtClean="0"/>
              <a:t>is the trivial runner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5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smtClean="0"/>
              <a:t>a Task</a:t>
            </a:r>
            <a:r>
              <a:rPr lang="en-US" dirty="0"/>
              <a:t>: Basic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existing code you can use?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task documentation </a:t>
            </a:r>
            <a:r>
              <a:rPr lang="en-US" dirty="0" smtClean="0"/>
              <a:t>for tasks you can use or subclass (unfortunately some tasks are missing)</a:t>
            </a:r>
          </a:p>
          <a:p>
            <a:pPr lvl="1"/>
            <a:r>
              <a:rPr lang="en-US" dirty="0" smtClean="0"/>
              <a:t>Is there an is an existing algorithm you can wrap?</a:t>
            </a:r>
          </a:p>
          <a:p>
            <a:r>
              <a:rPr lang="en-US" dirty="0"/>
              <a:t>Should it be a command-line task or an ordinary task?</a:t>
            </a:r>
          </a:p>
          <a:p>
            <a:pPr lvl="1"/>
            <a:r>
              <a:rPr lang="en-US" dirty="0" smtClean="0"/>
              <a:t>Command</a:t>
            </a:r>
            <a:r>
              <a:rPr lang="en-US" dirty="0"/>
              <a:t>-line </a:t>
            </a:r>
            <a:r>
              <a:rPr lang="en-US" dirty="0" smtClean="0"/>
              <a:t>tasks are for high-level processing or anything you want to run from </a:t>
            </a:r>
            <a:r>
              <a:rPr lang="en-US" dirty="0"/>
              <a:t>the command </a:t>
            </a:r>
            <a:r>
              <a:rPr lang="en-US" dirty="0" smtClean="0"/>
              <a:t>line.</a:t>
            </a:r>
          </a:p>
          <a:p>
            <a:r>
              <a:rPr lang="en-US" dirty="0"/>
              <a:t>What are the inputs and outputs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Does my task require new dataset </a:t>
            </a:r>
            <a:r>
              <a:rPr lang="en-US" dirty="0" smtClean="0"/>
              <a:t>types?</a:t>
            </a:r>
            <a:endParaRPr lang="en-US" dirty="0"/>
          </a:p>
          <a:p>
            <a:r>
              <a:rPr lang="en-US" dirty="0"/>
              <a:t>What configuration parameters are wanted?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162800" cy="557213"/>
          </a:xfrm>
        </p:spPr>
        <p:txBody>
          <a:bodyPr/>
          <a:lstStyle/>
          <a:p>
            <a:r>
              <a:rPr lang="en-US" dirty="0"/>
              <a:t>Command-Line </a:t>
            </a:r>
            <a:r>
              <a:rPr lang="en-US" dirty="0" smtClean="0"/>
              <a:t>Task: Argument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default argument parser provides single raw images to your task. For anything else you must customize the argument parser. Here are two examples:</a:t>
            </a:r>
          </a:p>
          <a:p>
            <a:r>
              <a:rPr lang="en-US" dirty="0" smtClean="0"/>
              <a:t>Changing the image type is trivial. For example </a:t>
            </a:r>
            <a:r>
              <a:rPr lang="en-US" dirty="0">
                <a:hlinkClick r:id="rId2"/>
              </a:rPr>
              <a:t>ProcessCoaddTask</a:t>
            </a:r>
            <a:r>
              <a:rPr lang="en-US" dirty="0"/>
              <a:t> wants a </a:t>
            </a:r>
            <a:r>
              <a:rPr lang="en-US" dirty="0" err="1" smtClean="0"/>
              <a:t>coadd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Obtaining multiple </a:t>
            </a:r>
            <a:r>
              <a:rPr lang="en-US" dirty="0"/>
              <a:t>data ID </a:t>
            </a:r>
            <a:r>
              <a:rPr lang="en-US" dirty="0" smtClean="0"/>
              <a:t>arguments takes a bit more work. You add an additional ID argument and provide a custom task runner (next slide). For example </a:t>
            </a:r>
            <a:r>
              <a:rPr lang="en-US" dirty="0" smtClean="0">
                <a:hlinkClick r:id="rId3"/>
              </a:rPr>
              <a:t>AssembleCoaddTask</a:t>
            </a:r>
            <a:r>
              <a:rPr lang="en-US" dirty="0" smtClean="0"/>
              <a:t> has two data ID arguments: one specifies the </a:t>
            </a:r>
            <a:r>
              <a:rPr lang="en-US" dirty="0" err="1" smtClean="0"/>
              <a:t>coadd</a:t>
            </a:r>
            <a:r>
              <a:rPr lang="en-US" dirty="0" smtClean="0"/>
              <a:t> tract and patch; the other specifies a </a:t>
            </a:r>
            <a:r>
              <a:rPr lang="en-US" dirty="0" err="1" smtClean="0"/>
              <a:t>coadd</a:t>
            </a:r>
            <a:r>
              <a:rPr lang="en-US" dirty="0" smtClean="0"/>
              <a:t> temporary exposures.</a:t>
            </a:r>
          </a:p>
        </p:txBody>
      </p:sp>
    </p:spTree>
    <p:extLst>
      <p:ext uri="{BB962C8B-B14F-4D97-AF65-F5344CB8AC3E}">
        <p14:creationId xmlns:p14="http://schemas.microsoft.com/office/powerpoint/2010/main" val="12548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Task Runner for a Command-Line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default task runner calls </a:t>
            </a:r>
            <a:r>
              <a:rPr lang="en-US" dirty="0" smtClean="0"/>
              <a:t>your task’s </a:t>
            </a:r>
            <a:r>
              <a:rPr lang="en-US" u="sng" dirty="0" smtClean="0"/>
              <a:t>run</a:t>
            </a:r>
            <a:r>
              <a:rPr lang="en-US" dirty="0" smtClean="0"/>
              <a:t> method with a single argument: a data reference. </a:t>
            </a:r>
            <a:r>
              <a:rPr lang="en-US" dirty="0"/>
              <a:t>A custom task runner can provide additional </a:t>
            </a:r>
            <a:r>
              <a:rPr lang="en-US" dirty="0" smtClean="0"/>
              <a:t>or alternate arguments. For example: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CoaddBaseTask</a:t>
            </a:r>
            <a:r>
              <a:rPr lang="en-US" dirty="0" smtClean="0"/>
              <a:t> passes </a:t>
            </a:r>
            <a:r>
              <a:rPr lang="en-US" dirty="0"/>
              <a:t>an additional argument to run: </a:t>
            </a:r>
            <a:r>
              <a:rPr lang="en-US" dirty="0" err="1" smtClean="0"/>
              <a:t>parsedCmd.selectId.dataList</a:t>
            </a:r>
            <a:r>
              <a:rPr lang="en-US" dirty="0" smtClean="0"/>
              <a:t>. The change is trivial.</a:t>
            </a:r>
            <a:endParaRPr lang="en-US" dirty="0"/>
          </a:p>
          <a:p>
            <a:r>
              <a:rPr lang="en-US" dirty="0" smtClean="0">
                <a:hlinkClick r:id="rId3"/>
              </a:rPr>
              <a:t>MakeSkyMapRunner</a:t>
            </a:r>
            <a:r>
              <a:rPr lang="en-US" dirty="0" smtClean="0"/>
              <a:t> calls </a:t>
            </a:r>
            <a:r>
              <a:rPr lang="en-US" dirty="0"/>
              <a:t>run with a butler, not a </a:t>
            </a:r>
            <a:r>
              <a:rPr lang="en-US" dirty="0" err="1" smtClean="0"/>
              <a:t>dataRef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20307"/>
      </p:ext>
    </p:extLst>
  </p:cSld>
  <p:clrMapOvr>
    <a:masterClrMapping/>
  </p:clrMapOvr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816</Words>
  <Application>Microsoft Macintosh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PDR-nTele2-dmf</vt:lpstr>
      <vt:lpstr>Writing a Task Russell Owen   October 7, 2015</vt:lpstr>
      <vt:lpstr>Primary Task Documentation</vt:lpstr>
      <vt:lpstr>A Quick Overview of Tasks</vt:lpstr>
      <vt:lpstr>Task</vt:lpstr>
      <vt:lpstr>Command-Line Task</vt:lpstr>
      <vt:lpstr>Examples</vt:lpstr>
      <vt:lpstr>Writing a Task: Basic Questions</vt:lpstr>
      <vt:lpstr>Command-Line Task: Argument Parser</vt:lpstr>
      <vt:lpstr>Custom Task Runner for a Command-Line Task</vt:lpstr>
      <vt:lpstr>New Dataset Types</vt:lpstr>
      <vt:lpstr>Configuration</vt:lpstr>
      <vt:lpstr>The Future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Name of Presenter Title of Presenter  LSST Preliminary Design Review August 29-September 2, 2011</dc:title>
  <dc:creator>mckercher</dc:creator>
  <cp:lastModifiedBy>Russell Owen</cp:lastModifiedBy>
  <cp:revision>98</cp:revision>
  <dcterms:created xsi:type="dcterms:W3CDTF">2013-08-12T22:09:00Z</dcterms:created>
  <dcterms:modified xsi:type="dcterms:W3CDTF">2015-10-01T16:42:26Z</dcterms:modified>
</cp:coreProperties>
</file>