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1" r:id="rId4"/>
    <p:sldId id="264" r:id="rId5"/>
    <p:sldId id="279" r:id="rId6"/>
    <p:sldId id="266" r:id="rId7"/>
    <p:sldId id="274" r:id="rId8"/>
    <p:sldId id="267" r:id="rId9"/>
    <p:sldId id="273" r:id="rId10"/>
    <p:sldId id="268" r:id="rId11"/>
    <p:sldId id="269" r:id="rId12"/>
    <p:sldId id="270" r:id="rId13"/>
    <p:sldId id="271" r:id="rId14"/>
    <p:sldId id="272" r:id="rId15"/>
    <p:sldId id="276" r:id="rId16"/>
    <p:sldId id="263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7" autoAdjust="0"/>
    <p:restoredTop sz="94660"/>
  </p:normalViewPr>
  <p:slideViewPr>
    <p:cSldViewPr>
      <p:cViewPr varScale="1">
        <p:scale>
          <a:sx n="147" d="100"/>
          <a:sy n="147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B168-929A-894C-A09D-ADB07E76856C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D11C-B983-C147-8292-6777FF836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D11C-B983-C147-8292-6777FF8365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FFFFFF"/>
                </a:solidFill>
              </a:rPr>
              <a:t>DM Boot Camp • Oct 5-7, 2015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nfluence.lsstcorp.org/display/DM/Orchest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Orchestration and Control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dirty="0" smtClean="0">
                <a:solidFill>
                  <a:srgbClr val="616161"/>
                </a:solidFill>
              </a:rPr>
              <a:t>Stephen Pietrowicz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000" dirty="0" smtClean="0">
                <a:solidFill>
                  <a:srgbClr val="616161"/>
                </a:solidFill>
              </a:rPr>
              <a:t>Senior Research Programmer - NCSA</a:t>
            </a: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 5-7,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(1/3)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11+17:16:25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0+00:00:02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/>
              <a:t>suspended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lsst</a:t>
            </a:r>
            <a:r>
              <a:rPr lang="en-US" sz="1200" dirty="0" err="1"/>
              <a:t>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11+17:16:33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0+00:00:10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94023.0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0+00:00:00 I  0   0.0  </a:t>
            </a:r>
            <a:r>
              <a:rPr lang="de-DE" sz="1200" dirty="0" err="1"/>
              <a:t>preJob.sh</a:t>
            </a:r>
            <a:endParaRPr lang="de-DE" sz="1200" dirty="0"/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7987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(2/3)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 smtClean="0"/>
              <a:t>lsst</a:t>
            </a:r>
            <a:r>
              <a:rPr lang="en-US" sz="1200" dirty="0" err="1"/>
              <a:t>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11+17:16:46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0+00:00:23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 smtClean="0"/>
              <a:t>suspended</a:t>
            </a:r>
            <a:endParaRPr lang="de-DE" sz="1200" dirty="0" smtClean="0"/>
          </a:p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11+17:16:54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0+00:00:31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94024.0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0+00:00:02 R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r>
              <a:rPr lang="de-DE" sz="1200" dirty="0"/>
              <a:t>94025.0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0+00:00:00 I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r>
              <a:rPr lang="de-DE" sz="1200" dirty="0"/>
              <a:t>94026.0   </a:t>
            </a:r>
            <a:r>
              <a:rPr lang="de-DE" sz="1200" dirty="0" err="1"/>
              <a:t>srp</a:t>
            </a:r>
            <a:r>
              <a:rPr lang="de-DE" sz="1200" dirty="0"/>
              <a:t>             9/30 14:20   0+00:00:00 I  0   0.0  </a:t>
            </a:r>
            <a:r>
              <a:rPr lang="de-DE" sz="1200" dirty="0" err="1"/>
              <a:t>worker.sh</a:t>
            </a:r>
            <a:r>
              <a:rPr lang="de-DE" sz="1200" dirty="0"/>
              <a:t> srp_2015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6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2 </a:t>
            </a:r>
            <a:r>
              <a:rPr lang="de-DE" sz="1200" dirty="0" err="1"/>
              <a:t>idle</a:t>
            </a:r>
            <a:r>
              <a:rPr lang="de-DE" sz="1200" dirty="0"/>
              <a:t>, 3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/>
              <a:t>suspended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47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 HTCondor (3/3)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lsst-dev</a:t>
            </a:r>
            <a:r>
              <a:rPr lang="en-US" sz="1200" dirty="0"/>
              <a:t>&gt; </a:t>
            </a:r>
            <a:r>
              <a:rPr lang="en-US" sz="1200" dirty="0" err="1"/>
              <a:t>condor_q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hu-HU" sz="1200" dirty="0"/>
              <a:t>-- Schedd: lsst-dev.ncsa.illinois.edu : &lt;141.142.237.30:61973?...</a:t>
            </a:r>
          </a:p>
          <a:p>
            <a:pPr marL="0" indent="0">
              <a:buNone/>
            </a:pPr>
            <a:r>
              <a:rPr lang="de-DE" sz="1200" dirty="0"/>
              <a:t> ID      OWNER            SUBMITTED     RUN_TIME ST PRI SIZE CMD               </a:t>
            </a:r>
          </a:p>
          <a:p>
            <a:pPr marL="0" indent="0">
              <a:buNone/>
            </a:pPr>
            <a:r>
              <a:rPr lang="de-DE" sz="1200" dirty="0"/>
              <a:t>79561.0   </a:t>
            </a:r>
            <a:r>
              <a:rPr lang="de-DE" sz="1200" dirty="0" err="1"/>
              <a:t>coughlin</a:t>
            </a:r>
            <a:r>
              <a:rPr lang="de-DE" sz="1200" dirty="0"/>
              <a:t>        9/18 12:00  11+17:17:01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r>
              <a:rPr lang="de-DE" sz="1200" dirty="0"/>
              <a:t>79562.0   </a:t>
            </a:r>
            <a:r>
              <a:rPr lang="de-DE" sz="1200" dirty="0" err="1"/>
              <a:t>coughlin</a:t>
            </a:r>
            <a:r>
              <a:rPr lang="de-DE" sz="1200" dirty="0"/>
              <a:t>        9/18 12:00   0+14:37:37 H  0   1220.7 </a:t>
            </a:r>
            <a:r>
              <a:rPr lang="de-DE" sz="1200" dirty="0" err="1"/>
              <a:t>run_fisheye.py</a:t>
            </a:r>
            <a:r>
              <a:rPr lang="de-DE" sz="1200" dirty="0"/>
              <a:t> -o </a:t>
            </a:r>
          </a:p>
          <a:p>
            <a:pPr marL="0" indent="0">
              <a:buNone/>
            </a:pPr>
            <a:r>
              <a:rPr lang="de-DE" sz="1200" dirty="0"/>
              <a:t>94022.0   </a:t>
            </a:r>
            <a:r>
              <a:rPr lang="de-DE" sz="1200" dirty="0" err="1"/>
              <a:t>srp</a:t>
            </a:r>
            <a:r>
              <a:rPr lang="de-DE" sz="1200" dirty="0"/>
              <a:t>             9/30 14:19   0+00:00:38 R  0   0.3  </a:t>
            </a:r>
            <a:r>
              <a:rPr lang="de-DE" sz="1200" dirty="0" err="1"/>
              <a:t>condor_dagman</a:t>
            </a:r>
            <a:r>
              <a:rPr lang="de-DE" sz="1200" dirty="0"/>
              <a:t> -p 0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3 </a:t>
            </a:r>
            <a:r>
              <a:rPr lang="de-DE" sz="1200" dirty="0" err="1"/>
              <a:t>jobs</a:t>
            </a:r>
            <a:r>
              <a:rPr lang="de-DE" sz="1200" dirty="0"/>
              <a:t>; 0 </a:t>
            </a:r>
            <a:r>
              <a:rPr lang="de-DE" sz="1200" dirty="0" err="1"/>
              <a:t>completed</a:t>
            </a:r>
            <a:r>
              <a:rPr lang="de-DE" sz="1200" dirty="0"/>
              <a:t>, 0 </a:t>
            </a:r>
            <a:r>
              <a:rPr lang="de-DE" sz="1200" dirty="0" err="1"/>
              <a:t>removed</a:t>
            </a:r>
            <a:r>
              <a:rPr lang="de-DE" sz="1200" dirty="0"/>
              <a:t>, 0 </a:t>
            </a:r>
            <a:r>
              <a:rPr lang="de-DE" sz="1200" dirty="0" err="1"/>
              <a:t>idle</a:t>
            </a:r>
            <a:r>
              <a:rPr lang="de-DE" sz="1200" dirty="0"/>
              <a:t>, 2 </a:t>
            </a:r>
            <a:r>
              <a:rPr lang="de-DE" sz="1200" dirty="0" err="1"/>
              <a:t>running</a:t>
            </a:r>
            <a:r>
              <a:rPr lang="de-DE" sz="1200" dirty="0"/>
              <a:t>, 1 </a:t>
            </a:r>
            <a:r>
              <a:rPr lang="de-DE" sz="1200" dirty="0" err="1"/>
              <a:t>held</a:t>
            </a:r>
            <a:r>
              <a:rPr lang="de-DE" sz="1200" dirty="0"/>
              <a:t>, 0 </a:t>
            </a:r>
            <a:r>
              <a:rPr lang="de-DE" sz="1200" dirty="0" err="1" smtClean="0"/>
              <a:t>suspended</a:t>
            </a:r>
            <a:endParaRPr lang="de-DE" sz="1200" dirty="0" smtClean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default</a:t>
            </a:r>
            <a:r>
              <a:rPr lang="de-DE" sz="1800" dirty="0" smtClean="0"/>
              <a:t>, HTCondor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dirty="0" err="1" smtClean="0"/>
              <a:t>files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put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$HOME/</a:t>
            </a:r>
            <a:r>
              <a:rPr lang="de-DE" sz="1800" dirty="0" err="1" smtClean="0"/>
              <a:t>condor_scratch</a:t>
            </a:r>
            <a:r>
              <a:rPr lang="de-DE" sz="1800" dirty="0" smtClean="0"/>
              <a:t>/</a:t>
            </a:r>
            <a:r>
              <a:rPr lang="de-DE" sz="1800" dirty="0" err="1" smtClean="0"/>
              <a:t>your_runid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in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dirty="0" smtClean="0"/>
              <a:t>$HOME/</a:t>
            </a:r>
            <a:r>
              <a:rPr lang="de-DE" sz="1800" dirty="0" err="1" smtClean="0"/>
              <a:t>condor_scratch</a:t>
            </a:r>
            <a:r>
              <a:rPr lang="de-DE" sz="1800" dirty="0" smtClean="0"/>
              <a:t>/</a:t>
            </a:r>
            <a:r>
              <a:rPr lang="de-DE" sz="1800" dirty="0"/>
              <a:t>srp_2015_0930_141934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0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 (cont’d)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/>
              <a:t>lsstsw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runid</a:t>
            </a:r>
            <a:r>
              <a:rPr lang="en-US" sz="1200" dirty="0"/>
              <a:t> for this run is  srp_2015_0930_141934</a:t>
            </a:r>
          </a:p>
          <a:p>
            <a:pPr marL="0" indent="0">
              <a:buNone/>
            </a:pPr>
            <a:r>
              <a:rPr lang="en-US" sz="1200" dirty="0" err="1"/>
              <a:t>condor_submit_dag</a:t>
            </a:r>
            <a:r>
              <a:rPr lang="en-US" sz="1200" dirty="0"/>
              <a:t> S2012Pipe.diamond.dag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Condor dag submitted as job  94022</a:t>
            </a:r>
          </a:p>
          <a:p>
            <a:pPr marL="0" indent="0">
              <a:buNone/>
            </a:pPr>
            <a:r>
              <a:rPr lang="en-US" sz="1200" dirty="0"/>
              <a:t>Production launched.</a:t>
            </a:r>
          </a:p>
          <a:p>
            <a:pPr marL="0" indent="0">
              <a:buNone/>
            </a:pPr>
            <a:r>
              <a:rPr lang="en-US" sz="1200" dirty="0"/>
              <a:t>Waiting for shutdown request.</a:t>
            </a:r>
          </a:p>
          <a:p>
            <a:pPr marL="0" indent="0">
              <a:buNone/>
            </a:pPr>
            <a:r>
              <a:rPr lang="en-US" sz="1200" dirty="0"/>
              <a:t>sending last Logger Event</a:t>
            </a:r>
          </a:p>
          <a:p>
            <a:pPr marL="0" indent="0">
              <a:buNone/>
            </a:pPr>
            <a:r>
              <a:rPr lang="nb-NO" sz="1200" dirty="0" err="1"/>
              <a:t>logger.pid</a:t>
            </a:r>
            <a:r>
              <a:rPr lang="nb-NO" sz="1200" dirty="0"/>
              <a:t> =  1582307</a:t>
            </a:r>
          </a:p>
          <a:p>
            <a:pPr marL="0" indent="0">
              <a:buNone/>
            </a:pPr>
            <a:r>
              <a:rPr lang="nb-NO" sz="1200" dirty="0"/>
              <a:t>logger </a:t>
            </a:r>
            <a:r>
              <a:rPr lang="nb-NO" sz="1200" dirty="0" err="1"/>
              <a:t>handled</a:t>
            </a:r>
            <a:r>
              <a:rPr lang="nb-NO" sz="1200" dirty="0"/>
              <a:t>... and... done!</a:t>
            </a:r>
          </a:p>
          <a:p>
            <a:pPr marL="0" indent="0">
              <a:buNone/>
            </a:pPr>
            <a:r>
              <a:rPr lang="nb-NO" sz="1200" dirty="0"/>
              <a:t>$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default</a:t>
            </a:r>
            <a:r>
              <a:rPr lang="de-DE" sz="1800" dirty="0" smtClean="0"/>
              <a:t>,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output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put</a:t>
            </a:r>
            <a:r>
              <a:rPr lang="de-DE" sz="1800" dirty="0" smtClean="0"/>
              <a:t> </a:t>
            </a:r>
            <a:r>
              <a:rPr lang="de-DE" sz="1800" dirty="0" err="1" smtClean="0"/>
              <a:t>into</a:t>
            </a:r>
            <a:r>
              <a:rPr lang="de-DE" sz="1800" dirty="0" smtClean="0"/>
              <a:t> /</a:t>
            </a:r>
            <a:r>
              <a:rPr lang="de-DE" sz="1800" dirty="0" err="1" smtClean="0"/>
              <a:t>lsst</a:t>
            </a:r>
            <a:r>
              <a:rPr lang="de-DE" sz="1800" dirty="0" smtClean="0"/>
              <a:t>/DC3root/</a:t>
            </a:r>
            <a:r>
              <a:rPr lang="de-DE" sz="1800" dirty="0" err="1" smtClean="0"/>
              <a:t>your_runid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In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,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/</a:t>
            </a:r>
            <a:r>
              <a:rPr lang="de-DE" sz="1800" dirty="0" err="1" smtClean="0"/>
              <a:t>lsst</a:t>
            </a:r>
            <a:r>
              <a:rPr lang="de-DE" sz="1800" dirty="0" smtClean="0"/>
              <a:t>/DC3root/srp_2015_0930_141934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6329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pwd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</a:t>
            </a:r>
            <a:r>
              <a:rPr lang="en-US" sz="1200" dirty="0" err="1"/>
              <a:t>lsst</a:t>
            </a:r>
            <a:r>
              <a:rPr lang="en-US" sz="1200" dirty="0"/>
              <a:t>/DC3root/</a:t>
            </a:r>
            <a:r>
              <a:rPr lang="en-US" sz="1200" dirty="0" smtClean="0"/>
              <a:t>srp_2015_0930_141934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eups.list</a:t>
            </a:r>
            <a:r>
              <a:rPr lang="en-US" sz="1200" dirty="0"/>
              <a:t>  logs  output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r>
              <a:rPr lang="en-US" sz="1200" dirty="0"/>
              <a:t> -R logs</a:t>
            </a:r>
          </a:p>
          <a:p>
            <a:pPr marL="0" indent="0">
              <a:buNone/>
            </a:pPr>
            <a:r>
              <a:rPr lang="en-US" sz="1200" dirty="0"/>
              <a:t>logs:</a:t>
            </a:r>
          </a:p>
          <a:p>
            <a:pPr marL="0" indent="0">
              <a:buNone/>
            </a:pPr>
            <a:r>
              <a:rPr lang="en-US" sz="1200" dirty="0"/>
              <a:t>lsst5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logs/lsst5:</a:t>
            </a:r>
          </a:p>
          <a:p>
            <a:pPr marL="0" indent="0">
              <a:buNone/>
            </a:pPr>
            <a:r>
              <a:rPr lang="en-US" sz="1200" dirty="0"/>
              <a:t>slot1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logs/lsst5/slot1:</a:t>
            </a:r>
          </a:p>
          <a:p>
            <a:pPr marL="0" indent="0">
              <a:buNone/>
            </a:pPr>
            <a:r>
              <a:rPr lang="is-IS" sz="1200" dirty="0"/>
              <a:t>S2012Pipe-1.log  S2012Pipe-2.log  S2012Pipe-3.log</a:t>
            </a:r>
          </a:p>
          <a:p>
            <a:pPr marL="0" indent="0">
              <a:buNone/>
            </a:pPr>
            <a:r>
              <a:rPr lang="en-US" sz="1200" dirty="0"/>
              <a:t>$ cd logs/lsst5/slot1</a:t>
            </a:r>
          </a:p>
          <a:p>
            <a:pPr marL="0" indent="0">
              <a:buNone/>
            </a:pPr>
            <a:r>
              <a:rPr lang="en-US" sz="1200" dirty="0"/>
              <a:t>$ cat S2012Pipe-1.log</a:t>
            </a:r>
          </a:p>
          <a:p>
            <a:pPr marL="0" indent="0">
              <a:buNone/>
            </a:pPr>
            <a:r>
              <a:rPr lang="en-US" sz="1200" dirty="0"/>
              <a:t>--id 1</a:t>
            </a:r>
          </a:p>
          <a:p>
            <a:pPr marL="0" indent="0">
              <a:buNone/>
            </a:pPr>
            <a:r>
              <a:rPr lang="en-US" sz="1200" dirty="0"/>
              <a:t>$ cat S2012Pipe-2.log</a:t>
            </a:r>
          </a:p>
          <a:p>
            <a:pPr marL="0" indent="0">
              <a:buNone/>
            </a:pPr>
            <a:r>
              <a:rPr lang="en-US" sz="1200" dirty="0"/>
              <a:t>--id 2</a:t>
            </a:r>
          </a:p>
          <a:p>
            <a:pPr marL="0" indent="0">
              <a:buNone/>
            </a:pPr>
            <a:r>
              <a:rPr lang="en-US" sz="1200" dirty="0"/>
              <a:t>$ cat S2012Pipe-3.log</a:t>
            </a:r>
          </a:p>
          <a:p>
            <a:pPr marL="0" indent="0">
              <a:buNone/>
            </a:pPr>
            <a:r>
              <a:rPr lang="en-US" sz="1200" dirty="0"/>
              <a:t>--id 3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860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pwd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/home/</a:t>
            </a:r>
            <a:r>
              <a:rPr lang="en-US" sz="1200" dirty="0" err="1"/>
              <a:t>srp</a:t>
            </a:r>
            <a:r>
              <a:rPr lang="en-US" sz="1200" dirty="0"/>
              <a:t>/</a:t>
            </a:r>
            <a:r>
              <a:rPr lang="en-US" sz="1200" dirty="0" err="1"/>
              <a:t>condor_scratch</a:t>
            </a:r>
            <a:r>
              <a:rPr lang="en-US" sz="1200" dirty="0"/>
              <a:t>/srp_2015_0930_141934</a:t>
            </a:r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ls</a:t>
            </a:r>
            <a:endParaRPr lang="en-US" sz="1200" dirty="0"/>
          </a:p>
          <a:p>
            <a:pPr marL="0" indent="0">
              <a:buNone/>
            </a:pPr>
            <a:r>
              <a:rPr lang="de-DE" sz="1200" dirty="0" err="1"/>
              <a:t>logs</a:t>
            </a:r>
            <a:r>
              <a:rPr lang="de-DE" sz="1200" dirty="0"/>
              <a:t>                              </a:t>
            </a:r>
            <a:r>
              <a:rPr lang="de-DE" sz="1200" dirty="0" smtClean="0"/>
              <a:t>                      S2012Pipe.diamond.dag.lib.err</a:t>
            </a:r>
            <a:endParaRPr lang="de-DE" sz="1200" dirty="0"/>
          </a:p>
          <a:p>
            <a:pPr marL="0" indent="0">
              <a:buNone/>
            </a:pPr>
            <a:r>
              <a:rPr lang="it-IT" sz="1200" dirty="0"/>
              <a:t>S2012Pipe.config                  </a:t>
            </a:r>
            <a:r>
              <a:rPr lang="it-IT" sz="1200" dirty="0" smtClean="0"/>
              <a:t>              S2012Pipe.diamond.dag.lib.out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             </a:t>
            </a:r>
            <a:r>
              <a:rPr lang="it-IT" sz="1200" dirty="0" smtClean="0"/>
              <a:t>        S2012Pipe.diamond.dag.metrics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S2012Pipe.diamond.dag.condor.sub  </a:t>
            </a:r>
            <a:r>
              <a:rPr lang="it-IT" sz="1200" dirty="0" smtClean="0"/>
              <a:t> S2012Pipe.diamond.dag.nodes.log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S2012Pipe.diamond.dag.dagman.log  S2012Pipe.mapping</a:t>
            </a:r>
          </a:p>
          <a:p>
            <a:pPr marL="0" indent="0">
              <a:buNone/>
            </a:pPr>
            <a:r>
              <a:rPr lang="it-IT" sz="1200" dirty="0"/>
              <a:t>S2012Pipe.diamond.dag.dagman.out  </a:t>
            </a:r>
            <a:r>
              <a:rPr lang="it-IT" sz="1200" dirty="0" err="1" smtClean="0"/>
              <a:t>workers</a:t>
            </a:r>
            <a:endParaRPr lang="it-IT" sz="1200" dirty="0" smtClean="0"/>
          </a:p>
          <a:p>
            <a:pPr marL="0" indent="0">
              <a:buNone/>
            </a:pPr>
            <a:r>
              <a:rPr lang="it-IT" sz="1200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9315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HTCondor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condor_q</a:t>
            </a:r>
            <a:endParaRPr lang="en-US" sz="1200" dirty="0" smtClean="0"/>
          </a:p>
          <a:p>
            <a:pPr marL="0" indent="0">
              <a:buNone/>
            </a:pPr>
            <a:r>
              <a:rPr lang="hu-HU" sz="1200" dirty="0"/>
              <a:t>-- Schedd: lsst-dev.ncsa.illinois.edu : &lt;141.142.225.160:37253&gt;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0+03:40:23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is-IS" sz="1200" dirty="0"/>
              <a:t>7096.0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4 jobs; 0 completed, 0 removed, 3 idle, 1 running, 0 held, 0 </a:t>
            </a:r>
            <a:r>
              <a:rPr lang="sk-SK" sz="1200" dirty="0" smtClean="0"/>
              <a:t>suspended</a:t>
            </a:r>
            <a:endParaRPr lang="sk-SK" sz="1200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condor_rm</a:t>
            </a:r>
            <a:r>
              <a:rPr lang="en-US" sz="1200" dirty="0"/>
              <a:t> 7096</a:t>
            </a:r>
          </a:p>
          <a:p>
            <a:pPr marL="0" indent="0">
              <a:buNone/>
            </a:pPr>
            <a:r>
              <a:rPr lang="en-US" sz="1200" dirty="0"/>
              <a:t>Cluster 7096 has been marked for removal.</a:t>
            </a:r>
          </a:p>
          <a:p>
            <a:pPr marL="0" indent="0">
              <a:buNone/>
            </a:pPr>
            <a:r>
              <a:rPr lang="en-US" sz="1200" dirty="0"/>
              <a:t>$  </a:t>
            </a:r>
            <a:r>
              <a:rPr lang="en-US" sz="1200" dirty="0" err="1" smtClean="0"/>
              <a:t>condor_q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-- Submitter: lsst-dev.ncsa.illinois.edu : &lt;141.142.225.160:37253&gt; : lsst-dev.ncsa.illinois.edu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0+03:48:26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3 jobs; 0 completed, 0 removed, 2 idle, 1 running, 0 held, 0 </a:t>
            </a:r>
            <a:r>
              <a:rPr lang="sk-SK" sz="1200" dirty="0" smtClean="0"/>
              <a:t>suspended</a:t>
            </a:r>
          </a:p>
          <a:p>
            <a:pPr marL="0" indent="0">
              <a:buNone/>
            </a:pPr>
            <a:r>
              <a:rPr lang="sk-SK" sz="1200" dirty="0" smtClean="0"/>
              <a:t>$</a:t>
            </a:r>
          </a:p>
          <a:p>
            <a:pPr marL="0" indent="0">
              <a:buNone/>
            </a:pPr>
            <a:endParaRPr lang="sk-SK" sz="1200" dirty="0"/>
          </a:p>
          <a:p>
            <a:pPr marL="0" indent="0">
              <a:buNone/>
            </a:pPr>
            <a:r>
              <a:rPr lang="sk-SK" sz="1200" dirty="0" smtClean="0"/>
              <a:t>The command </a:t>
            </a:r>
            <a:r>
              <a:rPr lang="sk-SK" sz="1200" b="1" dirty="0" smtClean="0"/>
              <a:t>condor_status</a:t>
            </a:r>
            <a:r>
              <a:rPr lang="sk-SK" sz="1200" dirty="0" smtClean="0"/>
              <a:t> will show how many slots are available.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7714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condor_q</a:t>
            </a:r>
            <a:endParaRPr lang="en-US" sz="1200" dirty="0" smtClean="0"/>
          </a:p>
          <a:p>
            <a:pPr marL="0" indent="0">
              <a:buNone/>
            </a:pPr>
            <a:r>
              <a:rPr lang="hu-HU" sz="1200" dirty="0"/>
              <a:t>-- Schedd: lsst-dev.ncsa.illinois.edu : &lt;141.142.225.160:37253&gt;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0+03:40:23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is-IS" sz="1200" dirty="0"/>
              <a:t>7096.0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4 jobs; 0 completed, 0 removed, 3 idle, 1 running, 0 held, 0 </a:t>
            </a:r>
            <a:r>
              <a:rPr lang="sk-SK" sz="1200" dirty="0" smtClean="0"/>
              <a:t>suspended</a:t>
            </a:r>
            <a:endParaRPr lang="sk-SK" sz="1200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condor_rm</a:t>
            </a:r>
            <a:r>
              <a:rPr lang="en-US" sz="1200" dirty="0"/>
              <a:t> 7096</a:t>
            </a:r>
          </a:p>
          <a:p>
            <a:pPr marL="0" indent="0">
              <a:buNone/>
            </a:pPr>
            <a:r>
              <a:rPr lang="en-US" sz="1200" dirty="0"/>
              <a:t>Cluster 7096 has been marked for removal.</a:t>
            </a:r>
          </a:p>
          <a:p>
            <a:pPr marL="0" indent="0">
              <a:buNone/>
            </a:pPr>
            <a:r>
              <a:rPr lang="en-US" sz="1200" dirty="0"/>
              <a:t>$  </a:t>
            </a:r>
            <a:r>
              <a:rPr lang="en-US" sz="1200" dirty="0" err="1" smtClean="0"/>
              <a:t>condor_q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-- Submitter: lsst-dev.ncsa.illinois.edu : &lt;141.142.225.160:37253&gt; : lsst-dev.ncsa.illinois.edu</a:t>
            </a:r>
          </a:p>
          <a:p>
            <a:pPr marL="0" indent="0">
              <a:buNone/>
            </a:pPr>
            <a:r>
              <a:rPr lang="is-IS" sz="1200" dirty="0"/>
              <a:t> ID      OWNER            SUBMITTED     RUN_TIME ST PRI SIZE CMD               </a:t>
            </a:r>
          </a:p>
          <a:p>
            <a:pPr marL="0" indent="0">
              <a:buNone/>
            </a:pPr>
            <a:r>
              <a:rPr lang="is-IS" sz="1200" dirty="0"/>
              <a:t>7092.0   srp             8/21 09:04   0+03:48:26 R  0   0.3  condor_dagman     </a:t>
            </a:r>
          </a:p>
          <a:p>
            <a:pPr marL="0" indent="0">
              <a:buNone/>
            </a:pPr>
            <a:r>
              <a:rPr lang="is-IS" sz="1200" dirty="0"/>
              <a:t>7094.0   srp             8/21 09:05   0+00:43:04 I  0   97.7 matrix.sh visit=88</a:t>
            </a:r>
          </a:p>
          <a:p>
            <a:pPr marL="0" indent="0">
              <a:buNone/>
            </a:pPr>
            <a:r>
              <a:rPr lang="is-IS" sz="1200" dirty="0"/>
              <a:t>7095.0   srp             8/21 09:05   0+00:42:54 I  0   97.7 matrix.sh visit=88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3 jobs; 0 completed, 0 removed, 2 idle, 1 running, 0 held, 0 </a:t>
            </a:r>
            <a:r>
              <a:rPr lang="sk-SK" sz="1200" dirty="0" smtClean="0"/>
              <a:t>suspended</a:t>
            </a:r>
          </a:p>
          <a:p>
            <a:pPr marL="0" indent="0">
              <a:buNone/>
            </a:pPr>
            <a:r>
              <a:rPr lang="sk-SK" sz="1200" dirty="0" smtClean="0"/>
              <a:t>$</a:t>
            </a:r>
          </a:p>
          <a:p>
            <a:pPr marL="0" indent="0">
              <a:buNone/>
            </a:pPr>
            <a:endParaRPr lang="sk-SK" sz="1200" dirty="0"/>
          </a:p>
          <a:p>
            <a:pPr marL="0" indent="0">
              <a:buNone/>
            </a:pPr>
            <a:r>
              <a:rPr lang="sk-SK" sz="1200" dirty="0" smtClean="0"/>
              <a:t>The command </a:t>
            </a:r>
            <a:r>
              <a:rPr lang="sk-SK" sz="1200" b="1" dirty="0" smtClean="0"/>
              <a:t>condor_status</a:t>
            </a:r>
            <a:r>
              <a:rPr lang="sk-SK" sz="1200" dirty="0" smtClean="0"/>
              <a:t> will show how many slots are available.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92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sk-SK" dirty="0" smtClean="0"/>
              <a:t>Further information, including information about ctrl_execute templates and HTCondor statistics is available at: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000" dirty="0">
                <a:hlinkClick r:id="rId3"/>
              </a:rPr>
              <a:t>https://confluence.lsstcorp.org/display/DM/</a:t>
            </a:r>
            <a:r>
              <a:rPr lang="sk-SK" sz="2000" dirty="0" smtClean="0">
                <a:hlinkClick r:id="rId3"/>
              </a:rPr>
              <a:t>Orchestration</a:t>
            </a: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3592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Develop and test locally </a:t>
            </a:r>
          </a:p>
          <a:p>
            <a:r>
              <a:rPr lang="en-US" dirty="0" smtClean="0"/>
              <a:t>Run the same code across a number of machines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package </a:t>
            </a:r>
            <a:r>
              <a:rPr lang="en-US" dirty="0" err="1" smtClean="0"/>
              <a:t>ctrl_orca</a:t>
            </a:r>
            <a:r>
              <a:rPr lang="en-US" dirty="0" smtClean="0"/>
              <a:t> - Orca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Orca coordinates software setup, execution, monitoring and shutdown of application across multiple machines</a:t>
            </a:r>
          </a:p>
          <a:p>
            <a:r>
              <a:rPr lang="en-US" dirty="0" smtClean="0"/>
              <a:t>User specifies user specific defaults in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Can </a:t>
            </a:r>
            <a:r>
              <a:rPr lang="en-US" dirty="0"/>
              <a:t>be confusing if switching between environments because of platform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5987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LSST package </a:t>
            </a:r>
            <a:r>
              <a:rPr lang="en-US" dirty="0" err="1" smtClean="0"/>
              <a:t>ctrl_execute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Simplifies the execution of Orca</a:t>
            </a:r>
          </a:p>
          <a:p>
            <a:r>
              <a:rPr lang="en-US" dirty="0" smtClean="0"/>
              <a:t>Writes configuration files and executes Orca</a:t>
            </a:r>
          </a:p>
          <a:p>
            <a:r>
              <a:rPr lang="en-US" dirty="0"/>
              <a:t>Executes apps in varied host execution </a:t>
            </a:r>
            <a:r>
              <a:rPr lang="en-US" dirty="0" smtClean="0"/>
              <a:t>environments</a:t>
            </a:r>
          </a:p>
          <a:p>
            <a:r>
              <a:rPr lang="en-US" dirty="0" smtClean="0"/>
              <a:t>Duplicates local execution environment remotely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local packages that are setup with EUPS are duplicated remotely to more easily replicate any errors locally.</a:t>
            </a:r>
          </a:p>
        </p:txBody>
      </p:sp>
    </p:spTree>
    <p:extLst>
      <p:ext uri="{BB962C8B-B14F-4D97-AF65-F5344CB8AC3E}">
        <p14:creationId xmlns:p14="http://schemas.microsoft.com/office/powerpoint/2010/main" val="109620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3" name="Picture 2" descr="Screen Shot 2015-10-02 at 3.4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572946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Quick Start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lsst-dev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setup </a:t>
            </a:r>
            <a:r>
              <a:rPr lang="en-US" dirty="0" err="1" smtClean="0"/>
              <a:t>ctrl_execute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setup </a:t>
            </a:r>
            <a:r>
              <a:rPr lang="en-US" dirty="0" err="1" smtClean="0"/>
              <a:t>ctrl_platform_lsst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$ </a:t>
            </a:r>
            <a:r>
              <a:rPr lang="en-US" sz="1100" dirty="0" err="1" smtClean="0"/>
              <a:t>runOrca.py</a:t>
            </a:r>
            <a:r>
              <a:rPr lang="en-US" sz="1100" dirty="0" smtClean="0"/>
              <a:t> </a:t>
            </a:r>
            <a:r>
              <a:rPr lang="en-US" sz="1100" dirty="0"/>
              <a:t>-p </a:t>
            </a:r>
            <a:r>
              <a:rPr lang="en-US" sz="1100" dirty="0" err="1"/>
              <a:t>lsst</a:t>
            </a:r>
            <a:r>
              <a:rPr lang="en-US" sz="1100" dirty="0"/>
              <a:t> -c "</a:t>
            </a:r>
            <a:r>
              <a:rPr lang="en-US" sz="1100" dirty="0" err="1"/>
              <a:t>processCcdSdss.py</a:t>
            </a:r>
            <a:r>
              <a:rPr lang="en-US" sz="1100" dirty="0"/>
              <a:t> </a:t>
            </a:r>
            <a:r>
              <a:rPr lang="en-US" sz="1100" dirty="0" err="1"/>
              <a:t>sdss</a:t>
            </a:r>
            <a:r>
              <a:rPr lang="en-US" sz="1100" dirty="0"/>
              <a:t> </a:t>
            </a:r>
            <a:r>
              <a:rPr lang="en-US" sz="1100" dirty="0" smtClean="0"/>
              <a:t>/home/user/</a:t>
            </a:r>
            <a:r>
              <a:rPr lang="en-US" sz="1100" dirty="0"/>
              <a:t>input --output ./output" -</a:t>
            </a:r>
            <a:r>
              <a:rPr lang="en-US" sz="1100" dirty="0" err="1"/>
              <a:t>i</a:t>
            </a:r>
            <a:r>
              <a:rPr lang="en-US" sz="1100" dirty="0"/>
              <a:t> $HOME</a:t>
            </a:r>
            <a:r>
              <a:rPr lang="en-US" sz="1100" dirty="0" smtClean="0"/>
              <a:t>/</a:t>
            </a:r>
            <a:r>
              <a:rPr lang="en-US" sz="1100" dirty="0" err="1" smtClean="0"/>
              <a:t>input.txt</a:t>
            </a:r>
            <a:r>
              <a:rPr lang="en-US" sz="1100" dirty="0" smtClean="0"/>
              <a:t> </a:t>
            </a:r>
            <a:r>
              <a:rPr lang="en-US" sz="1100" dirty="0"/>
              <a:t>-e /</a:t>
            </a:r>
            <a:r>
              <a:rPr lang="en-US" sz="1100" dirty="0" err="1"/>
              <a:t>lsst</a:t>
            </a:r>
            <a:r>
              <a:rPr lang="en-US" sz="1100" dirty="0" smtClean="0"/>
              <a:t>/stack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Where: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-p </a:t>
            </a:r>
            <a:r>
              <a:rPr lang="en-US" b="1" dirty="0" err="1" smtClean="0"/>
              <a:t>lsst</a:t>
            </a:r>
            <a:r>
              <a:rPr lang="en-US" b="1" dirty="0" smtClean="0"/>
              <a:t>     </a:t>
            </a:r>
            <a:r>
              <a:rPr lang="en-US" dirty="0" smtClean="0"/>
              <a:t>target platform is the </a:t>
            </a:r>
            <a:r>
              <a:rPr lang="en-US" dirty="0" err="1" smtClean="0"/>
              <a:t>lsst</a:t>
            </a:r>
            <a:r>
              <a:rPr lang="en-US" dirty="0" smtClean="0"/>
              <a:t> cluster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-c “</a:t>
            </a:r>
            <a:r>
              <a:rPr lang="en-US" b="1" dirty="0" err="1" smtClean="0"/>
              <a:t>cmd</a:t>
            </a:r>
            <a:r>
              <a:rPr lang="en-US" b="1" dirty="0" smtClean="0"/>
              <a:t>”  </a:t>
            </a:r>
            <a:r>
              <a:rPr lang="en-US" dirty="0" smtClean="0"/>
              <a:t>command to run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</a:t>
            </a:r>
            <a:r>
              <a:rPr lang="en-US" b="1" dirty="0" err="1" smtClean="0"/>
              <a:t>i</a:t>
            </a:r>
            <a:r>
              <a:rPr lang="en-US" b="1" dirty="0" smtClean="0"/>
              <a:t> $HOME/</a:t>
            </a:r>
            <a:r>
              <a:rPr lang="en-US" b="1" dirty="0" err="1" smtClean="0"/>
              <a:t>input.txt</a:t>
            </a:r>
            <a:r>
              <a:rPr lang="en-US" b="1" dirty="0" smtClean="0"/>
              <a:t>  </a:t>
            </a:r>
            <a:r>
              <a:rPr lang="en-US" dirty="0" smtClean="0"/>
              <a:t>data id input file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-e /</a:t>
            </a:r>
            <a:r>
              <a:rPr lang="en-US" b="1" dirty="0" err="1" smtClean="0"/>
              <a:t>lsst</a:t>
            </a:r>
            <a:r>
              <a:rPr lang="en-US" b="1" dirty="0" smtClean="0"/>
              <a:t>/stack </a:t>
            </a:r>
            <a:r>
              <a:rPr lang="en-US" dirty="0" smtClean="0"/>
              <a:t>location of execution stack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86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</a:t>
            </a:r>
            <a:r>
              <a:rPr lang="en-US" sz="1200" dirty="0" err="1"/>
              <a:t>processCcdSdss.py</a:t>
            </a:r>
            <a:r>
              <a:rPr lang="en-US" sz="1200" dirty="0"/>
              <a:t> </a:t>
            </a:r>
            <a:r>
              <a:rPr lang="en-US" sz="1200" dirty="0" err="1"/>
              <a:t>sdss</a:t>
            </a:r>
            <a:r>
              <a:rPr lang="en-US" sz="1200" dirty="0"/>
              <a:t> /home/user/input --output ./output"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input.txt</a:t>
            </a:r>
            <a:r>
              <a:rPr lang="en-US" sz="1200" dirty="0"/>
              <a:t> -e /</a:t>
            </a:r>
            <a:r>
              <a:rPr lang="en-US" sz="1200" dirty="0" err="1"/>
              <a:t>lsst</a:t>
            </a:r>
            <a:r>
              <a:rPr lang="en-US" sz="1200" dirty="0"/>
              <a:t>/stack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Data ids from the “-</a:t>
            </a:r>
            <a:r>
              <a:rPr lang="en-US" sz="1800" dirty="0" err="1" smtClean="0"/>
              <a:t>i</a:t>
            </a:r>
            <a:r>
              <a:rPr lang="en-US" sz="1800" dirty="0" smtClean="0"/>
              <a:t> $HOME/</a:t>
            </a:r>
            <a:r>
              <a:rPr lang="en-US" sz="1800" dirty="0" err="1" smtClean="0"/>
              <a:t>input.txt</a:t>
            </a:r>
            <a:r>
              <a:rPr lang="en-US" sz="1800" dirty="0" smtClean="0"/>
              <a:t>” are appended as “--id &lt;id&gt;”, one per job by default.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You can execute multiple ids per job by using the –n</a:t>
            </a:r>
            <a:r>
              <a:rPr lang="en-US" sz="1800" dirty="0"/>
              <a:t> </a:t>
            </a:r>
            <a:r>
              <a:rPr lang="en-US" sz="1800" dirty="0" smtClean="0"/>
              <a:t>option to </a:t>
            </a:r>
            <a:r>
              <a:rPr lang="en-US" sz="1800" dirty="0" err="1" smtClean="0"/>
              <a:t>runOrca.py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runOrca.py</a:t>
            </a:r>
            <a:r>
              <a:rPr lang="en-US" sz="1200" dirty="0"/>
              <a:t> -p </a:t>
            </a:r>
            <a:r>
              <a:rPr lang="en-US" sz="1200" dirty="0" err="1"/>
              <a:t>lsst</a:t>
            </a:r>
            <a:r>
              <a:rPr lang="en-US" sz="1200" dirty="0"/>
              <a:t> -c "</a:t>
            </a:r>
            <a:r>
              <a:rPr lang="en-US" sz="1200" dirty="0" err="1"/>
              <a:t>processCcdSdss.py</a:t>
            </a:r>
            <a:r>
              <a:rPr lang="en-US" sz="1200" dirty="0"/>
              <a:t> </a:t>
            </a:r>
            <a:r>
              <a:rPr lang="en-US" sz="1200" dirty="0" err="1"/>
              <a:t>sdss</a:t>
            </a:r>
            <a:r>
              <a:rPr lang="en-US" sz="1200" dirty="0"/>
              <a:t> /home/user/input --output ./output" </a:t>
            </a:r>
            <a:r>
              <a:rPr lang="en-US" sz="1200" dirty="0" smtClean="0"/>
              <a:t>–n 12 -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input.txt</a:t>
            </a:r>
            <a:r>
              <a:rPr lang="en-US" sz="1200" dirty="0"/>
              <a:t> -e /</a:t>
            </a:r>
            <a:r>
              <a:rPr lang="en-US" sz="1200" dirty="0" err="1"/>
              <a:t>lsst</a:t>
            </a:r>
            <a:r>
              <a:rPr lang="en-US" sz="1200" dirty="0"/>
              <a:t>/stack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In this case, Orca will append 12 data ids per job, giving the last job 12 or less data ids, depending on how many were in the </a:t>
            </a:r>
            <a:r>
              <a:rPr lang="en-US" sz="1800" dirty="0" err="1" smtClean="0"/>
              <a:t>input.txt</a:t>
            </a:r>
            <a:r>
              <a:rPr lang="en-US" sz="1800" dirty="0" smtClean="0"/>
              <a:t> file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input file format is one item per line, with the item depending on the command being executed.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8477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runOrca.py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 smtClean="0"/>
              <a:t>lsstsw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smtClean="0"/>
              <a:t>This will: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Launch Orca, executing on the </a:t>
            </a:r>
            <a:r>
              <a:rPr lang="en-US" sz="1800" dirty="0" err="1" smtClean="0"/>
              <a:t>lsst</a:t>
            </a:r>
            <a:r>
              <a:rPr lang="en-US" sz="1800" dirty="0" smtClean="0"/>
              <a:t> cluster, running the command “/bin/echo –id &lt;id&gt;” using the stack located at ~/</a:t>
            </a:r>
            <a:r>
              <a:rPr lang="en-US" sz="1800" dirty="0" err="1" smtClean="0"/>
              <a:t>lsstsw</a:t>
            </a:r>
            <a:endParaRPr lang="en-US" sz="18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186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runOrca.py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$ </a:t>
            </a:r>
            <a:r>
              <a:rPr lang="en-US" sz="1200" dirty="0" err="1" smtClean="0"/>
              <a:t>runOrca.py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lsst</a:t>
            </a:r>
            <a:r>
              <a:rPr lang="en-US" sz="1200" dirty="0"/>
              <a:t> -c "/bin/echo" -</a:t>
            </a:r>
            <a:r>
              <a:rPr lang="en-US" sz="1200" dirty="0" err="1"/>
              <a:t>i</a:t>
            </a:r>
            <a:r>
              <a:rPr lang="en-US" sz="1200" dirty="0"/>
              <a:t> $HOME/</a:t>
            </a:r>
            <a:r>
              <a:rPr lang="en-US" sz="1200" dirty="0" err="1"/>
              <a:t>ids.txt</a:t>
            </a:r>
            <a:r>
              <a:rPr lang="en-US" sz="1200" dirty="0"/>
              <a:t> -e ~/</a:t>
            </a:r>
            <a:r>
              <a:rPr lang="en-US" sz="1200" dirty="0" err="1"/>
              <a:t>lsstsw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runid</a:t>
            </a:r>
            <a:r>
              <a:rPr lang="en-US" sz="1200" dirty="0"/>
              <a:t> for this run is  srp_2015_0930_141934</a:t>
            </a:r>
          </a:p>
          <a:p>
            <a:pPr marL="0" indent="0">
              <a:buNone/>
            </a:pPr>
            <a:r>
              <a:rPr lang="en-US" sz="1200" dirty="0" err="1"/>
              <a:t>condor_submit_dag</a:t>
            </a:r>
            <a:r>
              <a:rPr lang="en-US" sz="1200" dirty="0"/>
              <a:t> S2012Pipe.diamond.dag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I am: hostname: </a:t>
            </a:r>
            <a:r>
              <a:rPr lang="en-US" sz="1200" dirty="0" err="1"/>
              <a:t>lsst-dev</a:t>
            </a:r>
            <a:r>
              <a:rPr lang="en-US" sz="1200" dirty="0"/>
              <a:t>, fully qualified </a:t>
            </a:r>
            <a:r>
              <a:rPr lang="en-US" sz="1200" dirty="0" err="1"/>
              <a:t>doman</a:t>
            </a:r>
            <a:r>
              <a:rPr lang="en-US" sz="1200" dirty="0"/>
              <a:t> name: </a:t>
            </a:r>
            <a:r>
              <a:rPr lang="en-US" sz="1200" dirty="0" err="1"/>
              <a:t>lsst-dev.ncsa.illinois.edu</a:t>
            </a:r>
            <a:r>
              <a:rPr lang="en-US" sz="1200" dirty="0"/>
              <a:t>, IP: 141.142.237.30, IPv4: 141.142.237.30, IPv6: </a:t>
            </a:r>
          </a:p>
          <a:p>
            <a:pPr marL="0" indent="0">
              <a:buNone/>
            </a:pPr>
            <a:r>
              <a:rPr lang="en-US" sz="1200" dirty="0"/>
              <a:t>Condor dag submitted as job  94022</a:t>
            </a:r>
          </a:p>
          <a:p>
            <a:pPr marL="0" indent="0">
              <a:buNone/>
            </a:pPr>
            <a:r>
              <a:rPr lang="en-US" sz="1200" dirty="0"/>
              <a:t>Production launched.</a:t>
            </a:r>
          </a:p>
          <a:p>
            <a:pPr marL="0" indent="0">
              <a:buNone/>
            </a:pPr>
            <a:r>
              <a:rPr lang="en-US" sz="1200" dirty="0"/>
              <a:t>Waiting for shutdown request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(Note that the “I am: hostname</a:t>
            </a:r>
            <a:r>
              <a:rPr lang="is-IS" sz="1200" dirty="0" smtClean="0"/>
              <a:t>…” lines are output from the current version of HTCondor and will be removed in a subsequent release).</a:t>
            </a:r>
            <a:endParaRPr lang="en-US" sz="12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1143000"/>
            <a:ext cx="2895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990600"/>
            <a:ext cx="18742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1588</Words>
  <Application>Microsoft Macintosh PowerPoint</Application>
  <PresentationFormat>On-screen Show (4:3)</PresentationFormat>
  <Paragraphs>247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PDR-nTele2-dmf</vt:lpstr>
      <vt:lpstr>Orchestration and Control Stephen Pietrowicz Senior Research Programmer - NCSA  October 7, 2015</vt:lpstr>
      <vt:lpstr>Applications</vt:lpstr>
      <vt:lpstr>LSST package ctrl_orca - Orca</vt:lpstr>
      <vt:lpstr>LSST package ctrl_execute</vt:lpstr>
      <vt:lpstr>Platform</vt:lpstr>
      <vt:lpstr>Orchestration Quick Start</vt:lpstr>
      <vt:lpstr>Data ids</vt:lpstr>
      <vt:lpstr>runOrca.py example</vt:lpstr>
      <vt:lpstr>runOrca.py example</vt:lpstr>
      <vt:lpstr>What’s happening in HTCondor (1/3)</vt:lpstr>
      <vt:lpstr>What’s happening in HTCondor (2/3)</vt:lpstr>
      <vt:lpstr>What’s happening in HTCondor (3/3)</vt:lpstr>
      <vt:lpstr>runOrca.py example (cont’d)</vt:lpstr>
      <vt:lpstr>Application output</vt:lpstr>
      <vt:lpstr>HTCondor output</vt:lpstr>
      <vt:lpstr>HTCondor</vt:lpstr>
      <vt:lpstr>Further information</vt:lpstr>
      <vt:lpstr>Further information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Orchestration and Control</dc:title>
  <dc:subject/>
  <dc:creator>Stephen Pietrowicz</dc:creator>
  <cp:keywords/>
  <dc:description/>
  <cp:lastModifiedBy>Stephen Pietrowicz</cp:lastModifiedBy>
  <cp:revision>33</cp:revision>
  <dcterms:created xsi:type="dcterms:W3CDTF">2013-08-12T22:09:00Z</dcterms:created>
  <dcterms:modified xsi:type="dcterms:W3CDTF">2015-10-02T20:51:11Z</dcterms:modified>
  <cp:category/>
</cp:coreProperties>
</file>