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75"/>
  </p:normalViewPr>
  <p:slideViewPr>
    <p:cSldViewPr snapToGrid="0" snapToObjects="1">
      <p:cViewPr varScale="1">
        <p:scale>
          <a:sx n="129" d="100"/>
          <a:sy n="129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7C95-1A88-EC4F-8CBB-9C41FB53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668BD-C5D4-F747-A528-168300DAA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9A33-F90A-1746-82A0-DF7C7456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12CF-6166-4A4C-B659-71A715FE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500A-18D8-8042-AE6E-D6953362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912C-2805-A143-89B7-13614DF4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15262-4BE3-5247-8409-D24B3E69E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04D1-3124-904E-817B-3DD6B250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1F82-6074-E240-A1F5-0BEA17D9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69E3-EBBB-3E4D-837D-6A43C824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DAF47-2743-0745-813C-DB444EEF5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5B700-A40C-DC46-A35C-FF329EBC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2925-F824-644D-A514-5E69FAA4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FACE-1D82-2D48-A806-EDB4CFAB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2A75-B90C-9B4A-AEF3-00D6F7FA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039B-8842-184C-AE41-7788CC57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17B-2C8C-7547-AC4C-93FCD847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571C-1635-F04A-9DB9-DACE40A7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DF79-E306-8B44-90C6-3E4C0BDB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801C-B15F-344F-A42A-374E6518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E1E3-3CBC-5040-B113-2C0F6CC4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12FD-F483-7740-A8C0-C09FB594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7B97-C027-354A-9A3A-9090344C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5C41-503E-E34F-9462-966480B9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912C-0ACA-5C40-A4CF-CFA39E1B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F08C-0C25-D649-A6F7-7F871042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8138-31FD-5246-8E50-F47042628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A6B99-7327-6743-83C6-E3F78EA54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16B10-C222-FE40-A993-9397B633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7A8F-C89A-4249-8F4F-19179ADF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4208A-FC30-9243-B704-56A2F402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8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060F-49EE-4641-AAE4-84E8EA32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8462-D439-434C-A9BB-C76636FE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533D8-CB32-9340-8459-F654FBB0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74128-28B8-4545-882F-3F0F7B12B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7B1A1-E2AB-9F47-AD4D-F587FE261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2E9C6-AF77-0C4A-859A-A006C24B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A228A-5D17-8141-A820-D44C3CFE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1E0F5-DCCF-044D-AB39-DAB8AE73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A8A9-03B1-C94B-A660-681E35D9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CA654-42C6-3446-88CB-6D793098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E9D57-48FD-7B4C-9FCD-F63852F2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F6F66-815D-B848-881D-CE29B00E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D9C9A-03DC-384C-AA4C-EF5E77AE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E3248-17F6-F247-B7DB-2D877B87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6C1E9-6E7D-AB44-91FE-DE644051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E2A7-459F-EE4A-97A2-9F847AF4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DF4-3463-364A-BFA0-03CC38BC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2E56F-4BCC-8444-A314-CCB5D6E99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89606-01F5-4542-B0E5-860EE093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63617-C065-1D46-A42A-3C502319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AC61-8C9C-D749-9106-AD976FE5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C67A-2C4C-3543-9893-72501246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68E95-639C-EF46-A74F-53DCB052B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016E4-C935-7140-8938-F638DCA6B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BDDD-E04B-A34D-BD01-E8E84A51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4E226-771A-D64C-8B42-64427BE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3D286-F5E3-3949-B65A-1D59DB36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F3112-ED62-CF48-83D3-7BDCDEF2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F8EB-8022-E34D-8C74-AFCCC42D4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EB4E-695E-4C49-BCBE-0F9542B1B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D1B4-5045-B64A-BC02-26E7BF315EA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4AF4-D85D-3F4B-B30A-253A623B3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0A84-D3EE-CC4E-B3FA-054E201E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ED7B-EF13-A946-B440-5023CD4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77B30A-C0AA-1F42-B4C2-C2C06BB65FAD}"/>
              </a:ext>
            </a:extLst>
          </p:cNvPr>
          <p:cNvSpPr/>
          <p:nvPr/>
        </p:nvSpPr>
        <p:spPr>
          <a:xfrm>
            <a:off x="5974062" y="799630"/>
            <a:ext cx="4546793" cy="5106340"/>
          </a:xfrm>
          <a:prstGeom prst="rect">
            <a:avLst/>
          </a:prstGeom>
          <a:noFill/>
          <a:ln w="0" cap="flat">
            <a:solidFill>
              <a:schemeClr val="tx1"/>
            </a:solidFill>
            <a:round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C8EEE-CC38-A647-93E9-BAA4FFF1F1BA}"/>
              </a:ext>
            </a:extLst>
          </p:cNvPr>
          <p:cNvSpPr/>
          <p:nvPr/>
        </p:nvSpPr>
        <p:spPr>
          <a:xfrm>
            <a:off x="1376855" y="803506"/>
            <a:ext cx="4546793" cy="5106340"/>
          </a:xfrm>
          <a:prstGeom prst="rect">
            <a:avLst/>
          </a:prstGeom>
          <a:noFill/>
          <a:ln w="0" cap="flat">
            <a:solidFill>
              <a:schemeClr val="tx1"/>
            </a:solidFill>
            <a:round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429C44-46E4-4C4E-854C-48BDAF956BBB}"/>
              </a:ext>
            </a:extLst>
          </p:cNvPr>
          <p:cNvSpPr/>
          <p:nvPr/>
        </p:nvSpPr>
        <p:spPr>
          <a:xfrm>
            <a:off x="3586655" y="1832768"/>
            <a:ext cx="1676400" cy="28154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Observing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A90CB7-37A0-8D4F-A40D-8E978A8B4010}"/>
              </a:ext>
            </a:extLst>
          </p:cNvPr>
          <p:cNvSpPr/>
          <p:nvPr/>
        </p:nvSpPr>
        <p:spPr>
          <a:xfrm>
            <a:off x="6558455" y="2133600"/>
            <a:ext cx="16764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MOPS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648E48-1095-D743-BF23-9E80C1351809}"/>
              </a:ext>
            </a:extLst>
          </p:cNvPr>
          <p:cNvSpPr/>
          <p:nvPr/>
        </p:nvSpPr>
        <p:spPr>
          <a:xfrm>
            <a:off x="5110655" y="5045529"/>
            <a:ext cx="16764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Ephemeris precomputation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576041-E2CD-3344-9734-2387B873D688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7396655" y="2895600"/>
            <a:ext cx="0" cy="703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CAA09CF-CEA3-CE45-9F1E-4227404E0AE4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559221" y="4589094"/>
            <a:ext cx="1065269" cy="609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0BA26A2-88B6-2A4B-883F-1F12DD7F6830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4424855" y="4648201"/>
            <a:ext cx="685800" cy="7783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A28DC25-FA75-8344-8A8F-CF9AFCCE4E8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5760339" y="497284"/>
            <a:ext cx="300832" cy="2971800"/>
          </a:xfrm>
          <a:prstGeom prst="bentConnector3">
            <a:avLst>
              <a:gd name="adj1" fmla="val -7598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52BB9-5D3F-1D4B-98C1-169B2F38C542}"/>
              </a:ext>
            </a:extLst>
          </p:cNvPr>
          <p:cNvSpPr/>
          <p:nvPr/>
        </p:nvSpPr>
        <p:spPr>
          <a:xfrm>
            <a:off x="7549055" y="3075801"/>
            <a:ext cx="23102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Linked object candidates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80BB87-370F-EC4F-AD30-74914B30C444}"/>
              </a:ext>
            </a:extLst>
          </p:cNvPr>
          <p:cNvSpPr/>
          <p:nvPr/>
        </p:nvSpPr>
        <p:spPr>
          <a:xfrm>
            <a:off x="1189529" y="4907029"/>
            <a:ext cx="31178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Ephemeris files for fast association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ED057-50B4-9949-AD2F-A09E52B9BA73}"/>
              </a:ext>
            </a:extLst>
          </p:cNvPr>
          <p:cNvSpPr/>
          <p:nvPr/>
        </p:nvSpPr>
        <p:spPr>
          <a:xfrm>
            <a:off x="7514131" y="4907029"/>
            <a:ext cx="27019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Updated </a:t>
            </a:r>
            <a:r>
              <a:rPr lang="en-US" sz="1200" i="1" dirty="0" err="1"/>
              <a:t>SSObject</a:t>
            </a:r>
            <a:r>
              <a:rPr lang="en-US" sz="1200" i="1" dirty="0"/>
              <a:t>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55EDD-B3DE-7549-9D2E-FCC9D0C4148F}"/>
              </a:ext>
            </a:extLst>
          </p:cNvPr>
          <p:cNvSpPr/>
          <p:nvPr/>
        </p:nvSpPr>
        <p:spPr>
          <a:xfrm>
            <a:off x="6153167" y="1062335"/>
            <a:ext cx="2310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Newly collected observations passed on to MOPS for linking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2D9EC-0E3E-4944-98D2-9BF390C90DE2}"/>
              </a:ext>
            </a:extLst>
          </p:cNvPr>
          <p:cNvSpPr/>
          <p:nvPr/>
        </p:nvSpPr>
        <p:spPr>
          <a:xfrm>
            <a:off x="1605455" y="956846"/>
            <a:ext cx="1164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Night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41154-A0A7-2A41-B7BB-1E02D822BB6B}"/>
              </a:ext>
            </a:extLst>
          </p:cNvPr>
          <p:cNvSpPr/>
          <p:nvPr/>
        </p:nvSpPr>
        <p:spPr>
          <a:xfrm>
            <a:off x="9130198" y="914400"/>
            <a:ext cx="1238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i="1" dirty="0"/>
              <a:t>Day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EF34FDB-007C-8C48-9604-F285EB179626}"/>
              </a:ext>
            </a:extLst>
          </p:cNvPr>
          <p:cNvSpPr/>
          <p:nvPr/>
        </p:nvSpPr>
        <p:spPr>
          <a:xfrm>
            <a:off x="8210179" y="3730986"/>
            <a:ext cx="531950" cy="529432"/>
          </a:xfrm>
          <a:prstGeom prst="arc">
            <a:avLst>
              <a:gd name="adj1" fmla="val 13006804"/>
              <a:gd name="adj2" fmla="val 8676135"/>
            </a:avLst>
          </a:prstGeom>
          <a:ln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5EBA3FB-157F-9C4A-A9F2-2EFBA0FE1C31}"/>
              </a:ext>
            </a:extLst>
          </p:cNvPr>
          <p:cNvSpPr/>
          <p:nvPr/>
        </p:nvSpPr>
        <p:spPr>
          <a:xfrm>
            <a:off x="6558455" y="3599260"/>
            <a:ext cx="16764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 </a:t>
            </a:r>
            <a:r>
              <a:rPr lang="en-US" sz="1600" dirty="0" err="1">
                <a:solidFill>
                  <a:schemeClr val="bg1"/>
                </a:solidFill>
              </a:rPr>
              <a:t>Recomputation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D261D-5E3D-BD4E-858E-FFCA6BB491BA}"/>
              </a:ext>
            </a:extLst>
          </p:cNvPr>
          <p:cNvSpPr/>
          <p:nvPr/>
        </p:nvSpPr>
        <p:spPr>
          <a:xfrm>
            <a:off x="8846293" y="3784035"/>
            <a:ext cx="182696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i="1" dirty="0"/>
              <a:t>Orbit merging &amp;</a:t>
            </a:r>
            <a:br>
              <a:rPr lang="en-US" sz="1200" i="1" dirty="0"/>
            </a:br>
            <a:r>
              <a:rPr lang="en-US" sz="1200" i="1" dirty="0" err="1"/>
              <a:t>Precovery</a:t>
            </a:r>
            <a:endParaRPr lang="en-US" sz="1200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1004F5-DF32-AC49-B452-869D664E04A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34855" y="2514600"/>
            <a:ext cx="6114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8CEC78-3A13-3647-B193-2B90E52331D6}"/>
              </a:ext>
            </a:extLst>
          </p:cNvPr>
          <p:cNvSpPr/>
          <p:nvPr/>
        </p:nvSpPr>
        <p:spPr>
          <a:xfrm>
            <a:off x="8869662" y="2390001"/>
            <a:ext cx="119399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i="1" dirty="0"/>
              <a:t>Report to MPC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839D69-2046-B346-A6D5-015B544F7CB7}"/>
              </a:ext>
            </a:extLst>
          </p:cNvPr>
          <p:cNvSpPr/>
          <p:nvPr/>
        </p:nvSpPr>
        <p:spPr>
          <a:xfrm>
            <a:off x="8984517" y="6078270"/>
            <a:ext cx="215827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For DR: Reprocess</a:t>
            </a:r>
          </a:p>
        </p:txBody>
      </p:sp>
    </p:spTree>
    <p:extLst>
      <p:ext uri="{BB962C8B-B14F-4D97-AF65-F5344CB8AC3E}">
        <p14:creationId xmlns:p14="http://schemas.microsoft.com/office/powerpoint/2010/main" val="23842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B5775B-1D84-924A-A61A-2C8FA1CBF7D3}"/>
              </a:ext>
            </a:extLst>
          </p:cNvPr>
          <p:cNvSpPr/>
          <p:nvPr/>
        </p:nvSpPr>
        <p:spPr>
          <a:xfrm>
            <a:off x="5974062" y="799630"/>
            <a:ext cx="4546793" cy="5106340"/>
          </a:xfrm>
          <a:prstGeom prst="rect">
            <a:avLst/>
          </a:prstGeom>
          <a:noFill/>
          <a:ln w="0" cap="flat">
            <a:solidFill>
              <a:schemeClr val="tx1"/>
            </a:solidFill>
            <a:round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06535-CA0F-1E44-9B52-F3DAC62A8A37}"/>
              </a:ext>
            </a:extLst>
          </p:cNvPr>
          <p:cNvSpPr/>
          <p:nvPr/>
        </p:nvSpPr>
        <p:spPr>
          <a:xfrm>
            <a:off x="1376855" y="803506"/>
            <a:ext cx="4546793" cy="5106340"/>
          </a:xfrm>
          <a:prstGeom prst="rect">
            <a:avLst/>
          </a:prstGeom>
          <a:noFill/>
          <a:ln w="0" cap="flat">
            <a:solidFill>
              <a:schemeClr val="tx1"/>
            </a:solidFill>
            <a:round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74F86-A2D8-2A42-8DF4-F7AA9403851E}"/>
              </a:ext>
            </a:extLst>
          </p:cNvPr>
          <p:cNvSpPr/>
          <p:nvPr/>
        </p:nvSpPr>
        <p:spPr>
          <a:xfrm>
            <a:off x="1189529" y="4907029"/>
            <a:ext cx="31178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Ephemeris files for fast association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6164A8-1CF6-644E-9298-01A2F66D73D8}"/>
              </a:ext>
            </a:extLst>
          </p:cNvPr>
          <p:cNvSpPr/>
          <p:nvPr/>
        </p:nvSpPr>
        <p:spPr>
          <a:xfrm>
            <a:off x="1605455" y="956846"/>
            <a:ext cx="1164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Night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4EBE5-F4D9-CC49-9363-E66C8D75CAE3}"/>
              </a:ext>
            </a:extLst>
          </p:cNvPr>
          <p:cNvSpPr/>
          <p:nvPr/>
        </p:nvSpPr>
        <p:spPr>
          <a:xfrm>
            <a:off x="9130198" y="914400"/>
            <a:ext cx="1238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i="1" dirty="0"/>
              <a:t>Day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999FA6-560C-0148-8308-2FAEACA67D32}"/>
              </a:ext>
            </a:extLst>
          </p:cNvPr>
          <p:cNvSpPr/>
          <p:nvPr/>
        </p:nvSpPr>
        <p:spPr>
          <a:xfrm>
            <a:off x="7017026" y="6078270"/>
            <a:ext cx="412576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For DR: Reprocess and generate an LSST-only catalog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2D746E6-D8BB-914D-A447-769D645BEEB1}"/>
              </a:ext>
            </a:extLst>
          </p:cNvPr>
          <p:cNvSpPr/>
          <p:nvPr/>
        </p:nvSpPr>
        <p:spPr>
          <a:xfrm>
            <a:off x="3475529" y="1604960"/>
            <a:ext cx="1676400" cy="3124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Observing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F3ED0D6-EDB7-3C46-9BF8-3B7A511AC925}"/>
              </a:ext>
            </a:extLst>
          </p:cNvPr>
          <p:cNvSpPr/>
          <p:nvPr/>
        </p:nvSpPr>
        <p:spPr>
          <a:xfrm>
            <a:off x="6447329" y="1604960"/>
            <a:ext cx="16764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Linking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72CDF37-90EE-F447-B2A8-FE73645F8895}"/>
              </a:ext>
            </a:extLst>
          </p:cNvPr>
          <p:cNvSpPr/>
          <p:nvPr/>
        </p:nvSpPr>
        <p:spPr>
          <a:xfrm>
            <a:off x="6447329" y="2786060"/>
            <a:ext cx="1676400" cy="762000"/>
          </a:xfrm>
          <a:prstGeom prst="round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Recompute</a:t>
            </a:r>
            <a:r>
              <a:rPr lang="en-US" sz="1600" dirty="0">
                <a:solidFill>
                  <a:schemeClr val="bg1"/>
                </a:solidFill>
              </a:rPr>
              <a:t> MPCORB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97A661D-8306-1B4B-8920-6BD46EF547FF}"/>
              </a:ext>
            </a:extLst>
          </p:cNvPr>
          <p:cNvSpPr/>
          <p:nvPr/>
        </p:nvSpPr>
        <p:spPr>
          <a:xfrm>
            <a:off x="6447329" y="3967160"/>
            <a:ext cx="16764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Ingest new MPCORB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710823E-70EF-3143-8AD8-A70C3D8B8ECE}"/>
              </a:ext>
            </a:extLst>
          </p:cNvPr>
          <p:cNvSpPr/>
          <p:nvPr/>
        </p:nvSpPr>
        <p:spPr>
          <a:xfrm>
            <a:off x="4999529" y="5033960"/>
            <a:ext cx="16764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Ephemeris precomputation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E65266-ED95-F048-BD4F-697223B9E225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285529" y="236696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4ECC89-0FD5-914B-9F70-BF807068417E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7285529" y="354806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7801150-2910-CE49-80CF-E42348DA6C1F}"/>
              </a:ext>
            </a:extLst>
          </p:cNvPr>
          <p:cNvCxnSpPr>
            <a:stCxn id="56" idx="2"/>
            <a:endCxn id="57" idx="3"/>
          </p:cNvCxnSpPr>
          <p:nvPr/>
        </p:nvCxnSpPr>
        <p:spPr>
          <a:xfrm rot="5400000">
            <a:off x="6637829" y="4767260"/>
            <a:ext cx="685800" cy="609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3DAE736-FD70-0E46-9CA6-8513D67F5BD5}"/>
              </a:ext>
            </a:extLst>
          </p:cNvPr>
          <p:cNvCxnSpPr>
            <a:cxnSpLocks/>
            <a:stCxn id="57" idx="1"/>
            <a:endCxn id="53" idx="2"/>
          </p:cNvCxnSpPr>
          <p:nvPr/>
        </p:nvCxnSpPr>
        <p:spPr>
          <a:xfrm rot="10800000">
            <a:off x="4313729" y="4729160"/>
            <a:ext cx="685800" cy="685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EE4C7F7-0C48-7F42-9983-A8B1A8514A8D}"/>
              </a:ext>
            </a:extLst>
          </p:cNvPr>
          <p:cNvCxnSpPr>
            <a:cxnSpLocks/>
            <a:stCxn id="53" idx="0"/>
            <a:endCxn id="54" idx="0"/>
          </p:cNvCxnSpPr>
          <p:nvPr/>
        </p:nvCxnSpPr>
        <p:spPr>
          <a:xfrm rot="5400000" flipH="1" flipV="1">
            <a:off x="5799629" y="119060"/>
            <a:ext cx="12700" cy="29718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61DACED-556D-8449-800B-587B4DFBA619}"/>
              </a:ext>
            </a:extLst>
          </p:cNvPr>
          <p:cNvSpPr/>
          <p:nvPr/>
        </p:nvSpPr>
        <p:spPr>
          <a:xfrm>
            <a:off x="7403005" y="2443160"/>
            <a:ext cx="27019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Submit candidate discoveries to MPC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0DEED0-0DB4-C14D-8B90-94A58F2D602B}"/>
              </a:ext>
            </a:extLst>
          </p:cNvPr>
          <p:cNvSpPr/>
          <p:nvPr/>
        </p:nvSpPr>
        <p:spPr>
          <a:xfrm>
            <a:off x="7403005" y="3733800"/>
            <a:ext cx="31178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New MPCORB, +designation information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F3CEE4-C93A-7C4E-9D16-035E07802B3A}"/>
              </a:ext>
            </a:extLst>
          </p:cNvPr>
          <p:cNvSpPr/>
          <p:nvPr/>
        </p:nvSpPr>
        <p:spPr>
          <a:xfrm>
            <a:off x="7403005" y="4987989"/>
            <a:ext cx="27019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MPCORB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8564FD-FD48-2D40-BA74-153A1C642B50}"/>
              </a:ext>
            </a:extLst>
          </p:cNvPr>
          <p:cNvSpPr/>
          <p:nvPr/>
        </p:nvSpPr>
        <p:spPr>
          <a:xfrm>
            <a:off x="6042041" y="857248"/>
            <a:ext cx="2310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Newly collected observations passed on the linking component</a:t>
            </a:r>
          </a:p>
        </p:txBody>
      </p:sp>
    </p:spTree>
    <p:extLst>
      <p:ext uri="{BB962C8B-B14F-4D97-AF65-F5344CB8AC3E}">
        <p14:creationId xmlns:p14="http://schemas.microsoft.com/office/powerpoint/2010/main" val="292469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9469D41-17BD-2E40-870A-4218EE3A93B8}"/>
              </a:ext>
            </a:extLst>
          </p:cNvPr>
          <p:cNvSpPr/>
          <p:nvPr/>
        </p:nvSpPr>
        <p:spPr>
          <a:xfrm>
            <a:off x="2128836" y="1957388"/>
            <a:ext cx="3124200" cy="161931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SSObject</a:t>
            </a:r>
            <a:r>
              <a:rPr lang="en-US" sz="2400" dirty="0">
                <a:solidFill>
                  <a:schemeClr val="bg1"/>
                </a:solidFill>
              </a:rPr>
              <a:t>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8F2CF-E5FA-9E4E-AF50-FE52DE64513A}"/>
              </a:ext>
            </a:extLst>
          </p:cNvPr>
          <p:cNvSpPr/>
          <p:nvPr/>
        </p:nvSpPr>
        <p:spPr>
          <a:xfrm>
            <a:off x="2322602" y="1119188"/>
            <a:ext cx="273666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i="1" dirty="0"/>
              <a:t>Old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4B85B9-3898-9A49-B212-EE228A546F89}"/>
              </a:ext>
            </a:extLst>
          </p:cNvPr>
          <p:cNvSpPr/>
          <p:nvPr/>
        </p:nvSpPr>
        <p:spPr>
          <a:xfrm>
            <a:off x="6700836" y="1576388"/>
            <a:ext cx="3321167" cy="1129454"/>
          </a:xfrm>
          <a:prstGeom prst="round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MPCORB Catalog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FBF28-81F2-D542-9B54-3D676A8C60E0}"/>
              </a:ext>
            </a:extLst>
          </p:cNvPr>
          <p:cNvSpPr/>
          <p:nvPr/>
        </p:nvSpPr>
        <p:spPr>
          <a:xfrm>
            <a:off x="7012168" y="1119188"/>
            <a:ext cx="273666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2000" i="1" dirty="0"/>
              <a:t>New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C505F5-0FD0-A142-9783-3E520CCADF9E}"/>
              </a:ext>
            </a:extLst>
          </p:cNvPr>
          <p:cNvSpPr/>
          <p:nvPr/>
        </p:nvSpPr>
        <p:spPr>
          <a:xfrm>
            <a:off x="6707368" y="2858242"/>
            <a:ext cx="3314636" cy="11294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SSObject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(absolute magnitudes, </a:t>
            </a:r>
            <a:r>
              <a:rPr lang="en-US" sz="1600" dirty="0" err="1">
                <a:solidFill>
                  <a:schemeClr val="bg1"/>
                </a:solidFill>
              </a:rPr>
              <a:t>addt’l</a:t>
            </a:r>
            <a:r>
              <a:rPr lang="en-US" sz="1600" dirty="0">
                <a:solidFill>
                  <a:schemeClr val="bg1"/>
                </a:solidFill>
              </a:rPr>
              <a:t> useful quantities)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F0CDDB-E71F-2743-8BFC-B238DEC81BFC}"/>
              </a:ext>
            </a:extLst>
          </p:cNvPr>
          <p:cNvSpPr/>
          <p:nvPr/>
        </p:nvSpPr>
        <p:spPr>
          <a:xfrm>
            <a:off x="2128837" y="4237171"/>
            <a:ext cx="3124200" cy="161931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DIASource</a:t>
            </a:r>
            <a:r>
              <a:rPr lang="en-US" sz="2400" dirty="0">
                <a:solidFill>
                  <a:schemeClr val="bg1"/>
                </a:solidFill>
              </a:rPr>
              <a:t> Table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D19B1F-2B4B-5348-9451-44EBBC25166B}"/>
              </a:ext>
            </a:extLst>
          </p:cNvPr>
          <p:cNvSpPr/>
          <p:nvPr/>
        </p:nvSpPr>
        <p:spPr>
          <a:xfrm>
            <a:off x="6707368" y="4237171"/>
            <a:ext cx="1641502" cy="161931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DIASource</a:t>
            </a:r>
            <a:r>
              <a:rPr lang="en-US" sz="2400" dirty="0">
                <a:solidFill>
                  <a:schemeClr val="bg1"/>
                </a:solidFill>
              </a:rPr>
              <a:t> Table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E5FD17-AC8E-6542-A40E-AC51F6230289}"/>
              </a:ext>
            </a:extLst>
          </p:cNvPr>
          <p:cNvSpPr/>
          <p:nvPr/>
        </p:nvSpPr>
        <p:spPr>
          <a:xfrm>
            <a:off x="8380502" y="4237170"/>
            <a:ext cx="1641502" cy="161931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SSSource</a:t>
            </a:r>
            <a:r>
              <a:rPr lang="en-US" sz="2400" dirty="0">
                <a:solidFill>
                  <a:schemeClr val="bg1"/>
                </a:solidFill>
              </a:rPr>
              <a:t> Table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7E398-D36F-B641-9F33-C6C7BEFBC269}"/>
              </a:ext>
            </a:extLst>
          </p:cNvPr>
          <p:cNvCxnSpPr/>
          <p:nvPr/>
        </p:nvCxnSpPr>
        <p:spPr>
          <a:xfrm>
            <a:off x="6013174" y="669503"/>
            <a:ext cx="0" cy="5814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5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96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8</cp:revision>
  <cp:lastPrinted>2019-07-19T22:08:20Z</cp:lastPrinted>
  <dcterms:created xsi:type="dcterms:W3CDTF">2018-06-22T06:50:09Z</dcterms:created>
  <dcterms:modified xsi:type="dcterms:W3CDTF">2019-07-19T22:09:13Z</dcterms:modified>
</cp:coreProperties>
</file>