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175200" cy="41148000"/>
  <p:notesSz cx="6858000" cy="90344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761414" indent="-397754" algn="ctr" rtl="0" fontAlgn="base">
      <a:spcBef>
        <a:spcPct val="0"/>
      </a:spcBef>
      <a:spcAft>
        <a:spcPct val="0"/>
      </a:spcAft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1522827" indent="-795507" algn="ctr" rtl="0" fontAlgn="base">
      <a:spcBef>
        <a:spcPct val="0"/>
      </a:spcBef>
      <a:spcAft>
        <a:spcPct val="0"/>
      </a:spcAft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2285503" indent="-1194523" algn="ctr" rtl="0" fontAlgn="base">
      <a:spcBef>
        <a:spcPct val="0"/>
      </a:spcBef>
      <a:spcAft>
        <a:spcPct val="0"/>
      </a:spcAft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3046917" indent="-1592277" algn="ctr" rtl="0" fontAlgn="base">
      <a:spcBef>
        <a:spcPct val="0"/>
      </a:spcBef>
      <a:spcAft>
        <a:spcPct val="0"/>
      </a:spcAft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1818301" algn="l" defTabSz="363660" rtl="0" eaLnBrk="1" latinLnBrk="0" hangingPunct="1"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181961" algn="l" defTabSz="363660" rtl="0" eaLnBrk="1" latinLnBrk="0" hangingPunct="1"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2545621" algn="l" defTabSz="363660" rtl="0" eaLnBrk="1" latinLnBrk="0" hangingPunct="1"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2909282" algn="l" defTabSz="363660" rtl="0" eaLnBrk="1" latinLnBrk="0" hangingPunct="1">
      <a:defRPr sz="17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0">
          <p15:clr>
            <a:srgbClr val="A4A3A4"/>
          </p15:clr>
        </p15:guide>
        <p15:guide id="2" orient="horz" pos="22500">
          <p15:clr>
            <a:srgbClr val="A4A3A4"/>
          </p15:clr>
        </p15:guide>
        <p15:guide id="3" orient="horz" pos="7125">
          <p15:clr>
            <a:srgbClr val="A4A3A4"/>
          </p15:clr>
        </p15:guide>
        <p15:guide id="4" orient="horz" pos="13256">
          <p15:clr>
            <a:srgbClr val="A4A3A4"/>
          </p15:clr>
        </p15:guide>
        <p15:guide id="5" pos="9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2EBFD"/>
    <a:srgbClr val="DEE8F4"/>
    <a:srgbClr val="0D0C0C"/>
    <a:srgbClr val="2163A1"/>
    <a:srgbClr val="B4D5E5"/>
    <a:srgbClr val="B6C7DA"/>
    <a:srgbClr val="0F7346"/>
    <a:srgbClr val="80C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4674"/>
  </p:normalViewPr>
  <p:slideViewPr>
    <p:cSldViewPr>
      <p:cViewPr>
        <p:scale>
          <a:sx n="33" d="100"/>
          <a:sy n="33" d="100"/>
        </p:scale>
        <p:origin x="1344" y="-2176"/>
      </p:cViewPr>
      <p:guideLst>
        <p:guide orient="horz" pos="12960"/>
        <p:guide orient="horz" pos="22500"/>
        <p:guide orient="horz" pos="7125"/>
        <p:guide orient="horz" pos="13256"/>
        <p:guide pos="9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AEC940-9391-C441-AF51-2128187D3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2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677863"/>
            <a:ext cx="2484438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5224DC-E996-954E-8E01-69FB9E0E2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-65" charset="0"/>
        <a:ea typeface="ＭＳ Ｐゴシック" charset="0"/>
        <a:cs typeface="ＭＳ Ｐゴシック" charset="0"/>
      </a:defRPr>
    </a:lvl1pPr>
    <a:lvl2pPr marL="761414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522827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2285503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3046917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3809704" algn="l" defTabSz="7619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645" algn="l" defTabSz="7619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586" algn="l" defTabSz="7619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527" algn="l" defTabSz="7619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580" y="12783365"/>
            <a:ext cx="25648046" cy="8818563"/>
          </a:xfrm>
          <a:prstGeom prst="rect">
            <a:avLst/>
          </a:prstGeom>
        </p:spPr>
        <p:txBody>
          <a:bodyPr vert="horz" lIns="152388" tIns="76194" rIns="152388" bIns="761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157" y="23316427"/>
            <a:ext cx="21120897" cy="10517188"/>
          </a:xfrm>
          <a:prstGeom prst="rect">
            <a:avLst/>
          </a:prstGeom>
        </p:spPr>
        <p:txBody>
          <a:bodyPr vert="horz" lIns="152388" tIns="76194" rIns="152388" bIns="76194"/>
          <a:lstStyle>
            <a:lvl1pPr marL="0" indent="0" algn="ctr">
              <a:buNone/>
              <a:defRPr/>
            </a:lvl1pPr>
            <a:lvl2pPr marL="761940" indent="0" algn="ctr">
              <a:buNone/>
              <a:defRPr/>
            </a:lvl2pPr>
            <a:lvl3pPr marL="1523882" indent="0" algn="ctr">
              <a:buNone/>
              <a:defRPr/>
            </a:lvl3pPr>
            <a:lvl4pPr marL="2285822" indent="0" algn="ctr">
              <a:buNone/>
              <a:defRPr/>
            </a:lvl4pPr>
            <a:lvl5pPr marL="3047764" indent="0" algn="ctr">
              <a:buNone/>
              <a:defRPr/>
            </a:lvl5pPr>
            <a:lvl6pPr marL="3809704" indent="0" algn="ctr">
              <a:buNone/>
              <a:defRPr/>
            </a:lvl6pPr>
            <a:lvl7pPr marL="4571645" indent="0" algn="ctr">
              <a:buNone/>
              <a:defRPr/>
            </a:lvl7pPr>
            <a:lvl8pPr marL="5333586" indent="0" algn="ctr">
              <a:buNone/>
              <a:defRPr/>
            </a:lvl8pPr>
            <a:lvl9pPr marL="6095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26" y="1647032"/>
            <a:ext cx="27158555" cy="6858000"/>
          </a:xfrm>
          <a:prstGeom prst="rect">
            <a:avLst/>
          </a:prstGeom>
        </p:spPr>
        <p:txBody>
          <a:bodyPr vert="horz" lIns="152388" tIns="76194" rIns="152388" bIns="761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326" y="9600409"/>
            <a:ext cx="27158555" cy="27158156"/>
          </a:xfrm>
          <a:prstGeom prst="rect">
            <a:avLst/>
          </a:prstGeom>
        </p:spPr>
        <p:txBody>
          <a:bodyPr vert="eaVert" lIns="152388" tIns="76194" rIns="152388" bIns="761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8333" y="1647044"/>
            <a:ext cx="6788546" cy="35111530"/>
          </a:xfrm>
          <a:prstGeom prst="rect">
            <a:avLst/>
          </a:prstGeom>
        </p:spPr>
        <p:txBody>
          <a:bodyPr vert="eaVert" lIns="152388" tIns="76194" rIns="152388" bIns="761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325" y="1647044"/>
            <a:ext cx="20160456" cy="35111530"/>
          </a:xfrm>
          <a:prstGeom prst="rect">
            <a:avLst/>
          </a:prstGeom>
        </p:spPr>
        <p:txBody>
          <a:bodyPr vert="eaVert" lIns="152388" tIns="76194" rIns="152388" bIns="761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26" y="1647032"/>
            <a:ext cx="27158555" cy="6858000"/>
          </a:xfrm>
          <a:prstGeom prst="rect">
            <a:avLst/>
          </a:prstGeom>
        </p:spPr>
        <p:txBody>
          <a:bodyPr vert="horz" lIns="152388" tIns="76194" rIns="152388" bIns="761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326" y="9600409"/>
            <a:ext cx="27158555" cy="27158156"/>
          </a:xfrm>
          <a:prstGeom prst="rect">
            <a:avLst/>
          </a:prstGeom>
        </p:spPr>
        <p:txBody>
          <a:bodyPr vert="horz" lIns="152388" tIns="76194" rIns="152388" bIns="761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4" y="26439817"/>
            <a:ext cx="25648046" cy="8175626"/>
          </a:xfrm>
          <a:prstGeom prst="rect">
            <a:avLst/>
          </a:prstGeom>
        </p:spPr>
        <p:txBody>
          <a:bodyPr vert="horz" lIns="152388" tIns="76194" rIns="152388" bIns="76194"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4" y="17438695"/>
            <a:ext cx="25648046" cy="9001125"/>
          </a:xfrm>
          <a:prstGeom prst="rect">
            <a:avLst/>
          </a:prstGeom>
        </p:spPr>
        <p:txBody>
          <a:bodyPr vert="horz" lIns="152388" tIns="76194" rIns="152388" bIns="76194" anchor="b"/>
          <a:lstStyle>
            <a:lvl1pPr marL="0" indent="0">
              <a:buNone/>
              <a:defRPr sz="3300"/>
            </a:lvl1pPr>
            <a:lvl2pPr marL="761940" indent="0">
              <a:buNone/>
              <a:defRPr sz="3000"/>
            </a:lvl2pPr>
            <a:lvl3pPr marL="1523882" indent="0">
              <a:buNone/>
              <a:defRPr sz="2700"/>
            </a:lvl3pPr>
            <a:lvl4pPr marL="2285822" indent="0">
              <a:buNone/>
              <a:defRPr sz="2300"/>
            </a:lvl4pPr>
            <a:lvl5pPr marL="3047764" indent="0">
              <a:buNone/>
              <a:defRPr sz="2300"/>
            </a:lvl5pPr>
            <a:lvl6pPr marL="3809704" indent="0">
              <a:buNone/>
              <a:defRPr sz="2300"/>
            </a:lvl6pPr>
            <a:lvl7pPr marL="4571645" indent="0">
              <a:buNone/>
              <a:defRPr sz="2300"/>
            </a:lvl7pPr>
            <a:lvl8pPr marL="5333586" indent="0">
              <a:buNone/>
              <a:defRPr sz="2300"/>
            </a:lvl8pPr>
            <a:lvl9pPr marL="6095527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26" y="1647032"/>
            <a:ext cx="27158555" cy="6858000"/>
          </a:xfrm>
          <a:prstGeom prst="rect">
            <a:avLst/>
          </a:prstGeom>
        </p:spPr>
        <p:txBody>
          <a:bodyPr vert="horz" lIns="152388" tIns="76194" rIns="152388" bIns="761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330" y="9600409"/>
            <a:ext cx="13474502" cy="27158156"/>
          </a:xfrm>
          <a:prstGeom prst="rect">
            <a:avLst/>
          </a:prstGeom>
        </p:spPr>
        <p:txBody>
          <a:bodyPr vert="horz" lIns="152388" tIns="76194" rIns="152388" bIns="76194"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2377" y="9600409"/>
            <a:ext cx="13474502" cy="27158156"/>
          </a:xfrm>
          <a:prstGeom prst="rect">
            <a:avLst/>
          </a:prstGeom>
        </p:spPr>
        <p:txBody>
          <a:bodyPr vert="horz" lIns="152388" tIns="76194" rIns="152388" bIns="76194"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26" y="1647032"/>
            <a:ext cx="27158555" cy="6858000"/>
          </a:xfrm>
          <a:prstGeom prst="rect">
            <a:avLst/>
          </a:prstGeom>
        </p:spPr>
        <p:txBody>
          <a:bodyPr vert="horz" lIns="152388" tIns="76194" rIns="152388" bIns="7619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328" y="9211470"/>
            <a:ext cx="13332619" cy="3837780"/>
          </a:xfrm>
          <a:prstGeom prst="rect">
            <a:avLst/>
          </a:prstGeom>
        </p:spPr>
        <p:txBody>
          <a:bodyPr vert="horz" lIns="152388" tIns="76194" rIns="152388" bIns="76194" anchor="b"/>
          <a:lstStyle>
            <a:lvl1pPr marL="0" indent="0">
              <a:buNone/>
              <a:defRPr sz="4000" b="1"/>
            </a:lvl1pPr>
            <a:lvl2pPr marL="761940" indent="0">
              <a:buNone/>
              <a:defRPr sz="3300" b="1"/>
            </a:lvl2pPr>
            <a:lvl3pPr marL="1523882" indent="0">
              <a:buNone/>
              <a:defRPr sz="3000" b="1"/>
            </a:lvl3pPr>
            <a:lvl4pPr marL="2285822" indent="0">
              <a:buNone/>
              <a:defRPr sz="2700" b="1"/>
            </a:lvl4pPr>
            <a:lvl5pPr marL="3047764" indent="0">
              <a:buNone/>
              <a:defRPr sz="2700" b="1"/>
            </a:lvl5pPr>
            <a:lvl6pPr marL="3809704" indent="0">
              <a:buNone/>
              <a:defRPr sz="2700" b="1"/>
            </a:lvl6pPr>
            <a:lvl7pPr marL="4571645" indent="0">
              <a:buNone/>
              <a:defRPr sz="2700" b="1"/>
            </a:lvl7pPr>
            <a:lvl8pPr marL="5333586" indent="0">
              <a:buNone/>
              <a:defRPr sz="2700" b="1"/>
            </a:lvl8pPr>
            <a:lvl9pPr marL="609552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328" y="13049260"/>
            <a:ext cx="13332619" cy="23709313"/>
          </a:xfrm>
          <a:prstGeom prst="rect">
            <a:avLst/>
          </a:prstGeom>
        </p:spPr>
        <p:txBody>
          <a:bodyPr vert="horz" lIns="152388" tIns="76194" rIns="152388" bIns="76194"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7712" y="9211470"/>
            <a:ext cx="13339169" cy="3837780"/>
          </a:xfrm>
          <a:prstGeom prst="rect">
            <a:avLst/>
          </a:prstGeom>
        </p:spPr>
        <p:txBody>
          <a:bodyPr vert="horz" lIns="152388" tIns="76194" rIns="152388" bIns="76194" anchor="b"/>
          <a:lstStyle>
            <a:lvl1pPr marL="0" indent="0">
              <a:buNone/>
              <a:defRPr sz="4000" b="1"/>
            </a:lvl1pPr>
            <a:lvl2pPr marL="761940" indent="0">
              <a:buNone/>
              <a:defRPr sz="3300" b="1"/>
            </a:lvl2pPr>
            <a:lvl3pPr marL="1523882" indent="0">
              <a:buNone/>
              <a:defRPr sz="3000" b="1"/>
            </a:lvl3pPr>
            <a:lvl4pPr marL="2285822" indent="0">
              <a:buNone/>
              <a:defRPr sz="2700" b="1"/>
            </a:lvl4pPr>
            <a:lvl5pPr marL="3047764" indent="0">
              <a:buNone/>
              <a:defRPr sz="2700" b="1"/>
            </a:lvl5pPr>
            <a:lvl6pPr marL="3809704" indent="0">
              <a:buNone/>
              <a:defRPr sz="2700" b="1"/>
            </a:lvl6pPr>
            <a:lvl7pPr marL="4571645" indent="0">
              <a:buNone/>
              <a:defRPr sz="2700" b="1"/>
            </a:lvl7pPr>
            <a:lvl8pPr marL="5333586" indent="0">
              <a:buNone/>
              <a:defRPr sz="2700" b="1"/>
            </a:lvl8pPr>
            <a:lvl9pPr marL="609552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7712" y="13049260"/>
            <a:ext cx="13339169" cy="23709313"/>
          </a:xfrm>
          <a:prstGeom prst="rect">
            <a:avLst/>
          </a:prstGeom>
        </p:spPr>
        <p:txBody>
          <a:bodyPr vert="horz" lIns="152388" tIns="76194" rIns="152388" bIns="76194"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26" y="1647032"/>
            <a:ext cx="27158555" cy="6858000"/>
          </a:xfrm>
          <a:prstGeom prst="rect">
            <a:avLst/>
          </a:prstGeom>
        </p:spPr>
        <p:txBody>
          <a:bodyPr vert="horz" lIns="152388" tIns="76194" rIns="152388" bIns="761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28" y="1639109"/>
            <a:ext cx="9927431" cy="6973093"/>
          </a:xfrm>
          <a:prstGeom prst="rect">
            <a:avLst/>
          </a:prstGeom>
        </p:spPr>
        <p:txBody>
          <a:bodyPr vert="horz" lIns="152388" tIns="76194" rIns="152388" bIns="76194"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103" y="1639121"/>
            <a:ext cx="16868775" cy="35119468"/>
          </a:xfrm>
          <a:prstGeom prst="rect">
            <a:avLst/>
          </a:prstGeom>
        </p:spPr>
        <p:txBody>
          <a:bodyPr vert="horz" lIns="152388" tIns="76194" rIns="152388" bIns="76194"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328" y="8612191"/>
            <a:ext cx="9927431" cy="28146375"/>
          </a:xfrm>
          <a:prstGeom prst="rect">
            <a:avLst/>
          </a:prstGeom>
        </p:spPr>
        <p:txBody>
          <a:bodyPr vert="horz" lIns="152388" tIns="76194" rIns="152388" bIns="76194"/>
          <a:lstStyle>
            <a:lvl1pPr marL="0" indent="0">
              <a:buNone/>
              <a:defRPr sz="2300"/>
            </a:lvl1pPr>
            <a:lvl2pPr marL="761940" indent="0">
              <a:buNone/>
              <a:defRPr sz="2000"/>
            </a:lvl2pPr>
            <a:lvl3pPr marL="1523882" indent="0">
              <a:buNone/>
              <a:defRPr sz="1700"/>
            </a:lvl3pPr>
            <a:lvl4pPr marL="2285822" indent="0">
              <a:buNone/>
              <a:defRPr sz="1500"/>
            </a:lvl4pPr>
            <a:lvl5pPr marL="3047764" indent="0">
              <a:buNone/>
              <a:defRPr sz="1500"/>
            </a:lvl5pPr>
            <a:lvl6pPr marL="3809704" indent="0">
              <a:buNone/>
              <a:defRPr sz="1500"/>
            </a:lvl6pPr>
            <a:lvl7pPr marL="4571645" indent="0">
              <a:buNone/>
              <a:defRPr sz="1500"/>
            </a:lvl7pPr>
            <a:lvl8pPr marL="5333586" indent="0">
              <a:buNone/>
              <a:defRPr sz="1500"/>
            </a:lvl8pPr>
            <a:lvl9pPr marL="609552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425" y="28805203"/>
            <a:ext cx="18104246" cy="3397249"/>
          </a:xfrm>
          <a:prstGeom prst="rect">
            <a:avLst/>
          </a:prstGeom>
        </p:spPr>
        <p:txBody>
          <a:bodyPr vert="horz" lIns="152388" tIns="76194" rIns="152388" bIns="76194"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425" y="3675076"/>
            <a:ext cx="18104246" cy="24689595"/>
          </a:xfrm>
          <a:prstGeom prst="rect">
            <a:avLst/>
          </a:prstGeom>
        </p:spPr>
        <p:txBody>
          <a:bodyPr vert="horz" lIns="152388" tIns="76194" rIns="152388" bIns="76194"/>
          <a:lstStyle>
            <a:lvl1pPr marL="0" indent="0">
              <a:buNone/>
              <a:defRPr sz="5300"/>
            </a:lvl1pPr>
            <a:lvl2pPr marL="761940" indent="0">
              <a:buNone/>
              <a:defRPr sz="4700"/>
            </a:lvl2pPr>
            <a:lvl3pPr marL="1523882" indent="0">
              <a:buNone/>
              <a:defRPr sz="4000"/>
            </a:lvl3pPr>
            <a:lvl4pPr marL="2285822" indent="0">
              <a:buNone/>
              <a:defRPr sz="3300"/>
            </a:lvl4pPr>
            <a:lvl5pPr marL="3047764" indent="0">
              <a:buNone/>
              <a:defRPr sz="3300"/>
            </a:lvl5pPr>
            <a:lvl6pPr marL="3809704" indent="0">
              <a:buNone/>
              <a:defRPr sz="3300"/>
            </a:lvl6pPr>
            <a:lvl7pPr marL="4571645" indent="0">
              <a:buNone/>
              <a:defRPr sz="3300"/>
            </a:lvl7pPr>
            <a:lvl8pPr marL="5333586" indent="0">
              <a:buNone/>
              <a:defRPr sz="3300"/>
            </a:lvl8pPr>
            <a:lvl9pPr marL="6095527" indent="0">
              <a:buNone/>
              <a:defRPr sz="3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425" y="32202443"/>
            <a:ext cx="18104246" cy="4829970"/>
          </a:xfrm>
          <a:prstGeom prst="rect">
            <a:avLst/>
          </a:prstGeom>
        </p:spPr>
        <p:txBody>
          <a:bodyPr vert="horz" lIns="152388" tIns="76194" rIns="152388" bIns="76194"/>
          <a:lstStyle>
            <a:lvl1pPr marL="0" indent="0">
              <a:buNone/>
              <a:defRPr sz="2300"/>
            </a:lvl1pPr>
            <a:lvl2pPr marL="761940" indent="0">
              <a:buNone/>
              <a:defRPr sz="2000"/>
            </a:lvl2pPr>
            <a:lvl3pPr marL="1523882" indent="0">
              <a:buNone/>
              <a:defRPr sz="1700"/>
            </a:lvl3pPr>
            <a:lvl4pPr marL="2285822" indent="0">
              <a:buNone/>
              <a:defRPr sz="1500"/>
            </a:lvl4pPr>
            <a:lvl5pPr marL="3047764" indent="0">
              <a:buNone/>
              <a:defRPr sz="1500"/>
            </a:lvl5pPr>
            <a:lvl6pPr marL="3809704" indent="0">
              <a:buNone/>
              <a:defRPr sz="1500"/>
            </a:lvl6pPr>
            <a:lvl7pPr marL="4571645" indent="0">
              <a:buNone/>
              <a:defRPr sz="1500"/>
            </a:lvl7pPr>
            <a:lvl8pPr marL="5333586" indent="0">
              <a:buNone/>
              <a:defRPr sz="1500"/>
            </a:lvl8pPr>
            <a:lvl9pPr marL="609552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4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0267951" y="7715251"/>
            <a:ext cx="9629774" cy="89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2365" tIns="76183" rIns="152365" bIns="76183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8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5543" rtl="0" eaLnBrk="0" fontAlgn="base" hangingPunct="0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3655543" rtl="0" eaLnBrk="0" fontAlgn="base" hangingPunct="0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defTabSz="3655543" rtl="0" eaLnBrk="0" fontAlgn="base" hangingPunct="0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defTabSz="3655543" rtl="0" eaLnBrk="0" fontAlgn="base" hangingPunct="0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defTabSz="3655543" rtl="0" eaLnBrk="0" fontAlgn="base" hangingPunct="0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761940" algn="ctr" defTabSz="3656258" rtl="0" fontAlgn="base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</a:defRPr>
      </a:lvl6pPr>
      <a:lvl7pPr marL="1523882" algn="ctr" defTabSz="3656258" rtl="0" fontAlgn="base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</a:defRPr>
      </a:lvl7pPr>
      <a:lvl8pPr marL="2285822" algn="ctr" defTabSz="3656258" rtl="0" fontAlgn="base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</a:defRPr>
      </a:lvl8pPr>
      <a:lvl9pPr marL="3047764" algn="ctr" defTabSz="3656258" rtl="0" fontAlgn="base">
        <a:spcBef>
          <a:spcPct val="0"/>
        </a:spcBef>
        <a:spcAft>
          <a:spcPct val="0"/>
        </a:spcAft>
        <a:defRPr sz="10800" b="1">
          <a:solidFill>
            <a:schemeClr val="bg1"/>
          </a:solidFill>
          <a:latin typeface="Arial" pitchFamily="-65" charset="0"/>
        </a:defRPr>
      </a:lvl9pPr>
    </p:titleStyle>
    <p:bodyStyle>
      <a:lvl1pPr marL="1370040" indent="-1370040" algn="l" defTabSz="3655543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69891" indent="-1142752" algn="l" defTabSz="3655543" rtl="0" eaLnBrk="0" fontAlgn="base" hangingPunct="0">
        <a:spcBef>
          <a:spcPct val="2000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ＭＳ Ｐゴシック" pitchFamily="-65" charset="-128"/>
        </a:defRPr>
      </a:lvl2pPr>
      <a:lvl3pPr marL="4571007" indent="-914201" algn="l" defTabSz="3655543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ＭＳ Ｐゴシック" pitchFamily="-65" charset="-128"/>
        </a:defRPr>
      </a:lvl3pPr>
      <a:lvl4pPr marL="6399410" indent="-911676" algn="l" defTabSz="365554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65" charset="-128"/>
        </a:defRPr>
      </a:lvl4pPr>
      <a:lvl5pPr marL="8227813" indent="-911676" algn="l" defTabSz="3655543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ＭＳ Ｐゴシック" pitchFamily="-65" charset="-128"/>
        </a:defRPr>
      </a:lvl5pPr>
      <a:lvl6pPr marL="8989845" indent="-912742" algn="l" defTabSz="3656258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ＭＳ Ｐゴシック" pitchFamily="-65" charset="-128"/>
        </a:defRPr>
      </a:lvl6pPr>
      <a:lvl7pPr marL="9751785" indent="-912742" algn="l" defTabSz="3656258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13727" indent="-912742" algn="l" defTabSz="3656258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ＭＳ Ｐゴシック" pitchFamily="-65" charset="-128"/>
        </a:defRPr>
      </a:lvl8pPr>
      <a:lvl9pPr marL="11275667" indent="-912742" algn="l" defTabSz="3656258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40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2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22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764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704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645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586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527" algn="l" defTabSz="7619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4.xls"/><Relationship Id="rId12" Type="http://schemas.openxmlformats.org/officeDocument/2006/relationships/image" Target="../media/image4.png"/><Relationship Id="rId13" Type="http://schemas.openxmlformats.org/officeDocument/2006/relationships/image" Target="../media/image7.jpeg"/><Relationship Id="rId14" Type="http://schemas.openxmlformats.org/officeDocument/2006/relationships/image" Target="../media/image8.jpeg"/><Relationship Id="rId15" Type="http://schemas.openxmlformats.org/officeDocument/2006/relationships/image" Target="../media/image9.jpeg"/><Relationship Id="rId16" Type="http://schemas.openxmlformats.org/officeDocument/2006/relationships/oleObject" Target="../embeddings/Microsoft_Excel_97_-_2004_Worksheet5.xls"/><Relationship Id="rId17" Type="http://schemas.openxmlformats.org/officeDocument/2006/relationships/oleObject" Target="../embeddings/Microsoft_Excel_97_-_2004_Worksheet6.xls"/><Relationship Id="rId18" Type="http://schemas.openxmlformats.org/officeDocument/2006/relationships/oleObject" Target="../embeddings/Microsoft_Excel_97_-_2004_Worksheet7.xls"/><Relationship Id="rId19" Type="http://schemas.openxmlformats.org/officeDocument/2006/relationships/oleObject" Target="../embeddings/Microsoft_Excel_97_-_2004_Worksheet8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1.png"/><Relationship Id="rId7" Type="http://schemas.openxmlformats.org/officeDocument/2006/relationships/oleObject" Target="../embeddings/Microsoft_Excel_97_-_2004_Worksheet2.xls"/><Relationship Id="rId8" Type="http://schemas.openxmlformats.org/officeDocument/2006/relationships/image" Target="../media/image2.png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685800" y="3048000"/>
            <a:ext cx="28803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1193" tIns="90596" rIns="181193" bIns="90596" anchor="ctr"/>
          <a:lstStyle/>
          <a:p>
            <a:pPr algn="l" defTabSz="4348030">
              <a:defRPr/>
            </a:pPr>
            <a:r>
              <a:rPr lang="en-US" sz="8200" b="1" dirty="0" smtClean="0">
                <a:solidFill>
                  <a:srgbClr val="0D0C0C"/>
                </a:solidFill>
                <a:latin typeface="Calibri"/>
                <a:cs typeface="Calibri"/>
              </a:rPr>
              <a:t>Title </a:t>
            </a:r>
            <a:r>
              <a:rPr lang="en-US" sz="12900" b="1" dirty="0" smtClean="0">
                <a:solidFill>
                  <a:srgbClr val="2163A1"/>
                </a:solidFill>
                <a:latin typeface="Calibri"/>
                <a:cs typeface="Calibri"/>
              </a:rPr>
              <a:t/>
            </a:r>
            <a:br>
              <a:rPr lang="en-US" sz="12900" b="1" dirty="0" smtClean="0">
                <a:solidFill>
                  <a:srgbClr val="2163A1"/>
                </a:solidFill>
                <a:latin typeface="Calibri"/>
                <a:cs typeface="Calibri"/>
              </a:rPr>
            </a:br>
            <a:r>
              <a:rPr lang="en-US" sz="4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List of Authors</a:t>
            </a:r>
            <a:endParaRPr lang="en-US" sz="4500" i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0805984" y="5943600"/>
            <a:ext cx="8563232" cy="10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1193" tIns="90596" rIns="181193" bIns="9059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700" b="1" dirty="0">
                <a:solidFill>
                  <a:srgbClr val="0D0C0C"/>
                </a:solidFill>
                <a:latin typeface="Calibri"/>
                <a:cs typeface="Calibri"/>
              </a:rPr>
              <a:t>METHODS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611660" y="5943600"/>
            <a:ext cx="8563232" cy="10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1193" tIns="90596" rIns="181193" bIns="9059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700" b="1" dirty="0">
                <a:solidFill>
                  <a:srgbClr val="0D0C0C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000310" y="5943600"/>
            <a:ext cx="8425061" cy="10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1193" tIns="90596" rIns="181193" bIns="9059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700" b="1" dirty="0">
                <a:solidFill>
                  <a:srgbClr val="0D0C0C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1000308" y="28942944"/>
            <a:ext cx="4433114" cy="223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1193" tIns="90596" rIns="181193" bIns="90596"/>
          <a:lstStyle/>
          <a:p>
            <a:pPr algn="l" defTabSz="4347180">
              <a:spcBef>
                <a:spcPct val="20000"/>
              </a:spcBef>
            </a:pP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1. Reference, </a:t>
            </a:r>
            <a:r>
              <a:rPr lang="en-US" sz="2300" i="1" dirty="0">
                <a:solidFill>
                  <a:schemeClr val="tx1"/>
                </a:solidFill>
                <a:latin typeface="Calibri"/>
                <a:cs typeface="Calibri"/>
              </a:rPr>
              <a:t>Name of reference</a:t>
            </a:r>
            <a:endParaRPr lang="en-US" sz="23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 defTabSz="4347180">
              <a:spcBef>
                <a:spcPct val="20000"/>
              </a:spcBef>
            </a:pP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2. Reference, </a:t>
            </a:r>
            <a:r>
              <a:rPr lang="en-US" sz="2300" i="1" dirty="0">
                <a:solidFill>
                  <a:schemeClr val="tx1"/>
                </a:solidFill>
                <a:latin typeface="Calibri"/>
                <a:cs typeface="Calibri"/>
              </a:rPr>
              <a:t>Name of reference</a:t>
            </a:r>
            <a:endParaRPr lang="en-US" sz="23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 defTabSz="4347180">
              <a:spcBef>
                <a:spcPct val="20000"/>
              </a:spcBef>
            </a:pP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3. Reference, </a:t>
            </a:r>
            <a:r>
              <a:rPr lang="en-US" sz="2300" i="1" dirty="0">
                <a:solidFill>
                  <a:schemeClr val="tx1"/>
                </a:solidFill>
                <a:latin typeface="Calibri"/>
                <a:cs typeface="Calibri"/>
              </a:rPr>
              <a:t>Name of reference</a:t>
            </a:r>
            <a:endParaRPr lang="en-US" sz="23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1000308" y="16753114"/>
            <a:ext cx="8563232" cy="10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1193" tIns="90596" rIns="181193" bIns="9059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700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CONCLUSIONS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21000309" y="26956430"/>
            <a:ext cx="8359346" cy="10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1193" tIns="90596" rIns="181193" bIns="90596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700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REFERENCES</a:t>
            </a:r>
          </a:p>
        </p:txBody>
      </p:sp>
      <p:pic>
        <p:nvPicPr>
          <p:cNvPr id="67" name="Picture 5" descr="Call4Posters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322" y="71360272"/>
            <a:ext cx="3689779" cy="127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21000308" y="18048202"/>
            <a:ext cx="8563232" cy="12163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defTabSz="2075234"/>
            <a:endParaRPr lang="en-US" sz="10000" dirty="0"/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auto">
          <a:xfrm>
            <a:off x="21000308" y="7327759"/>
            <a:ext cx="8563232" cy="11970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defTabSz="2075234"/>
            <a:endParaRPr lang="en-US" sz="10000" dirty="0"/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10805984" y="7327759"/>
            <a:ext cx="8563232" cy="11970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defTabSz="2075234"/>
            <a:endParaRPr lang="en-US" sz="10000" dirty="0"/>
          </a:p>
        </p:txBody>
      </p:sp>
      <p:sp>
        <p:nvSpPr>
          <p:cNvPr id="75" name="Rectangle 52"/>
          <p:cNvSpPr>
            <a:spLocks noChangeArrowheads="1"/>
          </p:cNvSpPr>
          <p:nvPr/>
        </p:nvSpPr>
        <p:spPr bwMode="auto">
          <a:xfrm>
            <a:off x="611660" y="7327759"/>
            <a:ext cx="8563232" cy="11970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defTabSz="2075234"/>
            <a:endParaRPr lang="en-US" sz="10000" dirty="0"/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611660" y="7346847"/>
            <a:ext cx="8563232" cy="55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000" dirty="0" err="1">
                <a:latin typeface="Calibri"/>
                <a:cs typeface="Calibri"/>
              </a:rPr>
              <a:t>Lorem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ipsum</a:t>
            </a:r>
            <a:r>
              <a:rPr lang="en-US" sz="3000" dirty="0">
                <a:latin typeface="Calibri"/>
                <a:cs typeface="Calibri"/>
              </a:rPr>
              <a:t> dolor sit </a:t>
            </a:r>
            <a:r>
              <a:rPr lang="en-US" sz="3000" dirty="0" err="1">
                <a:latin typeface="Calibri"/>
                <a:cs typeface="Calibri"/>
              </a:rPr>
              <a:t>amet</a:t>
            </a:r>
            <a:r>
              <a:rPr lang="en-US" sz="3000" dirty="0">
                <a:latin typeface="Calibri"/>
                <a:cs typeface="Calibri"/>
              </a:rPr>
              <a:t>, </a:t>
            </a:r>
            <a:r>
              <a:rPr lang="en-US" sz="3000" dirty="0" err="1">
                <a:latin typeface="Calibri"/>
                <a:cs typeface="Calibri"/>
              </a:rPr>
              <a:t>consectetur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adipiscing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elit</a:t>
            </a:r>
            <a:r>
              <a:rPr lang="en-US" sz="3000" dirty="0">
                <a:latin typeface="Calibri"/>
                <a:cs typeface="Calibri"/>
              </a:rPr>
              <a:t>, </a:t>
            </a:r>
            <a:r>
              <a:rPr lang="en-US" sz="3000" dirty="0" err="1">
                <a:latin typeface="Calibri"/>
                <a:cs typeface="Calibri"/>
              </a:rPr>
              <a:t>sed</a:t>
            </a:r>
            <a:r>
              <a:rPr lang="en-US" sz="3000" dirty="0">
                <a:latin typeface="Calibri"/>
                <a:cs typeface="Calibri"/>
              </a:rPr>
              <a:t> do </a:t>
            </a:r>
            <a:r>
              <a:rPr lang="en-US" sz="3000" dirty="0" err="1">
                <a:latin typeface="Calibri"/>
                <a:cs typeface="Calibri"/>
              </a:rPr>
              <a:t>eiusmod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tempor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incididunt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labore</a:t>
            </a:r>
            <a:r>
              <a:rPr lang="en-US" sz="3000" dirty="0">
                <a:latin typeface="Calibri"/>
                <a:cs typeface="Calibri"/>
              </a:rPr>
              <a:t> et </a:t>
            </a:r>
            <a:r>
              <a:rPr lang="en-US" sz="3000" dirty="0" err="1">
                <a:latin typeface="Calibri"/>
                <a:cs typeface="Calibri"/>
              </a:rPr>
              <a:t>dolore</a:t>
            </a:r>
            <a:r>
              <a:rPr lang="en-US" sz="3000" dirty="0">
                <a:latin typeface="Calibri"/>
                <a:cs typeface="Calibri"/>
              </a:rPr>
              <a:t> magna </a:t>
            </a:r>
            <a:r>
              <a:rPr lang="en-US" sz="3000" dirty="0" err="1">
                <a:latin typeface="Calibri"/>
                <a:cs typeface="Calibri"/>
              </a:rPr>
              <a:t>aliqua</a:t>
            </a:r>
            <a:r>
              <a:rPr lang="en-US" sz="3000" dirty="0">
                <a:latin typeface="Calibri"/>
                <a:cs typeface="Calibri"/>
              </a:rPr>
              <a:t>. </a:t>
            </a: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enim</a:t>
            </a:r>
            <a:r>
              <a:rPr lang="en-US" sz="3000" dirty="0">
                <a:latin typeface="Calibri"/>
                <a:cs typeface="Calibri"/>
              </a:rPr>
              <a:t> ad minim </a:t>
            </a:r>
            <a:r>
              <a:rPr lang="en-US" sz="3000" dirty="0" err="1">
                <a:latin typeface="Calibri"/>
                <a:cs typeface="Calibri"/>
              </a:rPr>
              <a:t>veniam</a:t>
            </a:r>
            <a:r>
              <a:rPr lang="en-US" sz="3000" dirty="0">
                <a:latin typeface="Calibri"/>
                <a:cs typeface="Calibri"/>
              </a:rPr>
              <a:t>, </a:t>
            </a:r>
            <a:r>
              <a:rPr lang="en-US" sz="3000" dirty="0" err="1">
                <a:latin typeface="Calibri"/>
                <a:cs typeface="Calibri"/>
              </a:rPr>
              <a:t>quisvnostrud</a:t>
            </a:r>
            <a:r>
              <a:rPr lang="en-US" sz="3000" dirty="0">
                <a:latin typeface="Calibri"/>
                <a:cs typeface="Calibri"/>
              </a:rPr>
              <a:t> exercitation </a:t>
            </a:r>
            <a:r>
              <a:rPr lang="en-US" sz="3000" dirty="0" err="1">
                <a:latin typeface="Calibri"/>
                <a:cs typeface="Calibri"/>
              </a:rPr>
              <a:t>ullamco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laboris</a:t>
            </a:r>
            <a:r>
              <a:rPr lang="en-US" sz="3000" dirty="0">
                <a:latin typeface="Calibri"/>
                <a:cs typeface="Calibri"/>
              </a:rPr>
              <a:t> nisi </a:t>
            </a: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aliquip</a:t>
            </a:r>
            <a:r>
              <a:rPr lang="en-US" sz="3000" dirty="0">
                <a:latin typeface="Calibri"/>
                <a:cs typeface="Calibri"/>
              </a:rPr>
              <a:t> ex </a:t>
            </a:r>
            <a:r>
              <a:rPr lang="en-US" sz="3000" dirty="0" err="1">
                <a:latin typeface="Calibri"/>
                <a:cs typeface="Calibri"/>
              </a:rPr>
              <a:t>ea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commodo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consequat</a:t>
            </a:r>
            <a:r>
              <a:rPr lang="en-US" sz="3000" dirty="0">
                <a:latin typeface="Calibri"/>
                <a:cs typeface="Calibri"/>
              </a:rPr>
              <a:t>. </a:t>
            </a:r>
            <a:r>
              <a:rPr lang="en-US" sz="3000" dirty="0" err="1">
                <a:latin typeface="Calibri"/>
                <a:cs typeface="Calibri"/>
              </a:rPr>
              <a:t>Duis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aute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irure</a:t>
            </a:r>
            <a:r>
              <a:rPr lang="en-US" sz="3000" dirty="0">
                <a:latin typeface="Calibri"/>
                <a:cs typeface="Calibri"/>
              </a:rPr>
              <a:t> dolor in </a:t>
            </a:r>
            <a:r>
              <a:rPr lang="en-US" sz="3000" dirty="0" err="1">
                <a:latin typeface="Calibri"/>
                <a:cs typeface="Calibri"/>
              </a:rPr>
              <a:t>reprehenderit</a:t>
            </a:r>
            <a:r>
              <a:rPr lang="en-US" sz="3000" dirty="0">
                <a:latin typeface="Calibri"/>
                <a:cs typeface="Calibri"/>
              </a:rPr>
              <a:t> in </a:t>
            </a:r>
            <a:r>
              <a:rPr lang="en-US" sz="3000" dirty="0" err="1">
                <a:latin typeface="Calibri"/>
                <a:cs typeface="Calibri"/>
              </a:rPr>
              <a:t>voluptate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velit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esse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cillum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dolore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eu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fugiat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nulla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pariatur</a:t>
            </a:r>
            <a:r>
              <a:rPr lang="en-US" sz="3000" dirty="0">
                <a:latin typeface="Calibri"/>
                <a:cs typeface="Calibri"/>
              </a:rPr>
              <a:t>. </a:t>
            </a:r>
          </a:p>
          <a:p>
            <a:pPr algn="l" eaLnBrk="1" hangingPunct="1">
              <a:lnSpc>
                <a:spcPct val="150000"/>
              </a:lnSpc>
            </a:pPr>
            <a:endParaRPr lang="en-US" sz="3000" dirty="0">
              <a:latin typeface="Calibri"/>
              <a:cs typeface="Calibri"/>
            </a:endParaRPr>
          </a:p>
        </p:txBody>
      </p:sp>
      <p:graphicFrame>
        <p:nvGraphicFramePr>
          <p:cNvPr id="79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356021"/>
              </p:ext>
            </p:extLst>
          </p:nvPr>
        </p:nvGraphicFramePr>
        <p:xfrm>
          <a:off x="564937" y="18664346"/>
          <a:ext cx="3466069" cy="316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r:id="rId5" imgW="11526583" imgH="7716898" progId="Excel.Sheet.8">
                  <p:embed/>
                </p:oleObj>
              </mc:Choice>
              <mc:Fallback>
                <p:oleObj r:id="rId5" imgW="11526583" imgH="7716898" progId="Excel.Sheet.8">
                  <p:embed/>
                  <p:pic>
                    <p:nvPicPr>
                      <p:cNvPr id="0" name="Picture 13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37" y="18664346"/>
                        <a:ext cx="3466069" cy="3164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31915"/>
              </p:ext>
            </p:extLst>
          </p:nvPr>
        </p:nvGraphicFramePr>
        <p:xfrm>
          <a:off x="10805984" y="12539550"/>
          <a:ext cx="8182391" cy="747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r:id="rId7" imgW="10996275" imgH="7363359" progId="Excel.Sheet.8">
                  <p:embed/>
                </p:oleObj>
              </mc:Choice>
              <mc:Fallback>
                <p:oleObj r:id="rId7" imgW="10996275" imgH="7363359" progId="Excel.Sheet.8">
                  <p:embed/>
                  <p:pic>
                    <p:nvPicPr>
                      <p:cNvPr id="0" name="Picture 13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5984" y="12539550"/>
                        <a:ext cx="8182391" cy="74728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928323"/>
              </p:ext>
            </p:extLst>
          </p:nvPr>
        </p:nvGraphicFramePr>
        <p:xfrm>
          <a:off x="10805984" y="25432854"/>
          <a:ext cx="8155460" cy="792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r:id="rId9" imgW="10770742" imgH="7674230" progId="Excel.Sheet.8">
                  <p:embed/>
                </p:oleObj>
              </mc:Choice>
              <mc:Fallback>
                <p:oleObj r:id="rId9" imgW="10770742" imgH="7674230" progId="Excel.Sheet.8">
                  <p:embed/>
                  <p:pic>
                    <p:nvPicPr>
                      <p:cNvPr id="0" name="Picture 13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5984" y="25432854"/>
                        <a:ext cx="8155460" cy="7921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65"/>
          <p:cNvSpPr txBox="1">
            <a:spLocks noChangeArrowheads="1"/>
          </p:cNvSpPr>
          <p:nvPr/>
        </p:nvSpPr>
        <p:spPr bwMode="auto">
          <a:xfrm>
            <a:off x="10805984" y="7404769"/>
            <a:ext cx="8563232" cy="28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enim</a:t>
            </a:r>
            <a:r>
              <a:rPr lang="en-US" sz="3000" dirty="0">
                <a:latin typeface="Calibri"/>
                <a:cs typeface="Calibri"/>
              </a:rPr>
              <a:t> ad minim </a:t>
            </a:r>
            <a:r>
              <a:rPr lang="en-US" sz="3000" dirty="0" err="1">
                <a:latin typeface="Calibri"/>
                <a:cs typeface="Calibri"/>
              </a:rPr>
              <a:t>veniam</a:t>
            </a:r>
            <a:r>
              <a:rPr lang="en-US" sz="3000" dirty="0">
                <a:latin typeface="Calibri"/>
                <a:cs typeface="Calibri"/>
              </a:rPr>
              <a:t>, </a:t>
            </a:r>
            <a:r>
              <a:rPr lang="en-US" sz="3000" dirty="0" err="1">
                <a:latin typeface="Calibri"/>
                <a:cs typeface="Calibri"/>
              </a:rPr>
              <a:t>quis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nostrud</a:t>
            </a:r>
            <a:r>
              <a:rPr lang="en-US" sz="3000" dirty="0">
                <a:latin typeface="Calibri"/>
                <a:cs typeface="Calibri"/>
              </a:rPr>
              <a:t> exercitation </a:t>
            </a:r>
            <a:r>
              <a:rPr lang="en-US" sz="3000" dirty="0" err="1">
                <a:latin typeface="Calibri"/>
                <a:cs typeface="Calibri"/>
              </a:rPr>
              <a:t>ullamco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laboris</a:t>
            </a:r>
            <a:r>
              <a:rPr lang="en-US" sz="3000" dirty="0">
                <a:latin typeface="Calibri"/>
                <a:cs typeface="Calibri"/>
              </a:rPr>
              <a:t> nisi </a:t>
            </a: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aliquip</a:t>
            </a:r>
            <a:r>
              <a:rPr lang="en-US" sz="3000" dirty="0">
                <a:latin typeface="Calibri"/>
                <a:cs typeface="Calibri"/>
              </a:rPr>
              <a:t> ex </a:t>
            </a:r>
            <a:r>
              <a:rPr lang="en-US" sz="3000" dirty="0" err="1">
                <a:latin typeface="Calibri"/>
                <a:cs typeface="Calibri"/>
              </a:rPr>
              <a:t>ea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commodo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consequat</a:t>
            </a:r>
            <a:r>
              <a:rPr lang="en-US" sz="3000" dirty="0">
                <a:latin typeface="Calibri"/>
                <a:cs typeface="Calibri"/>
              </a:rPr>
              <a:t>. </a:t>
            </a:r>
            <a:r>
              <a:rPr lang="en-US" sz="3000" dirty="0" err="1">
                <a:latin typeface="Calibri"/>
                <a:cs typeface="Calibri"/>
              </a:rPr>
              <a:t>Duis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aute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irure</a:t>
            </a:r>
            <a:r>
              <a:rPr lang="en-US" sz="3000" dirty="0">
                <a:latin typeface="Calibri"/>
                <a:cs typeface="Calibri"/>
              </a:rPr>
              <a:t> dolor in </a:t>
            </a:r>
            <a:r>
              <a:rPr lang="en-US" sz="3000" dirty="0" err="1">
                <a:latin typeface="Calibri"/>
                <a:cs typeface="Calibri"/>
              </a:rPr>
              <a:t>reprehenderit</a:t>
            </a:r>
            <a:r>
              <a:rPr lang="en-US" sz="3000" dirty="0">
                <a:latin typeface="Calibri"/>
                <a:cs typeface="Calibri"/>
              </a:rPr>
              <a:t> in </a:t>
            </a:r>
            <a:r>
              <a:rPr lang="en-US" sz="3000" dirty="0" err="1">
                <a:latin typeface="Calibri"/>
                <a:cs typeface="Calibri"/>
              </a:rPr>
              <a:t>voluptate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velit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esse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cillum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dolore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eu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fugiat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 smtClean="0">
                <a:latin typeface="Calibri"/>
                <a:cs typeface="Calibri"/>
              </a:rPr>
              <a:t>nulla</a:t>
            </a:r>
            <a:r>
              <a:rPr lang="en-US" sz="3000" dirty="0" smtClean="0">
                <a:latin typeface="Calibri"/>
                <a:cs typeface="Calibri"/>
              </a:rPr>
              <a:t>. 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11660" y="15395046"/>
            <a:ext cx="8563232" cy="2925076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defTabSz="2075234"/>
            <a:endParaRPr lang="en-US" sz="10000" dirty="0"/>
          </a:p>
        </p:txBody>
      </p:sp>
      <p:sp>
        <p:nvSpPr>
          <p:cNvPr id="85" name="TextBox 66"/>
          <p:cNvSpPr txBox="1">
            <a:spLocks noChangeArrowheads="1"/>
          </p:cNvSpPr>
          <p:nvPr/>
        </p:nvSpPr>
        <p:spPr bwMode="auto">
          <a:xfrm>
            <a:off x="1223320" y="15817879"/>
            <a:ext cx="7747686" cy="143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000" b="1" dirty="0" err="1">
                <a:latin typeface="Calibri"/>
                <a:cs typeface="Calibri"/>
              </a:rPr>
              <a:t>Duis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aute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irure</a:t>
            </a:r>
            <a:r>
              <a:rPr lang="en-US" sz="3000" b="1" dirty="0">
                <a:latin typeface="Calibri"/>
                <a:cs typeface="Calibri"/>
              </a:rPr>
              <a:t> dolor in </a:t>
            </a:r>
            <a:r>
              <a:rPr lang="en-US" sz="3000" b="1" dirty="0" err="1">
                <a:latin typeface="Calibri"/>
                <a:cs typeface="Calibri"/>
              </a:rPr>
              <a:t>reprehenderit</a:t>
            </a:r>
            <a:r>
              <a:rPr lang="en-US" sz="3000" b="1" dirty="0">
                <a:latin typeface="Calibri"/>
                <a:cs typeface="Calibri"/>
              </a:rPr>
              <a:t> in </a:t>
            </a:r>
            <a:r>
              <a:rPr lang="en-US" sz="3000" b="1" dirty="0" err="1">
                <a:latin typeface="Calibri"/>
                <a:cs typeface="Calibri"/>
              </a:rPr>
              <a:t>voluptate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velit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esse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cillum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dolore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eu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 smtClean="0">
                <a:latin typeface="Calibri"/>
                <a:cs typeface="Calibri"/>
              </a:rPr>
              <a:t>fugiat</a:t>
            </a:r>
            <a:r>
              <a:rPr lang="en-US" sz="3000" b="1" dirty="0" smtClean="0">
                <a:latin typeface="Calibri"/>
                <a:cs typeface="Calibri"/>
              </a:rPr>
              <a:t>. </a:t>
            </a:r>
            <a:endParaRPr lang="en-US" sz="3000" b="1" dirty="0">
              <a:latin typeface="Calibri"/>
              <a:cs typeface="Calibri"/>
            </a:endParaRPr>
          </a:p>
        </p:txBody>
      </p:sp>
      <p:sp>
        <p:nvSpPr>
          <p:cNvPr id="88" name="TextBox 71"/>
          <p:cNvSpPr txBox="1">
            <a:spLocks noChangeArrowheads="1"/>
          </p:cNvSpPr>
          <p:nvPr/>
        </p:nvSpPr>
        <p:spPr bwMode="auto">
          <a:xfrm>
            <a:off x="21000308" y="7404769"/>
            <a:ext cx="8563232" cy="212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000" dirty="0">
                <a:latin typeface="Calibri"/>
                <a:cs typeface="Calibri"/>
              </a:rPr>
              <a:t>Nisi </a:t>
            </a: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aliquip</a:t>
            </a:r>
            <a:r>
              <a:rPr lang="en-US" sz="3000" dirty="0">
                <a:latin typeface="Calibri"/>
                <a:cs typeface="Calibri"/>
              </a:rPr>
              <a:t> ex </a:t>
            </a:r>
            <a:r>
              <a:rPr lang="en-US" sz="3000" dirty="0" err="1">
                <a:latin typeface="Calibri"/>
                <a:cs typeface="Calibri"/>
              </a:rPr>
              <a:t>ea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commodo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consequat</a:t>
            </a:r>
            <a:r>
              <a:rPr lang="en-US" sz="3000" dirty="0">
                <a:latin typeface="Calibri"/>
                <a:cs typeface="Calibri"/>
              </a:rPr>
              <a:t>. </a:t>
            </a:r>
            <a:r>
              <a:rPr lang="en-US" sz="3000" dirty="0" err="1">
                <a:latin typeface="Calibri"/>
                <a:cs typeface="Calibri"/>
              </a:rPr>
              <a:t>Duis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aute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irure</a:t>
            </a:r>
            <a:r>
              <a:rPr lang="en-US" sz="3000" dirty="0">
                <a:latin typeface="Calibri"/>
                <a:cs typeface="Calibri"/>
              </a:rPr>
              <a:t> dolor in </a:t>
            </a:r>
            <a:r>
              <a:rPr lang="en-US" sz="3000" dirty="0" err="1">
                <a:latin typeface="Calibri"/>
                <a:cs typeface="Calibri"/>
              </a:rPr>
              <a:t>reprehenderit</a:t>
            </a:r>
            <a:r>
              <a:rPr lang="en-US" sz="3000" dirty="0">
                <a:latin typeface="Calibri"/>
                <a:cs typeface="Calibri"/>
              </a:rPr>
              <a:t> in </a:t>
            </a:r>
            <a:r>
              <a:rPr lang="en-US" sz="3000" dirty="0" err="1">
                <a:latin typeface="Calibri"/>
                <a:cs typeface="Calibri"/>
              </a:rPr>
              <a:t>voluptate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velit</a:t>
            </a:r>
            <a:r>
              <a:rPr lang="en-US" sz="3000" dirty="0">
                <a:latin typeface="Calibri"/>
                <a:cs typeface="Calibri"/>
              </a:rPr>
              <a:t>. </a:t>
            </a:r>
            <a:r>
              <a:rPr lang="en-US" sz="3000" dirty="0" err="1">
                <a:latin typeface="Calibri"/>
                <a:cs typeface="Calibri"/>
              </a:rPr>
              <a:t>Duis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aute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irure</a:t>
            </a:r>
            <a:r>
              <a:rPr lang="en-US" sz="3000" dirty="0">
                <a:latin typeface="Calibri"/>
                <a:cs typeface="Calibri"/>
              </a:rPr>
              <a:t> dolor in </a:t>
            </a:r>
            <a:r>
              <a:rPr lang="en-US" sz="3000" dirty="0" err="1">
                <a:latin typeface="Calibri"/>
                <a:cs typeface="Calibri"/>
              </a:rPr>
              <a:t>reprehenderit</a:t>
            </a:r>
            <a:r>
              <a:rPr lang="en-US" sz="3000" dirty="0">
                <a:latin typeface="Calibri"/>
                <a:cs typeface="Calibri"/>
              </a:rPr>
              <a:t> in </a:t>
            </a:r>
            <a:r>
              <a:rPr lang="en-US" sz="3000" dirty="0" err="1">
                <a:latin typeface="Calibri"/>
                <a:cs typeface="Calibri"/>
              </a:rPr>
              <a:t>voluptate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 smtClean="0">
                <a:latin typeface="Calibri"/>
                <a:cs typeface="Calibri"/>
              </a:rPr>
              <a:t>velit</a:t>
            </a:r>
            <a:r>
              <a:rPr lang="en-US" sz="3000" dirty="0" smtClean="0">
                <a:latin typeface="Calibri"/>
                <a:cs typeface="Calibri"/>
              </a:rPr>
              <a:t>.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89" name="TextBox 72"/>
          <p:cNvSpPr txBox="1">
            <a:spLocks noChangeArrowheads="1"/>
          </p:cNvSpPr>
          <p:nvPr/>
        </p:nvSpPr>
        <p:spPr bwMode="auto">
          <a:xfrm>
            <a:off x="21000308" y="21463687"/>
            <a:ext cx="8563232" cy="28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enim</a:t>
            </a:r>
            <a:r>
              <a:rPr lang="en-US" sz="3000" dirty="0">
                <a:latin typeface="Calibri"/>
                <a:cs typeface="Calibri"/>
              </a:rPr>
              <a:t> ad minim </a:t>
            </a:r>
            <a:r>
              <a:rPr lang="en-US" sz="3000" dirty="0" err="1">
                <a:latin typeface="Calibri"/>
                <a:cs typeface="Calibri"/>
              </a:rPr>
              <a:t>veniam</a:t>
            </a:r>
            <a:r>
              <a:rPr lang="en-US" sz="3000" dirty="0">
                <a:latin typeface="Calibri"/>
                <a:cs typeface="Calibri"/>
              </a:rPr>
              <a:t>, </a:t>
            </a:r>
            <a:r>
              <a:rPr lang="en-US" sz="3000" dirty="0" err="1">
                <a:latin typeface="Calibri"/>
                <a:cs typeface="Calibri"/>
              </a:rPr>
              <a:t>quis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nostrud</a:t>
            </a:r>
            <a:r>
              <a:rPr lang="en-US" sz="3000" dirty="0">
                <a:latin typeface="Calibri"/>
                <a:cs typeface="Calibri"/>
              </a:rPr>
              <a:t> exercitation </a:t>
            </a:r>
            <a:r>
              <a:rPr lang="en-US" sz="3000" dirty="0" err="1">
                <a:latin typeface="Calibri"/>
                <a:cs typeface="Calibri"/>
              </a:rPr>
              <a:t>ullamco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laboris</a:t>
            </a:r>
            <a:r>
              <a:rPr lang="en-US" sz="3000" dirty="0">
                <a:latin typeface="Calibri"/>
                <a:cs typeface="Calibri"/>
              </a:rPr>
              <a:t> nisi </a:t>
            </a:r>
            <a:r>
              <a:rPr lang="en-US" sz="3000" dirty="0" err="1">
                <a:latin typeface="Calibri"/>
                <a:cs typeface="Calibri"/>
              </a:rPr>
              <a:t>ut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aliquip</a:t>
            </a:r>
            <a:r>
              <a:rPr lang="en-US" sz="3000" dirty="0">
                <a:latin typeface="Calibri"/>
                <a:cs typeface="Calibri"/>
              </a:rPr>
              <a:t> ex </a:t>
            </a:r>
            <a:r>
              <a:rPr lang="en-US" sz="3000" dirty="0" err="1">
                <a:latin typeface="Calibri"/>
                <a:cs typeface="Calibri"/>
              </a:rPr>
              <a:t>ea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commodo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consequat</a:t>
            </a:r>
            <a:r>
              <a:rPr lang="en-US" sz="3000" dirty="0">
                <a:latin typeface="Calibri"/>
                <a:cs typeface="Calibri"/>
              </a:rPr>
              <a:t>. </a:t>
            </a:r>
            <a:r>
              <a:rPr lang="en-US" sz="3000" dirty="0" err="1">
                <a:latin typeface="Calibri"/>
                <a:cs typeface="Calibri"/>
              </a:rPr>
              <a:t>Duis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aute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irure</a:t>
            </a:r>
            <a:r>
              <a:rPr lang="en-US" sz="3000" dirty="0">
                <a:latin typeface="Calibri"/>
                <a:cs typeface="Calibri"/>
              </a:rPr>
              <a:t> dolor in </a:t>
            </a:r>
            <a:r>
              <a:rPr lang="en-US" sz="3000" dirty="0" err="1">
                <a:latin typeface="Calibri"/>
                <a:cs typeface="Calibri"/>
              </a:rPr>
              <a:t>reprehenderit</a:t>
            </a:r>
            <a:r>
              <a:rPr lang="en-US" sz="3000" dirty="0">
                <a:latin typeface="Calibri"/>
                <a:cs typeface="Calibri"/>
              </a:rPr>
              <a:t> in </a:t>
            </a:r>
            <a:r>
              <a:rPr lang="en-US" sz="3000" dirty="0" err="1">
                <a:latin typeface="Calibri"/>
                <a:cs typeface="Calibri"/>
              </a:rPr>
              <a:t>voluptate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velit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esse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cillum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dolore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 smtClean="0">
                <a:latin typeface="Calibri"/>
                <a:cs typeface="Calibri"/>
              </a:rPr>
              <a:t>eu</a:t>
            </a:r>
            <a:r>
              <a:rPr lang="en-US" sz="3000" dirty="0" smtClean="0">
                <a:latin typeface="Calibri"/>
                <a:cs typeface="Calibri"/>
              </a:rPr>
              <a:t>. 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90" name="TextBox 73"/>
          <p:cNvSpPr txBox="1">
            <a:spLocks noChangeArrowheads="1"/>
          </p:cNvSpPr>
          <p:nvPr/>
        </p:nvSpPr>
        <p:spPr bwMode="auto">
          <a:xfrm>
            <a:off x="21000308" y="18592672"/>
            <a:ext cx="8767119" cy="216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marL="914400" indent="-9144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000" b="1" dirty="0" err="1">
                <a:latin typeface="Calibri"/>
                <a:cs typeface="Calibri"/>
              </a:rPr>
              <a:t>Aute</a:t>
            </a:r>
            <a:r>
              <a:rPr lang="en-US" sz="3000" b="1" dirty="0">
                <a:latin typeface="Calibri"/>
                <a:cs typeface="Calibri"/>
              </a:rPr>
              <a:t> dolor in </a:t>
            </a:r>
            <a:r>
              <a:rPr lang="en-US" sz="3000" b="1" dirty="0" err="1">
                <a:latin typeface="Calibri"/>
                <a:cs typeface="Calibri"/>
              </a:rPr>
              <a:t>reprehenderit</a:t>
            </a:r>
            <a:r>
              <a:rPr lang="en-US" sz="3000" b="1" dirty="0" smtClean="0">
                <a:latin typeface="Calibri"/>
                <a:cs typeface="Calibri"/>
              </a:rPr>
              <a:t>.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000" b="1" dirty="0" err="1">
                <a:latin typeface="Calibri"/>
                <a:cs typeface="Calibri"/>
              </a:rPr>
              <a:t>Aute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irure</a:t>
            </a:r>
            <a:r>
              <a:rPr lang="en-US" sz="3000" b="1" dirty="0">
                <a:latin typeface="Calibri"/>
                <a:cs typeface="Calibri"/>
              </a:rPr>
              <a:t> in </a:t>
            </a:r>
            <a:r>
              <a:rPr lang="en-US" sz="3000" b="1" dirty="0" err="1">
                <a:latin typeface="Calibri"/>
                <a:cs typeface="Calibri"/>
              </a:rPr>
              <a:t>reprehenderit</a:t>
            </a:r>
            <a:r>
              <a:rPr lang="en-US" sz="3000" b="1" dirty="0">
                <a:latin typeface="Calibri"/>
                <a:cs typeface="Calibri"/>
              </a:rPr>
              <a:t>.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000" b="1" dirty="0" err="1">
                <a:latin typeface="Calibri"/>
                <a:cs typeface="Calibri"/>
              </a:rPr>
              <a:t>Aute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irure</a:t>
            </a:r>
            <a:r>
              <a:rPr lang="en-US" sz="3000" b="1" dirty="0">
                <a:latin typeface="Calibri"/>
                <a:cs typeface="Calibri"/>
              </a:rPr>
              <a:t> in </a:t>
            </a:r>
            <a:r>
              <a:rPr lang="en-US" sz="3000" b="1" dirty="0" err="1">
                <a:latin typeface="Calibri"/>
                <a:cs typeface="Calibri"/>
              </a:rPr>
              <a:t>reprehenderit</a:t>
            </a:r>
            <a:r>
              <a:rPr lang="en-US" sz="3000" b="1" dirty="0" smtClean="0">
                <a:latin typeface="Calibri"/>
                <a:cs typeface="Calibri"/>
              </a:rPr>
              <a:t>.</a:t>
            </a:r>
            <a:endParaRPr lang="en-US" sz="3000" b="1" dirty="0">
              <a:latin typeface="Calibri"/>
              <a:cs typeface="Calibri"/>
            </a:endParaRPr>
          </a:p>
        </p:txBody>
      </p:sp>
      <p:graphicFrame>
        <p:nvGraphicFramePr>
          <p:cNvPr id="91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16462"/>
              </p:ext>
            </p:extLst>
          </p:nvPr>
        </p:nvGraphicFramePr>
        <p:xfrm>
          <a:off x="21000309" y="11880816"/>
          <a:ext cx="3953480" cy="36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r:id="rId11" imgW="8783610" imgH="5888249" progId="Excel.Sheet.8">
                  <p:embed/>
                </p:oleObj>
              </mc:Choice>
              <mc:Fallback>
                <p:oleObj r:id="rId11" imgW="8783610" imgH="5888249" progId="Excel.Sheet.8">
                  <p:embed/>
                  <p:pic>
                    <p:nvPicPr>
                      <p:cNvPr id="0" name="Picture 13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0309" y="11880816"/>
                        <a:ext cx="3953480" cy="36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Picture 37" descr="j0289054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280" y="20552613"/>
            <a:ext cx="2242752" cy="250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38" descr="j0289203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84" y="20552614"/>
            <a:ext cx="2650524" cy="24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9" descr="j0216075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805" y="20552613"/>
            <a:ext cx="2869985" cy="253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049110"/>
              </p:ext>
            </p:extLst>
          </p:nvPr>
        </p:nvGraphicFramePr>
        <p:xfrm>
          <a:off x="5504936" y="18664345"/>
          <a:ext cx="3466070" cy="31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r:id="rId16" imgW="11526583" imgH="7716898" progId="Excel.Sheet.8">
                  <p:embed/>
                </p:oleObj>
              </mc:Choice>
              <mc:Fallback>
                <p:oleObj r:id="rId16" imgW="11526583" imgH="7716898" progId="Excel.Sheet.8">
                  <p:embed/>
                  <p:pic>
                    <p:nvPicPr>
                      <p:cNvPr id="0" name="Picture 13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936" y="18664345"/>
                        <a:ext cx="3466070" cy="3164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6752"/>
              </p:ext>
            </p:extLst>
          </p:nvPr>
        </p:nvGraphicFramePr>
        <p:xfrm>
          <a:off x="564937" y="22710505"/>
          <a:ext cx="3466069" cy="316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r:id="rId17" imgW="11526583" imgH="7716898" progId="Excel.Sheet.8">
                  <p:embed/>
                </p:oleObj>
              </mc:Choice>
              <mc:Fallback>
                <p:oleObj r:id="rId17" imgW="11526583" imgH="7716898" progId="Excel.Sheet.8">
                  <p:embed/>
                  <p:pic>
                    <p:nvPicPr>
                      <p:cNvPr id="0" name="Picture 13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37" y="22710505"/>
                        <a:ext cx="3466069" cy="3164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05399"/>
              </p:ext>
            </p:extLst>
          </p:nvPr>
        </p:nvGraphicFramePr>
        <p:xfrm>
          <a:off x="5504936" y="22710506"/>
          <a:ext cx="3466070" cy="31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r:id="rId18" imgW="11526583" imgH="7716898" progId="Excel.Sheet.8">
                  <p:embed/>
                </p:oleObj>
              </mc:Choice>
              <mc:Fallback>
                <p:oleObj r:id="rId18" imgW="11526583" imgH="7716898" progId="Excel.Sheet.8">
                  <p:embed/>
                  <p:pic>
                    <p:nvPicPr>
                      <p:cNvPr id="0" name="Picture 13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936" y="22710506"/>
                        <a:ext cx="3466070" cy="3164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56"/>
          <p:cNvSpPr txBox="1">
            <a:spLocks noChangeArrowheads="1"/>
          </p:cNvSpPr>
          <p:nvPr/>
        </p:nvSpPr>
        <p:spPr bwMode="auto">
          <a:xfrm>
            <a:off x="10805985" y="23332883"/>
            <a:ext cx="2854410" cy="7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00" dirty="0">
                <a:latin typeface="Calibri"/>
                <a:cs typeface="Calibri"/>
              </a:rPr>
              <a:t>Fig. X </a:t>
            </a:r>
            <a:r>
              <a:rPr lang="en-US" sz="2300" dirty="0" err="1">
                <a:latin typeface="Calibri"/>
                <a:cs typeface="Calibri"/>
              </a:rPr>
              <a:t>Lorem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ipsum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dolores</a:t>
            </a:r>
            <a:endParaRPr lang="en-US" sz="2300" dirty="0">
              <a:latin typeface="Calibri"/>
              <a:cs typeface="Calibri"/>
            </a:endParaRPr>
          </a:p>
        </p:txBody>
      </p:sp>
      <p:sp>
        <p:nvSpPr>
          <p:cNvPr id="100" name="TextBox 56"/>
          <p:cNvSpPr txBox="1">
            <a:spLocks noChangeArrowheads="1"/>
          </p:cNvSpPr>
          <p:nvPr/>
        </p:nvSpPr>
        <p:spPr bwMode="auto">
          <a:xfrm>
            <a:off x="5504936" y="26266934"/>
            <a:ext cx="3669956" cy="7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00" dirty="0">
                <a:latin typeface="Calibri"/>
                <a:cs typeface="Calibri"/>
              </a:rPr>
              <a:t>Fig. X </a:t>
            </a:r>
            <a:r>
              <a:rPr lang="en-US" sz="2300" dirty="0" err="1" smtClean="0">
                <a:latin typeface="Calibri"/>
                <a:cs typeface="Calibri"/>
              </a:rPr>
              <a:t>Lorem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ipsum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dolores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nimi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venques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ecsllucs</a:t>
            </a:r>
            <a:endParaRPr lang="en-US" sz="2300" dirty="0">
              <a:latin typeface="Calibri"/>
              <a:cs typeface="Calibri"/>
            </a:endParaRPr>
          </a:p>
        </p:txBody>
      </p:sp>
      <p:cxnSp>
        <p:nvCxnSpPr>
          <p:cNvPr id="101" name="Straight Connector 12"/>
          <p:cNvCxnSpPr>
            <a:cxnSpLocks noChangeShapeType="1"/>
          </p:cNvCxnSpPr>
          <p:nvPr/>
        </p:nvCxnSpPr>
        <p:spPr bwMode="auto">
          <a:xfrm>
            <a:off x="4893276" y="19374182"/>
            <a:ext cx="0" cy="7726834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102" name="Straight Connector 14"/>
          <p:cNvCxnSpPr>
            <a:cxnSpLocks noChangeShapeType="1"/>
          </p:cNvCxnSpPr>
          <p:nvPr/>
        </p:nvCxnSpPr>
        <p:spPr bwMode="auto">
          <a:xfrm>
            <a:off x="10805984" y="19872312"/>
            <a:ext cx="8563232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104" name="TextBox 56"/>
          <p:cNvSpPr txBox="1">
            <a:spLocks noChangeArrowheads="1"/>
          </p:cNvSpPr>
          <p:nvPr/>
        </p:nvSpPr>
        <p:spPr bwMode="auto">
          <a:xfrm>
            <a:off x="13864282" y="23332883"/>
            <a:ext cx="2854410" cy="7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00" dirty="0">
                <a:latin typeface="Calibri"/>
                <a:cs typeface="Calibri"/>
              </a:rPr>
              <a:t>Fig. X </a:t>
            </a:r>
            <a:r>
              <a:rPr lang="en-US" sz="2300" dirty="0" err="1">
                <a:latin typeface="Calibri"/>
                <a:cs typeface="Calibri"/>
              </a:rPr>
              <a:t>Lorem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ipsum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dolores</a:t>
            </a:r>
            <a:endParaRPr lang="en-US" sz="2300" dirty="0">
              <a:latin typeface="Calibri"/>
              <a:cs typeface="Calibri"/>
            </a:endParaRPr>
          </a:p>
        </p:txBody>
      </p:sp>
      <p:sp>
        <p:nvSpPr>
          <p:cNvPr id="105" name="TextBox 56"/>
          <p:cNvSpPr txBox="1">
            <a:spLocks noChangeArrowheads="1"/>
          </p:cNvSpPr>
          <p:nvPr/>
        </p:nvSpPr>
        <p:spPr bwMode="auto">
          <a:xfrm>
            <a:off x="16514806" y="23332883"/>
            <a:ext cx="2854410" cy="7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00" dirty="0" err="1">
                <a:latin typeface="Calibri"/>
                <a:cs typeface="Calibri"/>
              </a:rPr>
              <a:t>Fig.X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Lorem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ipsum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dolores</a:t>
            </a:r>
            <a:endParaRPr lang="en-US" sz="2300" dirty="0">
              <a:latin typeface="Calibri"/>
              <a:cs typeface="Calibri"/>
            </a:endParaRPr>
          </a:p>
        </p:txBody>
      </p:sp>
      <p:sp>
        <p:nvSpPr>
          <p:cNvPr id="106" name="TextBox 56"/>
          <p:cNvSpPr txBox="1">
            <a:spLocks noChangeArrowheads="1"/>
          </p:cNvSpPr>
          <p:nvPr/>
        </p:nvSpPr>
        <p:spPr bwMode="auto">
          <a:xfrm>
            <a:off x="611660" y="26266934"/>
            <a:ext cx="3873844" cy="7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00" dirty="0">
                <a:latin typeface="Calibri"/>
                <a:cs typeface="Calibri"/>
              </a:rPr>
              <a:t>Fig. X </a:t>
            </a:r>
            <a:r>
              <a:rPr lang="en-US" sz="2300" dirty="0" err="1">
                <a:latin typeface="Calibri"/>
                <a:cs typeface="Calibri"/>
              </a:rPr>
              <a:t>Lorem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ipsum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dolores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nimi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venques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ecsllucs</a:t>
            </a:r>
            <a:endParaRPr lang="en-US" sz="2300" dirty="0">
              <a:latin typeface="Calibri"/>
              <a:cs typeface="Calibri"/>
            </a:endParaRPr>
          </a:p>
        </p:txBody>
      </p:sp>
      <p:cxnSp>
        <p:nvCxnSpPr>
          <p:cNvPr id="107" name="Straight Connector 59"/>
          <p:cNvCxnSpPr>
            <a:cxnSpLocks noChangeShapeType="1"/>
          </p:cNvCxnSpPr>
          <p:nvPr/>
        </p:nvCxnSpPr>
        <p:spPr bwMode="auto">
          <a:xfrm rot="5400000">
            <a:off x="-3452123" y="20688567"/>
            <a:ext cx="26881242" cy="3884"/>
          </a:xfrm>
          <a:prstGeom prst="line">
            <a:avLst/>
          </a:prstGeom>
          <a:noFill/>
          <a:ln w="6350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108" name="Straight Connector 62"/>
          <p:cNvCxnSpPr>
            <a:cxnSpLocks noChangeShapeType="1"/>
          </p:cNvCxnSpPr>
          <p:nvPr/>
        </p:nvCxnSpPr>
        <p:spPr bwMode="auto">
          <a:xfrm rot="5400000">
            <a:off x="6744142" y="20690780"/>
            <a:ext cx="26881242" cy="1497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13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382585"/>
              </p:ext>
            </p:extLst>
          </p:nvPr>
        </p:nvGraphicFramePr>
        <p:xfrm>
          <a:off x="25281925" y="11880816"/>
          <a:ext cx="3953480" cy="36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r:id="rId19" imgW="8783610" imgH="5888249" progId="Excel.Sheet.8">
                  <p:embed/>
                </p:oleObj>
              </mc:Choice>
              <mc:Fallback>
                <p:oleObj r:id="rId19" imgW="8783610" imgH="5888249" progId="Excel.Sheet.8">
                  <p:embed/>
                  <p:pic>
                    <p:nvPicPr>
                      <p:cNvPr id="0" name="Picture 14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1925" y="11880816"/>
                        <a:ext cx="3953480" cy="36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56"/>
          <p:cNvSpPr txBox="1">
            <a:spLocks noChangeArrowheads="1"/>
          </p:cNvSpPr>
          <p:nvPr/>
        </p:nvSpPr>
        <p:spPr bwMode="auto">
          <a:xfrm>
            <a:off x="21000308" y="15767766"/>
            <a:ext cx="9582664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00" dirty="0">
                <a:latin typeface="Calibri"/>
                <a:cs typeface="Calibri"/>
              </a:rPr>
              <a:t>Fig. X </a:t>
            </a:r>
            <a:r>
              <a:rPr lang="en-US" sz="2300" dirty="0" err="1">
                <a:latin typeface="Calibri"/>
                <a:cs typeface="Calibri"/>
              </a:rPr>
              <a:t>Lorem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 smtClean="0">
                <a:latin typeface="Calibri"/>
                <a:cs typeface="Calibri"/>
              </a:rPr>
              <a:t>ipsum</a:t>
            </a:r>
            <a:r>
              <a:rPr lang="en-US" sz="2300" dirty="0" smtClean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dolores</a:t>
            </a:r>
            <a:endParaRPr lang="en-US" sz="2300" dirty="0">
              <a:latin typeface="Calibri"/>
              <a:cs typeface="Calibri"/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25281925" y="28942944"/>
            <a:ext cx="4485502" cy="223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1193" tIns="90596" rIns="181193" bIns="90596"/>
          <a:lstStyle/>
          <a:p>
            <a:pPr algn="l" defTabSz="4347180">
              <a:spcBef>
                <a:spcPct val="20000"/>
              </a:spcBef>
            </a:pP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4. Reference, </a:t>
            </a:r>
            <a:r>
              <a:rPr lang="en-US" sz="2300" i="1" dirty="0">
                <a:solidFill>
                  <a:schemeClr val="tx1"/>
                </a:solidFill>
                <a:latin typeface="Calibri"/>
                <a:cs typeface="Calibri"/>
              </a:rPr>
              <a:t>Name of reference</a:t>
            </a:r>
            <a:endParaRPr lang="en-US" sz="23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 defTabSz="4347180">
              <a:spcBef>
                <a:spcPct val="20000"/>
              </a:spcBef>
            </a:pP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5. Reference, </a:t>
            </a:r>
            <a:r>
              <a:rPr lang="en-US" sz="2300" i="1" dirty="0">
                <a:solidFill>
                  <a:schemeClr val="tx1"/>
                </a:solidFill>
                <a:latin typeface="Calibri"/>
                <a:cs typeface="Calibri"/>
              </a:rPr>
              <a:t>Name of reference</a:t>
            </a:r>
            <a:endParaRPr lang="en-US" sz="23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 defTabSz="4347180">
              <a:spcBef>
                <a:spcPct val="20000"/>
              </a:spcBef>
            </a:pP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6. Reference, </a:t>
            </a:r>
            <a:r>
              <a:rPr lang="en-US" sz="2300" i="1" dirty="0">
                <a:solidFill>
                  <a:schemeClr val="tx1"/>
                </a:solidFill>
                <a:latin typeface="Calibri"/>
                <a:cs typeface="Calibri"/>
              </a:rPr>
              <a:t>Name of reference</a:t>
            </a:r>
            <a:endParaRPr lang="en-US" sz="23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19" name="Straight Connector 14"/>
          <p:cNvCxnSpPr>
            <a:cxnSpLocks noChangeShapeType="1"/>
          </p:cNvCxnSpPr>
          <p:nvPr/>
        </p:nvCxnSpPr>
        <p:spPr bwMode="auto">
          <a:xfrm>
            <a:off x="10805984" y="24876800"/>
            <a:ext cx="8563232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21000308" y="28276673"/>
            <a:ext cx="8563232" cy="12163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defTabSz="2075234"/>
            <a:endParaRPr lang="en-US"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271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Helvetica</vt:lpstr>
      <vt:lpstr>ＭＳ Ｐゴシック</vt:lpstr>
      <vt:lpstr>Arial</vt:lpstr>
      <vt:lpstr>Default Design</vt:lpstr>
      <vt:lpstr>Excel.Sheet.8</vt:lpstr>
      <vt:lpstr>PowerPoint Presentation</vt:lpstr>
    </vt:vector>
  </TitlesOfParts>
  <Company>SciFor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J. Matt Peterson</cp:lastModifiedBy>
  <cp:revision>265</cp:revision>
  <dcterms:created xsi:type="dcterms:W3CDTF">2017-09-28T18:44:06Z</dcterms:created>
  <dcterms:modified xsi:type="dcterms:W3CDTF">2017-10-11T21:15:07Z</dcterms:modified>
</cp:coreProperties>
</file>