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53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3b871eb3_8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3b871eb3_8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000" y="0"/>
            <a:ext cx="7636009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775" y="47396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 dirty="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One year of our work at Andersen!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Congratulations! Hooray!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We wish you confident progress, achievements, well-coordinated work and the implementation of grandiose plans. Let the work be fun and bring only joyful emotions, and you can easily achieve new goals.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Thank you for being part of the Andersen team.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A. Khomich 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64388" y="3538900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Произвольный</PresentationFormat>
  <Paragraphs>16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</vt:lpstr>
      <vt:lpstr>Arial</vt:lpstr>
      <vt:lpstr>Roboto Black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2022-08-25T08:07:03Z</dcterms:modified>
</cp:coreProperties>
</file>