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597" y="53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ab076e5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ab076e5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38002" y="0"/>
            <a:ext cx="7636003" cy="10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859150" y="1342103"/>
            <a:ext cx="5542800" cy="500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Black"/>
                <a:ea typeface="Roboto Black"/>
                <a:cs typeface="Roboto Black"/>
                <a:sym typeface="Roboto Black"/>
              </a:rPr>
              <a:t>{name}!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For two years now we have been working together at Andersen!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Congratulations!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ru" dirty="0">
                <a:solidFill>
                  <a:srgbClr val="2D2D2D"/>
                </a:solidFill>
                <a:highlight>
                  <a:srgbClr val="FFFFFF"/>
                </a:highlight>
              </a:rPr>
            </a:br>
            <a:r>
              <a:rPr lang="ru" dirty="0">
                <a:solidFill>
                  <a:srgbClr val="2D2D2D"/>
                </a:solidFill>
                <a:highlight>
                  <a:srgbClr val="FFFFFF"/>
                </a:highlight>
              </a:rPr>
              <a:t>We wish you confident progress, achievements, well-coordinated work and the implementation of grandiose plans. Let the work be fun and bring only joyful emotions, and you will easily achieve new goals. Congratulations and good luck!</a:t>
            </a:r>
            <a:endParaRPr dirty="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 for being part of the Andersen team.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A. Khomich 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695225" y="4063950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Произвольный</PresentationFormat>
  <Paragraphs>18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 Black</vt:lpstr>
      <vt:lpstr>Arial</vt:lpstr>
      <vt:lpstr>Roboto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2022-08-25T08:10:43Z</dcterms:modified>
</cp:coreProperties>
</file>