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7559675" cy="10799763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Black" panose="02000000000000000000" pitchFamily="2" charset="0"/>
      <p:bold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674" y="82"/>
      </p:cViewPr>
      <p:guideLst>
        <p:guide pos="541"/>
        <p:guide orient="horz" pos="3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29173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b076e53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685800"/>
            <a:ext cx="2400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b076e53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63412"/>
            <a:ext cx="7044600" cy="43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950919"/>
            <a:ext cx="7044600" cy="16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322572"/>
            <a:ext cx="7044600" cy="41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618845"/>
            <a:ext cx="7044600" cy="2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516220"/>
            <a:ext cx="7044600" cy="17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419895"/>
            <a:ext cx="33069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66614"/>
            <a:ext cx="2321700" cy="15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917795"/>
            <a:ext cx="2321700" cy="6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45197"/>
            <a:ext cx="5264700" cy="85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2"/>
            <a:ext cx="3780000" cy="108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89344"/>
            <a:ext cx="3344400" cy="311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85722"/>
            <a:ext cx="33444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20367"/>
            <a:ext cx="3172200" cy="77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883097"/>
            <a:ext cx="4959600" cy="12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34436"/>
            <a:ext cx="7044600" cy="12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419895"/>
            <a:ext cx="7044600" cy="7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791531"/>
            <a:ext cx="4536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94925" y="1230464"/>
            <a:ext cx="4279574" cy="7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9125" y="5730250"/>
            <a:ext cx="605875" cy="11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825" y="314325"/>
            <a:ext cx="1507575" cy="5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244700" y="53762"/>
            <a:ext cx="7559998" cy="1069248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763900" y="1336325"/>
            <a:ext cx="5542800" cy="49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Black"/>
                <a:ea typeface="Roboto Black"/>
                <a:cs typeface="Roboto Black"/>
                <a:sym typeface="Roboto Black"/>
              </a:rPr>
              <a:t>{name}</a:t>
            </a:r>
            <a:r>
              <a:rPr lang="ru" sz="1600">
                <a:latin typeface="Roboto Black"/>
                <a:ea typeface="Roboto Black"/>
                <a:cs typeface="Roboto Black"/>
                <a:sym typeface="Roboto Black"/>
              </a:rPr>
              <a:t>!</a:t>
            </a:r>
            <a:endParaRPr sz="1600" dirty="0"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For three years now we have been working together at Andersen! Congratulations!.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We wish you creative inspiration, joy and happiness, sincere smiles and good luck in all your endeavors. And, of course, financial well-being to you, success in work, career growth. We believe that the best is yet to come!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Thank you for being part of the Andersen team.</a:t>
            </a: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sz="1200" dirty="0">
              <a:solidFill>
                <a:srgbClr val="6D6E7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40"/>
              </a:spcBef>
              <a:spcAft>
                <a:spcPts val="34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b="1" dirty="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A. Khomich </a:t>
            </a:r>
            <a:endParaRPr sz="1200" b="1" dirty="0">
              <a:solidFill>
                <a:srgbClr val="4D4D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786775" y="4462825"/>
            <a:ext cx="5037799" cy="9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Произвольный</PresentationFormat>
  <Paragraphs>14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Roboto Black</vt:lpstr>
      <vt:lpstr>Roboto</vt:lpstr>
      <vt:lpstr>Arial</vt:lpstr>
      <vt:lpstr>Simple Light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Юрій Татар</cp:lastModifiedBy>
  <cp:revision>1</cp:revision>
  <dcterms:modified xsi:type="dcterms:W3CDTF">2022-08-25T08:11:49Z</dcterms:modified>
</cp:coreProperties>
</file>