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  <p15:guide id="2" orient="horz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134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3b871eb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3b871eb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3544" y="5175186"/>
            <a:ext cx="5037799" cy="9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5;p13">
            <a:extLst>
              <a:ext uri="{FF2B5EF4-FFF2-40B4-BE49-F238E27FC236}">
                <a16:creationId xmlns:a16="http://schemas.microsoft.com/office/drawing/2014/main" id="{11B247CD-24AF-094C-1782-7616D48424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01262" y="1388917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t="-12269" b="12269"/>
          <a:stretch/>
        </p:blipFill>
        <p:spPr>
          <a:xfrm>
            <a:off x="0" y="-568330"/>
            <a:ext cx="7559998" cy="1069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38525" y="150097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 dirty="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It has been four years of our joint work at Andersen! Congratulations!.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We wish you inspiration in everything, a positive mood and the fulfillment of all plans.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We thank you for your prompt work and efficiency. You have shown yourself to be a true professional.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Your personal and professional qualities are a constructive basis for new joint victories.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We believe that our further cooperation will be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fruitful and together we will continue to move towards new successes.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Thank you for being part of the Andersen team.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A. Khomich 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</vt:lpstr>
      <vt:lpstr>Arial</vt:lpstr>
      <vt:lpstr>Roboto Black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4</cp:revision>
  <dcterms:modified xsi:type="dcterms:W3CDTF">2022-08-25T08:22:08Z</dcterms:modified>
</cp:coreProperties>
</file>