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0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674" y="82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b076e53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b076e53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745"/>
            <a:ext cx="7559998" cy="1069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763900" y="133632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 dirty="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Вот уже 5 лет  нашей совместной работы в компании «Андерсен»!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Поздравляем! Ура!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ценим проявленные тобой лидерские качества, активность и умение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работать в команде. 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Пусть твоя жизнь будет красочной и насыщенной, пусть мечты осуществляются, и удача обязательно сопутствует любым твоим начинания! Поздравляем с этой датой и желаем работать с энтузиазмом и только с хорошим настроением, никогда не сдавать своих позиций и всегда уверенно идти к своим целям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верим, что наше дальнейшее сотрудничество будет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плодотворным и мы вместе продолжим двигаться к новым успехам.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тебе за то, что ты — часть команды Андерсен.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А.Хомич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05825" y="4386625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Произвольный</PresentationFormat>
  <Paragraphs>15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 Black</vt:lpstr>
      <vt:lpstr>Arial</vt:lpstr>
      <vt:lpstr>Roboto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2022-08-25T08:24:07Z</dcterms:modified>
</cp:coreProperties>
</file>