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2" r:id="rId2"/>
  </p:sldIdLst>
  <p:sldSz cx="7559675" cy="10799763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lack" panose="02000000000000000000" pitchFamily="2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597" y="53"/>
      </p:cViewPr>
      <p:guideLst>
        <p:guide pos="541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9173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3b871eb3_8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3b871eb3_8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63412"/>
            <a:ext cx="7044600" cy="43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950919"/>
            <a:ext cx="70446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322572"/>
            <a:ext cx="7044600" cy="41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618845"/>
            <a:ext cx="70446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516220"/>
            <a:ext cx="7044600" cy="17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66614"/>
            <a:ext cx="2321700" cy="15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917795"/>
            <a:ext cx="2321700" cy="6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45197"/>
            <a:ext cx="5264700" cy="85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2"/>
            <a:ext cx="378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89344"/>
            <a:ext cx="3344400" cy="31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85722"/>
            <a:ext cx="33444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20367"/>
            <a:ext cx="3172200" cy="77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883097"/>
            <a:ext cx="49596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95"/>
            <a:ext cx="7559998" cy="1069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94925" y="1230464"/>
            <a:ext cx="4279574" cy="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125" y="5730250"/>
            <a:ext cx="605875" cy="11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25" y="314325"/>
            <a:ext cx="1507575" cy="5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763900" y="1336325"/>
            <a:ext cx="5542800" cy="49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Black"/>
                <a:ea typeface="Roboto Black"/>
                <a:cs typeface="Roboto Black"/>
                <a:sym typeface="Roboto Black"/>
              </a:rPr>
              <a:t>{name}</a:t>
            </a:r>
            <a:r>
              <a:rPr lang="ru" sz="1600"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1600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Сегодня один год нашей совместной работы в компании «Андерсен»!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Поздравляем! Ура!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Первые таски, первые митинги, первые ивенты...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Надеемся, это было интересно и весело. 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Мы ценим проявленные тобой лидерские качества, активность и умение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работать в команде. Мы отметили твои уникальные качества: игра на гитаре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и отменное чувство юмора — они помогают сплотить наш коллектив.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Спасибо за настроение.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Мы верим, что наше дальнейшее сотрудничество будет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плодотворным и мы вместе продолжим двигаться к новым успехам.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Спасибо тебе за то, что ты — часть команды Андерсен.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6D6E7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340"/>
              </a:spcAft>
              <a:buNone/>
            </a:pPr>
            <a:r>
              <a:rPr lang="ru" sz="1200" b="1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А.Хомич</a:t>
            </a:r>
            <a:endParaRPr sz="1200" b="1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05825" y="4386625"/>
            <a:ext cx="5037799" cy="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Произвольный</PresentationFormat>
  <Paragraphs>18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Roboto Black</vt:lpstr>
      <vt:lpstr>Arial</vt:lpstr>
      <vt:lpstr>Roboto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Юрій Татар</cp:lastModifiedBy>
  <cp:revision>1</cp:revision>
  <dcterms:modified xsi:type="dcterms:W3CDTF">2022-08-25T08:22:44Z</dcterms:modified>
</cp:coreProperties>
</file>