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63" r:id="rId2"/>
  </p:sldIdLst>
  <p:sldSz cx="7559675" cy="10799763"/>
  <p:notesSz cx="6858000" cy="9144000"/>
  <p:embeddedFontLst>
    <p:embeddedFont>
      <p:font typeface="Roboto" panose="02000000000000000000" pitchFamily="2" charset="0"/>
      <p:regular r:id="rId4"/>
      <p:bold r:id="rId5"/>
      <p:italic r:id="rId6"/>
      <p:boldItalic r:id="rId7"/>
    </p:embeddedFont>
    <p:embeddedFont>
      <p:font typeface="Roboto Black" panose="02000000000000000000" pitchFamily="2" charset="0"/>
      <p:bold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2674" y="82"/>
      </p:cViewPr>
      <p:guideLst>
        <p:guide pos="541"/>
        <p:guide orient="horz" pos="3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29173" y="685800"/>
            <a:ext cx="2400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3b871eb3_8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28850" y="685800"/>
            <a:ext cx="2400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3b871eb3_8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712" y="1563412"/>
            <a:ext cx="7044600" cy="43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705" y="5950919"/>
            <a:ext cx="7044600" cy="16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322572"/>
            <a:ext cx="7044600" cy="41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05" y="6618845"/>
            <a:ext cx="7044600" cy="27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705" y="4516220"/>
            <a:ext cx="7044600" cy="17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7705" y="934436"/>
            <a:ext cx="7044600" cy="12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7705" y="2419895"/>
            <a:ext cx="7044600" cy="71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7705" y="934436"/>
            <a:ext cx="7044600" cy="12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7705" y="2419895"/>
            <a:ext cx="3306900" cy="71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95291" y="2419895"/>
            <a:ext cx="3306900" cy="71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7705" y="934436"/>
            <a:ext cx="7044600" cy="12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7705" y="1166614"/>
            <a:ext cx="2321700" cy="158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7705" y="2917795"/>
            <a:ext cx="2321700" cy="66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5325" y="945197"/>
            <a:ext cx="5264700" cy="85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2"/>
            <a:ext cx="3780000" cy="108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9508" y="2589344"/>
            <a:ext cx="3344400" cy="31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9508" y="5885722"/>
            <a:ext cx="3344400" cy="25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83839" y="1520367"/>
            <a:ext cx="3172200" cy="77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705" y="8883097"/>
            <a:ext cx="4959600" cy="12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34436"/>
            <a:ext cx="7044600" cy="12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419895"/>
            <a:ext cx="7044600" cy="7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495"/>
            <a:ext cx="7559998" cy="10692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94925" y="1230464"/>
            <a:ext cx="4279574" cy="7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9125" y="5730250"/>
            <a:ext cx="605875" cy="11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825" y="314325"/>
            <a:ext cx="1507575" cy="54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763900" y="1336325"/>
            <a:ext cx="5542800" cy="49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boto Black"/>
                <a:ea typeface="Roboto Black"/>
                <a:cs typeface="Roboto Black"/>
                <a:sym typeface="Roboto Black"/>
              </a:rPr>
              <a:t>{name}</a:t>
            </a:r>
            <a:r>
              <a:rPr lang="ru" sz="1600">
                <a:latin typeface="Roboto Black"/>
                <a:ea typeface="Roboto Black"/>
                <a:cs typeface="Roboto Black"/>
                <a:sym typeface="Roboto Black"/>
              </a:rPr>
              <a:t>!</a:t>
            </a:r>
            <a:endParaRPr sz="1600" dirty="0"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Сегодня один год нашей совместной работы в компании «Андерсен»!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Поздравляем! Ура!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Первые таски, первые митинги, первые ивенты...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Надеемся, это было интересно и весело. 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Мы ценим проявленные тобой лидерские качества, активность и умение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работать в команде. Мы отметили твои уникальные качества: игра на гитаре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и отменное чувство юмора — они помогают сплотить наш коллектив.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Спасибо за настроение.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Мы верим, что наше дальнейшее сотрудничество будет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плодотворным и мы вместе продолжим двигаться к новым успехам.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Спасибо тебе за то, что ты — часть команды Андерсен.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endParaRPr sz="1200" dirty="0">
              <a:solidFill>
                <a:srgbClr val="6D6E7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340"/>
              </a:spcAft>
              <a:buNone/>
            </a:pPr>
            <a:r>
              <a:rPr lang="ru" sz="1200" b="1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А.Хомич</a:t>
            </a:r>
            <a:endParaRPr sz="1200" b="1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805825" y="4386625"/>
            <a:ext cx="5037799" cy="9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Произвольный</PresentationFormat>
  <Paragraphs>18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Roboto</vt:lpstr>
      <vt:lpstr>Arial</vt:lpstr>
      <vt:lpstr>Roboto Black</vt:lpstr>
      <vt:lpstr>Simple Light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Юрій Татар</cp:lastModifiedBy>
  <cp:revision>1</cp:revision>
  <dcterms:modified xsi:type="dcterms:W3CDTF">2022-08-25T08:24:59Z</dcterms:modified>
</cp:coreProperties>
</file>